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6"/>
  </p:notesMasterIdLst>
  <p:sldIdLst>
    <p:sldId id="256" r:id="rId2"/>
    <p:sldId id="276" r:id="rId3"/>
    <p:sldId id="342" r:id="rId4"/>
    <p:sldId id="343" r:id="rId5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279" r:id="rId18"/>
    <p:sldId id="367" r:id="rId19"/>
    <p:sldId id="387" r:id="rId20"/>
    <p:sldId id="388" r:id="rId21"/>
    <p:sldId id="375" r:id="rId22"/>
    <p:sldId id="379" r:id="rId23"/>
    <p:sldId id="393" r:id="rId24"/>
    <p:sldId id="380" r:id="rId25"/>
    <p:sldId id="394" r:id="rId26"/>
    <p:sldId id="395" r:id="rId27"/>
    <p:sldId id="381" r:id="rId28"/>
    <p:sldId id="382" r:id="rId29"/>
    <p:sldId id="383" r:id="rId30"/>
    <p:sldId id="384" r:id="rId31"/>
    <p:sldId id="385" r:id="rId32"/>
    <p:sldId id="386" r:id="rId33"/>
    <p:sldId id="389" r:id="rId34"/>
    <p:sldId id="390" r:id="rId35"/>
    <p:sldId id="391" r:id="rId36"/>
    <p:sldId id="392" r:id="rId37"/>
    <p:sldId id="396" r:id="rId38"/>
    <p:sldId id="397" r:id="rId39"/>
    <p:sldId id="398" r:id="rId40"/>
    <p:sldId id="399" r:id="rId41"/>
    <p:sldId id="400" r:id="rId42"/>
    <p:sldId id="401" r:id="rId43"/>
    <p:sldId id="402" r:id="rId44"/>
    <p:sldId id="403" r:id="rId45"/>
    <p:sldId id="404" r:id="rId46"/>
    <p:sldId id="405" r:id="rId47"/>
    <p:sldId id="406" r:id="rId48"/>
    <p:sldId id="407" r:id="rId49"/>
    <p:sldId id="408" r:id="rId50"/>
    <p:sldId id="409" r:id="rId51"/>
    <p:sldId id="410" r:id="rId52"/>
    <p:sldId id="411" r:id="rId53"/>
    <p:sldId id="412" r:id="rId54"/>
    <p:sldId id="413" r:id="rId55"/>
    <p:sldId id="414" r:id="rId56"/>
    <p:sldId id="415" r:id="rId57"/>
    <p:sldId id="416" r:id="rId58"/>
    <p:sldId id="417" r:id="rId59"/>
    <p:sldId id="418" r:id="rId60"/>
    <p:sldId id="419" r:id="rId61"/>
    <p:sldId id="420" r:id="rId62"/>
    <p:sldId id="421" r:id="rId63"/>
    <p:sldId id="422" r:id="rId64"/>
    <p:sldId id="423" r:id="rId65"/>
    <p:sldId id="434" r:id="rId66"/>
    <p:sldId id="425" r:id="rId67"/>
    <p:sldId id="426" r:id="rId68"/>
    <p:sldId id="427" r:id="rId69"/>
    <p:sldId id="428" r:id="rId70"/>
    <p:sldId id="429" r:id="rId71"/>
    <p:sldId id="430" r:id="rId72"/>
    <p:sldId id="431" r:id="rId73"/>
    <p:sldId id="432" r:id="rId74"/>
    <p:sldId id="433" r:id="rId7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4"/>
    <p:restoredTop sz="94691"/>
  </p:normalViewPr>
  <p:slideViewPr>
    <p:cSldViewPr snapToGrid="0">
      <p:cViewPr varScale="1">
        <p:scale>
          <a:sx n="67" d="100"/>
          <a:sy n="67" d="100"/>
        </p:scale>
        <p:origin x="12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9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9.png"/><Relationship Id="rId4" Type="http://schemas.openxmlformats.org/officeDocument/2006/relationships/image" Target="../media/image38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5.png"/><Relationship Id="rId7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5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49.png"/><Relationship Id="rId9" Type="http://schemas.openxmlformats.org/officeDocument/2006/relationships/image" Target="../media/image59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6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.png"/><Relationship Id="rId4" Type="http://schemas.openxmlformats.org/officeDocument/2006/relationships/image" Target="../media/image73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45.png"/><Relationship Id="rId7" Type="http://schemas.openxmlformats.org/officeDocument/2006/relationships/image" Target="../media/image7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4.png"/><Relationship Id="rId5" Type="http://schemas.openxmlformats.org/officeDocument/2006/relationships/image" Target="../media/image730.png"/><Relationship Id="rId4" Type="http://schemas.openxmlformats.org/officeDocument/2006/relationships/image" Target="../media/image4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45.png"/><Relationship Id="rId7" Type="http://schemas.openxmlformats.org/officeDocument/2006/relationships/image" Target="../media/image7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4.png"/><Relationship Id="rId5" Type="http://schemas.openxmlformats.org/officeDocument/2006/relationships/image" Target="../media/image730.png"/><Relationship Id="rId4" Type="http://schemas.openxmlformats.org/officeDocument/2006/relationships/image" Target="../media/image49.png"/><Relationship Id="rId9" Type="http://schemas.openxmlformats.org/officeDocument/2006/relationships/image" Target="../media/image76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30.png"/><Relationship Id="rId7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7.png"/><Relationship Id="rId5" Type="http://schemas.openxmlformats.org/officeDocument/2006/relationships/image" Target="../media/image79.png"/><Relationship Id="rId4" Type="http://schemas.openxmlformats.org/officeDocument/2006/relationships/image" Target="../media/image74.png"/><Relationship Id="rId9" Type="http://schemas.openxmlformats.org/officeDocument/2006/relationships/image" Target="../media/image8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30.png"/><Relationship Id="rId7" Type="http://schemas.openxmlformats.org/officeDocument/2006/relationships/image" Target="../media/image8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2.png"/><Relationship Id="rId5" Type="http://schemas.openxmlformats.org/officeDocument/2006/relationships/image" Target="../media/image77.png"/><Relationship Id="rId4" Type="http://schemas.openxmlformats.org/officeDocument/2006/relationships/image" Target="../media/image74.png"/><Relationship Id="rId9" Type="http://schemas.openxmlformats.org/officeDocument/2006/relationships/image" Target="../media/image7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76.png"/><Relationship Id="rId3" Type="http://schemas.openxmlformats.org/officeDocument/2006/relationships/image" Target="../media/image730.png"/><Relationship Id="rId7" Type="http://schemas.openxmlformats.org/officeDocument/2006/relationships/image" Target="../media/image84.png"/><Relationship Id="rId12" Type="http://schemas.openxmlformats.org/officeDocument/2006/relationships/image" Target="../media/image7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3.png"/><Relationship Id="rId11" Type="http://schemas.openxmlformats.org/officeDocument/2006/relationships/image" Target="../media/image80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4.png"/><Relationship Id="rId9" Type="http://schemas.openxmlformats.org/officeDocument/2006/relationships/image" Target="../media/image86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6.png"/><Relationship Id="rId3" Type="http://schemas.openxmlformats.org/officeDocument/2006/relationships/image" Target="../media/image86.png"/><Relationship Id="rId7" Type="http://schemas.openxmlformats.org/officeDocument/2006/relationships/image" Target="../media/image78.png"/><Relationship Id="rId12" Type="http://schemas.openxmlformats.org/officeDocument/2006/relationships/image" Target="../media/image7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4.png"/><Relationship Id="rId11" Type="http://schemas.openxmlformats.org/officeDocument/2006/relationships/image" Target="../media/image80.png"/><Relationship Id="rId5" Type="http://schemas.openxmlformats.org/officeDocument/2006/relationships/image" Target="../media/image83.png"/><Relationship Id="rId10" Type="http://schemas.openxmlformats.org/officeDocument/2006/relationships/image" Target="../media/image77.png"/><Relationship Id="rId4" Type="http://schemas.openxmlformats.org/officeDocument/2006/relationships/image" Target="../media/image85.png"/><Relationship Id="rId9" Type="http://schemas.openxmlformats.org/officeDocument/2006/relationships/image" Target="../media/image7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45.png"/><Relationship Id="rId7" Type="http://schemas.openxmlformats.org/officeDocument/2006/relationships/image" Target="../media/image7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4.png"/><Relationship Id="rId5" Type="http://schemas.openxmlformats.org/officeDocument/2006/relationships/image" Target="../media/image730.png"/><Relationship Id="rId4" Type="http://schemas.openxmlformats.org/officeDocument/2006/relationships/image" Target="../media/image49.png"/><Relationship Id="rId9" Type="http://schemas.openxmlformats.org/officeDocument/2006/relationships/image" Target="../media/image7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5000" dirty="0"/>
              <a:t>Union-Find</a:t>
            </a:r>
            <a:endParaRPr sz="15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7DC172B9-E23C-2A8F-3440-C56870127479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if the edge (2,5) is added?</a:t>
            </a:r>
            <a:endParaRPr sz="4000" dirty="0"/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4E3F1DF-23E9-5B3D-E011-4393222C8776}"/>
              </a:ext>
            </a:extLst>
          </p:cNvPr>
          <p:cNvSpPr/>
          <p:nvPr/>
        </p:nvSpPr>
        <p:spPr>
          <a:xfrm>
            <a:off x="15000043" y="2738431"/>
            <a:ext cx="8358514" cy="8360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Change the label of 5 not [2,1].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D68705-69E8-F7C3-3FD4-1F5C76709CA9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9461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7DC172B9-E23C-2A8F-3440-C56870127479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if the edge (2,5) is added?</a:t>
            </a:r>
            <a:endParaRPr sz="4000" dirty="0"/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4E3F1DF-23E9-5B3D-E011-4393222C8776}"/>
              </a:ext>
            </a:extLst>
          </p:cNvPr>
          <p:cNvSpPr/>
          <p:nvPr/>
        </p:nvSpPr>
        <p:spPr>
          <a:xfrm>
            <a:off x="15000043" y="2738431"/>
            <a:ext cx="8358514" cy="8360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Change the label of 5 not [2,1].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D68705-69E8-F7C3-3FD4-1F5C76709CA9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05128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7DC172B9-E23C-2A8F-3440-C56870127479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if the edge (4,6) is added?</a:t>
            </a:r>
            <a:endParaRPr sz="4000" dirty="0"/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4E3F1DF-23E9-5B3D-E011-4393222C8776}"/>
              </a:ext>
            </a:extLst>
          </p:cNvPr>
          <p:cNvSpPr/>
          <p:nvPr/>
        </p:nvSpPr>
        <p:spPr>
          <a:xfrm>
            <a:off x="15000043" y="2738431"/>
            <a:ext cx="8358514" cy="8360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Change the label of 4 or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D68705-69E8-F7C3-3FD4-1F5C76709CA9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EADF1D-2342-BC39-4EC4-994E61E51F04}"/>
              </a:ext>
            </a:extLst>
          </p:cNvPr>
          <p:cNvCxnSpPr>
            <a:cxnSpLocks/>
            <a:stCxn id="7" idx="0"/>
            <a:endCxn id="3" idx="5"/>
          </p:cNvCxnSpPr>
          <p:nvPr/>
        </p:nvCxnSpPr>
        <p:spPr>
          <a:xfrm flipH="1" flipV="1"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851394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7DC172B9-E23C-2A8F-3440-C56870127479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if the edge (4,6) is added?</a:t>
            </a:r>
            <a:endParaRPr sz="4000" dirty="0"/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4E3F1DF-23E9-5B3D-E011-4393222C8776}"/>
              </a:ext>
            </a:extLst>
          </p:cNvPr>
          <p:cNvSpPr/>
          <p:nvPr/>
        </p:nvSpPr>
        <p:spPr>
          <a:xfrm>
            <a:off x="15000043" y="2738431"/>
            <a:ext cx="8358514" cy="8360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Change the label of 4 or 6.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D68705-69E8-F7C3-3FD4-1F5C76709CA9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EADF1D-2342-BC39-4EC4-994E61E51F04}"/>
              </a:ext>
            </a:extLst>
          </p:cNvPr>
          <p:cNvCxnSpPr>
            <a:cxnSpLocks/>
            <a:stCxn id="7" idx="0"/>
            <a:endCxn id="3" idx="5"/>
          </p:cNvCxnSpPr>
          <p:nvPr/>
        </p:nvCxnSpPr>
        <p:spPr>
          <a:xfrm flipH="1" flipV="1"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36246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7DC172B9-E23C-2A8F-3440-C56870127479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if the edge (5,6) is added?</a:t>
            </a:r>
            <a:endParaRPr sz="4000" dirty="0"/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4E3F1DF-23E9-5B3D-E011-4393222C8776}"/>
              </a:ext>
            </a:extLst>
          </p:cNvPr>
          <p:cNvSpPr/>
          <p:nvPr/>
        </p:nvSpPr>
        <p:spPr>
          <a:xfrm>
            <a:off x="15000043" y="2738430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Change the label of [4,6] not [1,2,5].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D68705-69E8-F7C3-3FD4-1F5C76709CA9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EADF1D-2342-BC39-4EC4-994E61E51F04}"/>
              </a:ext>
            </a:extLst>
          </p:cNvPr>
          <p:cNvCxnSpPr>
            <a:cxnSpLocks/>
            <a:stCxn id="7" idx="0"/>
            <a:endCxn id="3" idx="5"/>
          </p:cNvCxnSpPr>
          <p:nvPr/>
        </p:nvCxnSpPr>
        <p:spPr>
          <a:xfrm flipH="1" flipV="1"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E857EC-9AC0-8C3C-4B38-D24EB056EC0C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087783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7DC172B9-E23C-2A8F-3440-C56870127479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if the edge (5,6) is added?</a:t>
            </a:r>
            <a:endParaRPr sz="4000" dirty="0"/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4E3F1DF-23E9-5B3D-E011-4393222C8776}"/>
              </a:ext>
            </a:extLst>
          </p:cNvPr>
          <p:cNvSpPr/>
          <p:nvPr/>
        </p:nvSpPr>
        <p:spPr>
          <a:xfrm>
            <a:off x="15000043" y="2738430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Change the label of [4,6] not [1,2,5].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D68705-69E8-F7C3-3FD4-1F5C76709CA9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3963576" y="5497250"/>
            <a:ext cx="2227349" cy="2806871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EADF1D-2342-BC39-4EC4-994E61E51F04}"/>
              </a:ext>
            </a:extLst>
          </p:cNvPr>
          <p:cNvCxnSpPr>
            <a:cxnSpLocks/>
            <a:stCxn id="7" idx="0"/>
            <a:endCxn id="3" idx="5"/>
          </p:cNvCxnSpPr>
          <p:nvPr/>
        </p:nvCxnSpPr>
        <p:spPr>
          <a:xfrm flipH="1" flipV="1">
            <a:off x="9464734" y="1325703"/>
            <a:ext cx="3367206" cy="58833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E857EC-9AC0-8C3C-4B38-D24EB056EC0C}"/>
              </a:ext>
            </a:extLst>
          </p:cNvPr>
          <p:cNvCxnSpPr>
            <a:cxnSpLocks/>
            <a:stCxn id="7" idx="2"/>
            <a:endCxn id="6" idx="6"/>
          </p:cNvCxnSpPr>
          <p:nvPr/>
        </p:nvCxnSpPr>
        <p:spPr>
          <a:xfrm flipH="1">
            <a:off x="6971414" y="7627454"/>
            <a:ext cx="5403326" cy="97249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FFBB2F6B-F858-F04D-971B-5D0073BD2781}"/>
              </a:ext>
            </a:extLst>
          </p:cNvPr>
          <p:cNvSpPr/>
          <p:nvPr/>
        </p:nvSpPr>
        <p:spPr>
          <a:xfrm>
            <a:off x="15000043" y="5619787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Main Observation: Change the labels of nodes in the smaller tree.</a:t>
            </a:r>
          </a:p>
        </p:txBody>
      </p:sp>
    </p:spTree>
    <p:extLst>
      <p:ext uri="{BB962C8B-B14F-4D97-AF65-F5344CB8AC3E}">
        <p14:creationId xmlns:p14="http://schemas.microsoft.com/office/powerpoint/2010/main" val="2186075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438E3863-7A20-6F34-C3C6-150EFEBD98A8}"/>
                  </a:ext>
                </a:extLst>
              </p:cNvPr>
              <p:cNvSpPr/>
              <p:nvPr/>
            </p:nvSpPr>
            <p:spPr>
              <a:xfrm>
                <a:off x="697692" y="2848449"/>
                <a:ext cx="11494308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union(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number of nodes in the tree containing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b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number of nodes in the tree containing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b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wlog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let us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&gt;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tree containing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Add the edge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the graph</a:t>
                </a:r>
              </a:p>
            </p:txBody>
          </p:sp>
        </mc:Choice>
        <mc:Fallback xmlns="">
          <p:sp>
            <p:nvSpPr>
              <p:cNvPr id="3" name="!!box2">
                <a:extLst>
                  <a:ext uri="{FF2B5EF4-FFF2-40B4-BE49-F238E27FC236}">
                    <a16:creationId xmlns:a16="http://schemas.microsoft.com/office/drawing/2014/main" id="{438E3863-7A20-6F34-C3C6-150EFEBD98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2848449"/>
                <a:ext cx="11494308" cy="4472146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/>
              <p:nvPr/>
            </p:nvSpPr>
            <p:spPr>
              <a:xfrm>
                <a:off x="697692" y="7500850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7500850"/>
                <a:ext cx="8593443" cy="1203166"/>
              </a:xfrm>
              <a:prstGeom prst="roundRect">
                <a:avLst/>
              </a:prstGeom>
              <a:blipFill>
                <a:blip r:embed="rId3"/>
                <a:stretch>
                  <a:fillRect l="-1471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/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blipFill>
                <a:blip r:embed="rId4"/>
                <a:stretch>
                  <a:fillRect l="-1471" t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ndy: A problem on leetcode">
                <a:extLst>
                  <a:ext uri="{FF2B5EF4-FFF2-40B4-BE49-F238E27FC236}">
                    <a16:creationId xmlns:a16="http://schemas.microsoft.com/office/drawing/2014/main" id="{7218CEDC-5919-7B90-FF82-62003131B000}"/>
                  </a:ext>
                </a:extLst>
              </p:cNvPr>
              <p:cNvSpPr/>
              <p:nvPr/>
            </p:nvSpPr>
            <p:spPr>
              <a:xfrm>
                <a:off x="15000043" y="732690"/>
                <a:ext cx="8358514" cy="1431100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0000" scaled="0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4000" dirty="0"/>
                  <a:t>But how do you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4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4000" dirty="0"/>
                  <a:t>?</a:t>
                </a:r>
                <a:endParaRPr sz="4000" dirty="0"/>
              </a:p>
            </p:txBody>
          </p:sp>
        </mc:Choice>
        <mc:Fallback xmlns="">
          <p:sp>
            <p:nvSpPr>
              <p:cNvPr id="7" name="Candy: A problem on leetcode">
                <a:extLst>
                  <a:ext uri="{FF2B5EF4-FFF2-40B4-BE49-F238E27FC236}">
                    <a16:creationId xmlns:a16="http://schemas.microsoft.com/office/drawing/2014/main" id="{7218CEDC-5919-7B90-FF82-62003131B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0043" y="732690"/>
                <a:ext cx="8358514" cy="1431100"/>
              </a:xfrm>
              <a:prstGeom prst="roundRect">
                <a:avLst>
                  <a:gd name="adj" fmla="val 1661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275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0BB9E43A-0891-1F92-FC34-9487FB23DB73}"/>
              </a:ext>
            </a:extLst>
          </p:cNvPr>
          <p:cNvSpPr/>
          <p:nvPr/>
        </p:nvSpPr>
        <p:spPr>
          <a:xfrm>
            <a:off x="2227481" y="20763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3A9234F-B81D-D62F-5298-D68C253C44A6}"/>
              </a:ext>
            </a:extLst>
          </p:cNvPr>
          <p:cNvSpPr/>
          <p:nvPr/>
        </p:nvSpPr>
        <p:spPr>
          <a:xfrm>
            <a:off x="9352491" y="78412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5">
            <a:extLst>
              <a:ext uri="{FF2B5EF4-FFF2-40B4-BE49-F238E27FC236}">
                <a16:creationId xmlns:a16="http://schemas.microsoft.com/office/drawing/2014/main" id="{544F614D-2B14-86AE-2C11-A5644213E787}"/>
              </a:ext>
            </a:extLst>
          </p:cNvPr>
          <p:cNvSpPr/>
          <p:nvPr/>
        </p:nvSpPr>
        <p:spPr>
          <a:xfrm>
            <a:off x="4385125" y="557123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4">
            <a:extLst>
              <a:ext uri="{FF2B5EF4-FFF2-40B4-BE49-F238E27FC236}">
                <a16:creationId xmlns:a16="http://schemas.microsoft.com/office/drawing/2014/main" id="{31967C5E-68BA-AB34-9B70-8A54D939F938}"/>
              </a:ext>
            </a:extLst>
          </p:cNvPr>
          <p:cNvSpPr/>
          <p:nvPr/>
        </p:nvSpPr>
        <p:spPr>
          <a:xfrm>
            <a:off x="2715977" y="1027609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3">
            <a:extLst>
              <a:ext uri="{FF2B5EF4-FFF2-40B4-BE49-F238E27FC236}">
                <a16:creationId xmlns:a16="http://schemas.microsoft.com/office/drawing/2014/main" id="{341171AD-6D79-AECF-36D7-AB45E0AE5DE9}"/>
              </a:ext>
            </a:extLst>
          </p:cNvPr>
          <p:cNvSpPr/>
          <p:nvPr/>
        </p:nvSpPr>
        <p:spPr>
          <a:xfrm>
            <a:off x="7259052" y="8969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2">
            <a:extLst>
              <a:ext uri="{FF2B5EF4-FFF2-40B4-BE49-F238E27FC236}">
                <a16:creationId xmlns:a16="http://schemas.microsoft.com/office/drawing/2014/main" id="{D1D45775-45B1-444E-59AC-8CE17115E311}"/>
              </a:ext>
            </a:extLst>
          </p:cNvPr>
          <p:cNvSpPr/>
          <p:nvPr/>
        </p:nvSpPr>
        <p:spPr>
          <a:xfrm>
            <a:off x="13576778" y="799726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C4D9C8-9A8E-DA92-5925-9BC58551A54A}"/>
              </a:ext>
            </a:extLst>
          </p:cNvPr>
          <p:cNvCxnSpPr>
            <a:cxnSpLocks/>
            <a:stCxn id="4" idx="5"/>
            <a:endCxn id="9" idx="0"/>
          </p:cNvCxnSpPr>
          <p:nvPr/>
        </p:nvCxnSpPr>
        <p:spPr>
          <a:xfrm>
            <a:off x="10132980" y="1498319"/>
            <a:ext cx="3900998" cy="64989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3B7E8D1-E6D5-651C-092D-4571C8FCDA33}"/>
              </a:ext>
            </a:extLst>
          </p:cNvPr>
          <p:cNvCxnSpPr>
            <a:cxnSpLocks/>
            <a:stCxn id="6" idx="1"/>
            <a:endCxn id="2" idx="5"/>
          </p:cNvCxnSpPr>
          <p:nvPr/>
        </p:nvCxnSpPr>
        <p:spPr>
          <a:xfrm flipH="1" flipV="1">
            <a:off x="3007970" y="2790550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DA6D693-60A0-B1B8-B425-334D3C674160}"/>
              </a:ext>
            </a:extLst>
          </p:cNvPr>
          <p:cNvCxnSpPr>
            <a:cxnSpLocks/>
            <a:stCxn id="7" idx="0"/>
            <a:endCxn id="2" idx="4"/>
          </p:cNvCxnSpPr>
          <p:nvPr/>
        </p:nvCxnSpPr>
        <p:spPr>
          <a:xfrm flipH="1" flipV="1">
            <a:off x="2684681" y="2913087"/>
            <a:ext cx="488496" cy="736300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4A943D5-E2F1-B37F-100E-1AE07A7E677C}"/>
              </a:ext>
            </a:extLst>
          </p:cNvPr>
          <p:cNvCxnSpPr>
            <a:cxnSpLocks/>
            <a:stCxn id="7" idx="6"/>
            <a:endCxn id="8" idx="3"/>
          </p:cNvCxnSpPr>
          <p:nvPr/>
        </p:nvCxnSpPr>
        <p:spPr>
          <a:xfrm flipV="1">
            <a:off x="3630377" y="9683959"/>
            <a:ext cx="3762586" cy="101050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62281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0BB9E43A-0891-1F92-FC34-9487FB23DB73}"/>
              </a:ext>
            </a:extLst>
          </p:cNvPr>
          <p:cNvSpPr/>
          <p:nvPr/>
        </p:nvSpPr>
        <p:spPr>
          <a:xfrm>
            <a:off x="2227481" y="20763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3A9234F-B81D-D62F-5298-D68C253C44A6}"/>
              </a:ext>
            </a:extLst>
          </p:cNvPr>
          <p:cNvSpPr/>
          <p:nvPr/>
        </p:nvSpPr>
        <p:spPr>
          <a:xfrm>
            <a:off x="9352491" y="78412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5">
            <a:extLst>
              <a:ext uri="{FF2B5EF4-FFF2-40B4-BE49-F238E27FC236}">
                <a16:creationId xmlns:a16="http://schemas.microsoft.com/office/drawing/2014/main" id="{544F614D-2B14-86AE-2C11-A5644213E787}"/>
              </a:ext>
            </a:extLst>
          </p:cNvPr>
          <p:cNvSpPr/>
          <p:nvPr/>
        </p:nvSpPr>
        <p:spPr>
          <a:xfrm>
            <a:off x="4385125" y="557123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4">
            <a:extLst>
              <a:ext uri="{FF2B5EF4-FFF2-40B4-BE49-F238E27FC236}">
                <a16:creationId xmlns:a16="http://schemas.microsoft.com/office/drawing/2014/main" id="{31967C5E-68BA-AB34-9B70-8A54D939F938}"/>
              </a:ext>
            </a:extLst>
          </p:cNvPr>
          <p:cNvSpPr/>
          <p:nvPr/>
        </p:nvSpPr>
        <p:spPr>
          <a:xfrm>
            <a:off x="2715977" y="1027609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3">
            <a:extLst>
              <a:ext uri="{FF2B5EF4-FFF2-40B4-BE49-F238E27FC236}">
                <a16:creationId xmlns:a16="http://schemas.microsoft.com/office/drawing/2014/main" id="{341171AD-6D79-AECF-36D7-AB45E0AE5DE9}"/>
              </a:ext>
            </a:extLst>
          </p:cNvPr>
          <p:cNvSpPr/>
          <p:nvPr/>
        </p:nvSpPr>
        <p:spPr>
          <a:xfrm>
            <a:off x="7259052" y="8969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2">
            <a:extLst>
              <a:ext uri="{FF2B5EF4-FFF2-40B4-BE49-F238E27FC236}">
                <a16:creationId xmlns:a16="http://schemas.microsoft.com/office/drawing/2014/main" id="{D1D45775-45B1-444E-59AC-8CE17115E311}"/>
              </a:ext>
            </a:extLst>
          </p:cNvPr>
          <p:cNvSpPr/>
          <p:nvPr/>
        </p:nvSpPr>
        <p:spPr>
          <a:xfrm>
            <a:off x="13576778" y="799726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C4D9C8-9A8E-DA92-5925-9BC58551A54A}"/>
              </a:ext>
            </a:extLst>
          </p:cNvPr>
          <p:cNvCxnSpPr>
            <a:cxnSpLocks/>
            <a:stCxn id="4" idx="5"/>
            <a:endCxn id="9" idx="0"/>
          </p:cNvCxnSpPr>
          <p:nvPr/>
        </p:nvCxnSpPr>
        <p:spPr>
          <a:xfrm>
            <a:off x="10132980" y="1498319"/>
            <a:ext cx="3900998" cy="64989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3B7E8D1-E6D5-651C-092D-4571C8FCDA33}"/>
              </a:ext>
            </a:extLst>
          </p:cNvPr>
          <p:cNvCxnSpPr>
            <a:cxnSpLocks/>
            <a:stCxn id="6" idx="1"/>
            <a:endCxn id="2" idx="5"/>
          </p:cNvCxnSpPr>
          <p:nvPr/>
        </p:nvCxnSpPr>
        <p:spPr>
          <a:xfrm flipH="1" flipV="1">
            <a:off x="3007970" y="2790550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DA6D693-60A0-B1B8-B425-334D3C674160}"/>
              </a:ext>
            </a:extLst>
          </p:cNvPr>
          <p:cNvCxnSpPr>
            <a:cxnSpLocks/>
            <a:stCxn id="7" idx="0"/>
            <a:endCxn id="2" idx="4"/>
          </p:cNvCxnSpPr>
          <p:nvPr/>
        </p:nvCxnSpPr>
        <p:spPr>
          <a:xfrm flipH="1" flipV="1">
            <a:off x="2684681" y="2913087"/>
            <a:ext cx="488496" cy="736300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4A943D5-E2F1-B37F-100E-1AE07A7E677C}"/>
              </a:ext>
            </a:extLst>
          </p:cNvPr>
          <p:cNvCxnSpPr>
            <a:cxnSpLocks/>
            <a:stCxn id="7" idx="6"/>
            <a:endCxn id="8" idx="3"/>
          </p:cNvCxnSpPr>
          <p:nvPr/>
        </p:nvCxnSpPr>
        <p:spPr>
          <a:xfrm flipV="1">
            <a:off x="3630377" y="9683959"/>
            <a:ext cx="3762586" cy="101050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EF23BA-9999-9CDA-2BDD-B9E10788759A}"/>
              </a:ext>
            </a:extLst>
          </p:cNvPr>
          <p:cNvCxnSpPr>
            <a:cxnSpLocks/>
            <a:stCxn id="4" idx="3"/>
            <a:endCxn id="8" idx="0"/>
          </p:cNvCxnSpPr>
          <p:nvPr/>
        </p:nvCxnSpPr>
        <p:spPr>
          <a:xfrm flipH="1">
            <a:off x="7716252" y="1498319"/>
            <a:ext cx="1770150" cy="747144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0BCDB49-E497-1F12-E647-C28260B55385}"/>
              </a:ext>
            </a:extLst>
          </p:cNvPr>
          <p:cNvSpPr/>
          <p:nvPr/>
        </p:nvSpPr>
        <p:spPr>
          <a:xfrm>
            <a:off x="15000043" y="2494721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Do a BFS from 4 and 5 in parallel before adding the edge (4,5)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B7DEFAA-D3B6-761A-7E36-D7BBD2F894C2}"/>
              </a:ext>
            </a:extLst>
          </p:cNvPr>
          <p:cNvSpPr/>
          <p:nvPr/>
        </p:nvSpPr>
        <p:spPr>
          <a:xfrm>
            <a:off x="15000043" y="645256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Union(4,5)</a:t>
            </a:r>
          </a:p>
        </p:txBody>
      </p:sp>
    </p:spTree>
    <p:extLst>
      <p:ext uri="{BB962C8B-B14F-4D97-AF65-F5344CB8AC3E}">
        <p14:creationId xmlns:p14="http://schemas.microsoft.com/office/powerpoint/2010/main" val="624560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451FED88-CC31-1374-F56E-AB0018371B6A}"/>
              </a:ext>
            </a:extLst>
          </p:cNvPr>
          <p:cNvSpPr/>
          <p:nvPr/>
        </p:nvSpPr>
        <p:spPr>
          <a:xfrm>
            <a:off x="8626304" y="158252"/>
            <a:ext cx="2366774" cy="240510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DAAF194-BE84-0251-CA06-406B79BE4EFB}"/>
              </a:ext>
            </a:extLst>
          </p:cNvPr>
          <p:cNvSpPr/>
          <p:nvPr/>
        </p:nvSpPr>
        <p:spPr>
          <a:xfrm>
            <a:off x="6249993" y="7779173"/>
            <a:ext cx="2743140" cy="3217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0BB9E43A-0891-1F92-FC34-9487FB23DB73}"/>
              </a:ext>
            </a:extLst>
          </p:cNvPr>
          <p:cNvSpPr/>
          <p:nvPr/>
        </p:nvSpPr>
        <p:spPr>
          <a:xfrm>
            <a:off x="2227481" y="20763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3A9234F-B81D-D62F-5298-D68C253C44A6}"/>
              </a:ext>
            </a:extLst>
          </p:cNvPr>
          <p:cNvSpPr/>
          <p:nvPr/>
        </p:nvSpPr>
        <p:spPr>
          <a:xfrm>
            <a:off x="9352491" y="78412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5">
            <a:extLst>
              <a:ext uri="{FF2B5EF4-FFF2-40B4-BE49-F238E27FC236}">
                <a16:creationId xmlns:a16="http://schemas.microsoft.com/office/drawing/2014/main" id="{544F614D-2B14-86AE-2C11-A5644213E787}"/>
              </a:ext>
            </a:extLst>
          </p:cNvPr>
          <p:cNvSpPr/>
          <p:nvPr/>
        </p:nvSpPr>
        <p:spPr>
          <a:xfrm>
            <a:off x="4385125" y="557123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4">
            <a:extLst>
              <a:ext uri="{FF2B5EF4-FFF2-40B4-BE49-F238E27FC236}">
                <a16:creationId xmlns:a16="http://schemas.microsoft.com/office/drawing/2014/main" id="{31967C5E-68BA-AB34-9B70-8A54D939F938}"/>
              </a:ext>
            </a:extLst>
          </p:cNvPr>
          <p:cNvSpPr/>
          <p:nvPr/>
        </p:nvSpPr>
        <p:spPr>
          <a:xfrm>
            <a:off x="2715977" y="1027609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3">
            <a:extLst>
              <a:ext uri="{FF2B5EF4-FFF2-40B4-BE49-F238E27FC236}">
                <a16:creationId xmlns:a16="http://schemas.microsoft.com/office/drawing/2014/main" id="{341171AD-6D79-AECF-36D7-AB45E0AE5DE9}"/>
              </a:ext>
            </a:extLst>
          </p:cNvPr>
          <p:cNvSpPr/>
          <p:nvPr/>
        </p:nvSpPr>
        <p:spPr>
          <a:xfrm>
            <a:off x="7259052" y="8969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2">
            <a:extLst>
              <a:ext uri="{FF2B5EF4-FFF2-40B4-BE49-F238E27FC236}">
                <a16:creationId xmlns:a16="http://schemas.microsoft.com/office/drawing/2014/main" id="{D1D45775-45B1-444E-59AC-8CE17115E311}"/>
              </a:ext>
            </a:extLst>
          </p:cNvPr>
          <p:cNvSpPr/>
          <p:nvPr/>
        </p:nvSpPr>
        <p:spPr>
          <a:xfrm>
            <a:off x="13576778" y="799726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C4D9C8-9A8E-DA92-5925-9BC58551A54A}"/>
              </a:ext>
            </a:extLst>
          </p:cNvPr>
          <p:cNvCxnSpPr>
            <a:cxnSpLocks/>
            <a:stCxn id="4" idx="5"/>
            <a:endCxn id="9" idx="0"/>
          </p:cNvCxnSpPr>
          <p:nvPr/>
        </p:nvCxnSpPr>
        <p:spPr>
          <a:xfrm>
            <a:off x="10132980" y="1498319"/>
            <a:ext cx="3900998" cy="64989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3B7E8D1-E6D5-651C-092D-4571C8FCDA33}"/>
              </a:ext>
            </a:extLst>
          </p:cNvPr>
          <p:cNvCxnSpPr>
            <a:cxnSpLocks/>
            <a:stCxn id="6" idx="1"/>
            <a:endCxn id="2" idx="5"/>
          </p:cNvCxnSpPr>
          <p:nvPr/>
        </p:nvCxnSpPr>
        <p:spPr>
          <a:xfrm flipH="1" flipV="1">
            <a:off x="3007970" y="2790550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DA6D693-60A0-B1B8-B425-334D3C674160}"/>
              </a:ext>
            </a:extLst>
          </p:cNvPr>
          <p:cNvCxnSpPr>
            <a:cxnSpLocks/>
            <a:stCxn id="7" idx="0"/>
            <a:endCxn id="2" idx="4"/>
          </p:cNvCxnSpPr>
          <p:nvPr/>
        </p:nvCxnSpPr>
        <p:spPr>
          <a:xfrm flipH="1" flipV="1">
            <a:off x="2684681" y="2913087"/>
            <a:ext cx="488496" cy="736300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4A943D5-E2F1-B37F-100E-1AE07A7E677C}"/>
              </a:ext>
            </a:extLst>
          </p:cNvPr>
          <p:cNvCxnSpPr>
            <a:cxnSpLocks/>
            <a:stCxn id="7" idx="6"/>
            <a:endCxn id="8" idx="3"/>
          </p:cNvCxnSpPr>
          <p:nvPr/>
        </p:nvCxnSpPr>
        <p:spPr>
          <a:xfrm flipV="1">
            <a:off x="3630377" y="9683959"/>
            <a:ext cx="3762586" cy="101050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3DB2157-214C-3390-4D83-F1475E601EBF}"/>
              </a:ext>
            </a:extLst>
          </p:cNvPr>
          <p:cNvSpPr/>
          <p:nvPr/>
        </p:nvSpPr>
        <p:spPr>
          <a:xfrm>
            <a:off x="15000043" y="2494721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Do a BFS from 4 and 5 in parallel before adding the edge (4,5)</a:t>
            </a:r>
          </a:p>
        </p:txBody>
      </p:sp>
      <p:sp>
        <p:nvSpPr>
          <p:cNvPr id="1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53204C46-FB9B-0F5D-F459-B8CC09BF19E1}"/>
              </a:ext>
            </a:extLst>
          </p:cNvPr>
          <p:cNvSpPr/>
          <p:nvPr/>
        </p:nvSpPr>
        <p:spPr>
          <a:xfrm>
            <a:off x="15000043" y="645256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Union(4,5)</a:t>
            </a:r>
          </a:p>
        </p:txBody>
      </p:sp>
    </p:spTree>
    <p:extLst>
      <p:ext uri="{BB962C8B-B14F-4D97-AF65-F5344CB8AC3E}">
        <p14:creationId xmlns:p14="http://schemas.microsoft.com/office/powerpoint/2010/main" val="1434739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C666A4A-4CB6-4269-C45F-61C2389B5A7F}"/>
              </a:ext>
            </a:extLst>
          </p:cNvPr>
          <p:cNvSpPr/>
          <p:nvPr/>
        </p:nvSpPr>
        <p:spPr>
          <a:xfrm>
            <a:off x="747084" y="822671"/>
            <a:ext cx="22889831" cy="931594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Design an algorithm that can perform the following operations: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		1) Make-Singleton(u): Make a single node u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		2)Union(</a:t>
            </a:r>
            <a:r>
              <a:rPr lang="en-IN" sz="6600" dirty="0" err="1">
                <a:solidFill>
                  <a:srgbClr val="7030A0"/>
                </a:solidFill>
                <a:latin typeface="Bradley Hand" pitchFamily="2" charset="77"/>
              </a:rPr>
              <a:t>u,v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): Add edge (</a:t>
            </a:r>
            <a:r>
              <a:rPr lang="en-IN" sz="6600" dirty="0" err="1">
                <a:solidFill>
                  <a:srgbClr val="7030A0"/>
                </a:solidFill>
                <a:latin typeface="Bradley Hand" pitchFamily="2" charset="77"/>
              </a:rPr>
              <a:t>u,v</a:t>
            </a: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		3)Find(u): Return the unique identifier of the tree that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6600" dirty="0">
                <a:solidFill>
                  <a:srgbClr val="7030A0"/>
                </a:solidFill>
                <a:latin typeface="Bradley Hand" pitchFamily="2" charset="77"/>
              </a:rPr>
              <a:t>		    contains u</a:t>
            </a:r>
          </a:p>
        </p:txBody>
      </p:sp>
    </p:spTree>
    <p:extLst>
      <p:ext uri="{BB962C8B-B14F-4D97-AF65-F5344CB8AC3E}">
        <p14:creationId xmlns:p14="http://schemas.microsoft.com/office/powerpoint/2010/main" val="51610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451FED88-CC31-1374-F56E-AB0018371B6A}"/>
              </a:ext>
            </a:extLst>
          </p:cNvPr>
          <p:cNvSpPr/>
          <p:nvPr/>
        </p:nvSpPr>
        <p:spPr>
          <a:xfrm rot="19760259">
            <a:off x="8736285" y="-20364"/>
            <a:ext cx="6080597" cy="1011419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DAAF194-BE84-0251-CA06-406B79BE4EFB}"/>
              </a:ext>
            </a:extLst>
          </p:cNvPr>
          <p:cNvSpPr/>
          <p:nvPr/>
        </p:nvSpPr>
        <p:spPr>
          <a:xfrm rot="20513608">
            <a:off x="1995683" y="8244712"/>
            <a:ext cx="7006514" cy="32179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!!star1">
            <a:extLst>
              <a:ext uri="{FF2B5EF4-FFF2-40B4-BE49-F238E27FC236}">
                <a16:creationId xmlns:a16="http://schemas.microsoft.com/office/drawing/2014/main" id="{0BB9E43A-0891-1F92-FC34-9487FB23DB73}"/>
              </a:ext>
            </a:extLst>
          </p:cNvPr>
          <p:cNvSpPr/>
          <p:nvPr/>
        </p:nvSpPr>
        <p:spPr>
          <a:xfrm>
            <a:off x="2227481" y="20763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3A9234F-B81D-D62F-5298-D68C253C44A6}"/>
              </a:ext>
            </a:extLst>
          </p:cNvPr>
          <p:cNvSpPr/>
          <p:nvPr/>
        </p:nvSpPr>
        <p:spPr>
          <a:xfrm>
            <a:off x="9352491" y="78412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5">
            <a:extLst>
              <a:ext uri="{FF2B5EF4-FFF2-40B4-BE49-F238E27FC236}">
                <a16:creationId xmlns:a16="http://schemas.microsoft.com/office/drawing/2014/main" id="{544F614D-2B14-86AE-2C11-A5644213E787}"/>
              </a:ext>
            </a:extLst>
          </p:cNvPr>
          <p:cNvSpPr/>
          <p:nvPr/>
        </p:nvSpPr>
        <p:spPr>
          <a:xfrm>
            <a:off x="4385125" y="557123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4">
            <a:extLst>
              <a:ext uri="{FF2B5EF4-FFF2-40B4-BE49-F238E27FC236}">
                <a16:creationId xmlns:a16="http://schemas.microsoft.com/office/drawing/2014/main" id="{31967C5E-68BA-AB34-9B70-8A54D939F938}"/>
              </a:ext>
            </a:extLst>
          </p:cNvPr>
          <p:cNvSpPr/>
          <p:nvPr/>
        </p:nvSpPr>
        <p:spPr>
          <a:xfrm>
            <a:off x="2715977" y="1027609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3">
            <a:extLst>
              <a:ext uri="{FF2B5EF4-FFF2-40B4-BE49-F238E27FC236}">
                <a16:creationId xmlns:a16="http://schemas.microsoft.com/office/drawing/2014/main" id="{341171AD-6D79-AECF-36D7-AB45E0AE5DE9}"/>
              </a:ext>
            </a:extLst>
          </p:cNvPr>
          <p:cNvSpPr/>
          <p:nvPr/>
        </p:nvSpPr>
        <p:spPr>
          <a:xfrm>
            <a:off x="7259052" y="8969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2">
            <a:extLst>
              <a:ext uri="{FF2B5EF4-FFF2-40B4-BE49-F238E27FC236}">
                <a16:creationId xmlns:a16="http://schemas.microsoft.com/office/drawing/2014/main" id="{D1D45775-45B1-444E-59AC-8CE17115E311}"/>
              </a:ext>
            </a:extLst>
          </p:cNvPr>
          <p:cNvSpPr/>
          <p:nvPr/>
        </p:nvSpPr>
        <p:spPr>
          <a:xfrm>
            <a:off x="13576778" y="799726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C4D9C8-9A8E-DA92-5925-9BC58551A54A}"/>
              </a:ext>
            </a:extLst>
          </p:cNvPr>
          <p:cNvCxnSpPr>
            <a:cxnSpLocks/>
            <a:stCxn id="4" idx="5"/>
            <a:endCxn id="9" idx="0"/>
          </p:cNvCxnSpPr>
          <p:nvPr/>
        </p:nvCxnSpPr>
        <p:spPr>
          <a:xfrm>
            <a:off x="10132980" y="1498319"/>
            <a:ext cx="3900998" cy="649894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3B7E8D1-E6D5-651C-092D-4571C8FCDA33}"/>
              </a:ext>
            </a:extLst>
          </p:cNvPr>
          <p:cNvCxnSpPr>
            <a:cxnSpLocks/>
            <a:stCxn id="6" idx="1"/>
            <a:endCxn id="2" idx="5"/>
          </p:cNvCxnSpPr>
          <p:nvPr/>
        </p:nvCxnSpPr>
        <p:spPr>
          <a:xfrm flipH="1" flipV="1">
            <a:off x="3007970" y="2790550"/>
            <a:ext cx="1511066" cy="290322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DA6D693-60A0-B1B8-B425-334D3C674160}"/>
              </a:ext>
            </a:extLst>
          </p:cNvPr>
          <p:cNvCxnSpPr>
            <a:cxnSpLocks/>
            <a:stCxn id="7" idx="0"/>
            <a:endCxn id="2" idx="4"/>
          </p:cNvCxnSpPr>
          <p:nvPr/>
        </p:nvCxnSpPr>
        <p:spPr>
          <a:xfrm flipH="1" flipV="1">
            <a:off x="2684681" y="2913087"/>
            <a:ext cx="488496" cy="7363007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4A943D5-E2F1-B37F-100E-1AE07A7E677C}"/>
              </a:ext>
            </a:extLst>
          </p:cNvPr>
          <p:cNvCxnSpPr>
            <a:cxnSpLocks/>
            <a:stCxn id="7" idx="6"/>
            <a:endCxn id="8" idx="3"/>
          </p:cNvCxnSpPr>
          <p:nvPr/>
        </p:nvCxnSpPr>
        <p:spPr>
          <a:xfrm flipV="1">
            <a:off x="3630377" y="9683959"/>
            <a:ext cx="3762586" cy="1010501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747198C-3548-F59D-DA0B-90642EE16D5B}"/>
              </a:ext>
            </a:extLst>
          </p:cNvPr>
          <p:cNvSpPr/>
          <p:nvPr/>
        </p:nvSpPr>
        <p:spPr>
          <a:xfrm>
            <a:off x="15000043" y="4360165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The BFs from node 5 finishes first</a:t>
            </a:r>
          </a:p>
        </p:txBody>
      </p:sp>
      <p:sp>
        <p:nvSpPr>
          <p:cNvPr id="1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44772E2-9459-8D78-5C6E-B421661B3A70}"/>
              </a:ext>
            </a:extLst>
          </p:cNvPr>
          <p:cNvSpPr/>
          <p:nvPr/>
        </p:nvSpPr>
        <p:spPr>
          <a:xfrm>
            <a:off x="15000043" y="2494721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Do a BFS from 4 and 5 in parallel before adding the edge (4,5)</a:t>
            </a:r>
          </a:p>
        </p:txBody>
      </p:sp>
      <p:sp>
        <p:nvSpPr>
          <p:cNvPr id="1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EB7FEF4-23D8-6174-B8B9-B4B86F6CCD26}"/>
              </a:ext>
            </a:extLst>
          </p:cNvPr>
          <p:cNvSpPr/>
          <p:nvPr/>
        </p:nvSpPr>
        <p:spPr>
          <a:xfrm>
            <a:off x="15000043" y="645256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Union(4,5)</a:t>
            </a:r>
          </a:p>
        </p:txBody>
      </p:sp>
      <p:sp>
        <p:nvSpPr>
          <p:cNvPr id="1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D0CBC84E-A47E-60D9-453E-62D77FC955B3}"/>
              </a:ext>
            </a:extLst>
          </p:cNvPr>
          <p:cNvSpPr/>
          <p:nvPr/>
        </p:nvSpPr>
        <p:spPr>
          <a:xfrm>
            <a:off x="15000043" y="6142450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This implies that the tree containing 5 has less number of nodes.</a:t>
            </a:r>
          </a:p>
        </p:txBody>
      </p:sp>
    </p:spTree>
    <p:extLst>
      <p:ext uri="{BB962C8B-B14F-4D97-AF65-F5344CB8AC3E}">
        <p14:creationId xmlns:p14="http://schemas.microsoft.com/office/powerpoint/2010/main" val="13554759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/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471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/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blipFill>
                <a:blip r:embed="rId3"/>
                <a:stretch>
                  <a:fillRect l="-1471" t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4AEEE6D-B34E-818E-1614-89A9C42D1ED2}"/>
                  </a:ext>
                </a:extLst>
              </p:cNvPr>
              <p:cNvSpPr/>
              <p:nvPr/>
            </p:nvSpPr>
            <p:spPr>
              <a:xfrm>
                <a:off x="697692" y="3018167"/>
                <a:ext cx="11075208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union(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number of nodes in the tree containing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b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be the number of nodes in the tree containing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b="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wlog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let us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&gt;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tree containing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Add the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the graph</a:t>
                </a:r>
              </a:p>
            </p:txBody>
          </p:sp>
        </mc:Choice>
        <mc:Fallback xmlns="">
          <p:sp>
            <p:nvSpPr>
              <p:cNvPr id="2" name="!!box2">
                <a:extLst>
                  <a:ext uri="{FF2B5EF4-FFF2-40B4-BE49-F238E27FC236}">
                    <a16:creationId xmlns:a16="http://schemas.microsoft.com/office/drawing/2014/main" id="{94AEEE6D-B34E-818E-1614-89A9C42D1E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3018167"/>
                <a:ext cx="11075208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4FF9093-2EA0-5456-4B2D-6A4419FE6D4F}"/>
              </a:ext>
            </a:extLst>
          </p:cNvPr>
          <p:cNvSpPr/>
          <p:nvPr/>
        </p:nvSpPr>
        <p:spPr>
          <a:xfrm>
            <a:off x="697691" y="4218709"/>
            <a:ext cx="11075207" cy="1226127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9158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737546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/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471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/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blipFill>
                <a:blip r:embed="rId3"/>
                <a:stretch>
                  <a:fillRect l="-1471" t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0BA91B28-07B6-AD47-0BE5-385C1F579406}"/>
                  </a:ext>
                </a:extLst>
              </p:cNvPr>
              <p:cNvSpPr/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union(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Do a parallel BFS from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and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	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wlog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let us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&gt;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tree containing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Add the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the graph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0BA91B28-07B6-AD47-0BE5-385C1F5794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blipFill>
                <a:blip r:embed="rId4"/>
                <a:stretch>
                  <a:fillRect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32F8005-B98A-3EA7-DB37-B3ADB6F94D83}"/>
              </a:ext>
            </a:extLst>
          </p:cNvPr>
          <p:cNvSpPr/>
          <p:nvPr/>
        </p:nvSpPr>
        <p:spPr>
          <a:xfrm>
            <a:off x="697693" y="4489072"/>
            <a:ext cx="11075207" cy="51130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9158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75164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/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471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/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blipFill>
                <a:blip r:embed="rId3"/>
                <a:stretch>
                  <a:fillRect l="-1471" t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FD20978C-6DB5-5670-FEAA-F0CB29C86BC2}"/>
                  </a:ext>
                </a:extLst>
              </p:cNvPr>
              <p:cNvSpPr/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union(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Do a parallel BFS from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and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	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wlog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let us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&gt;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tree containing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Add the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the graph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FD20978C-6DB5-5670-FEAA-F0CB29C86B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blipFill>
                <a:blip r:embed="rId4"/>
                <a:stretch>
                  <a:fillRect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CD55A4D-9CEC-D33B-FD2F-EB2F3AB7A8C9}"/>
              </a:ext>
            </a:extLst>
          </p:cNvPr>
          <p:cNvSpPr/>
          <p:nvPr/>
        </p:nvSpPr>
        <p:spPr>
          <a:xfrm>
            <a:off x="697692" y="5003422"/>
            <a:ext cx="11075207" cy="51130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9158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82548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/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471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/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blipFill>
                <a:blip r:embed="rId3"/>
                <a:stretch>
                  <a:fillRect l="-1471" t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B94FFEF1-4A93-861C-8C91-24C57C17ABB4}"/>
                  </a:ext>
                </a:extLst>
              </p:cNvPr>
              <p:cNvSpPr/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union(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Do a parallel BFS from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and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wlog, let us assume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&gt;BFS-Tree(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tree containing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Add the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the graph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B94FFEF1-4A93-861C-8C91-24C57C17AB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blipFill>
                <a:blip r:embed="rId4"/>
                <a:stretch>
                  <a:fillRect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14E5EAB-C8EC-533D-4247-B1C23159CF92}"/>
              </a:ext>
            </a:extLst>
          </p:cNvPr>
          <p:cNvSpPr/>
          <p:nvPr/>
        </p:nvSpPr>
        <p:spPr>
          <a:xfrm>
            <a:off x="697692" y="5003422"/>
            <a:ext cx="11075207" cy="511304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9158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41668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/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471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/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blipFill>
                <a:blip r:embed="rId3"/>
                <a:stretch>
                  <a:fillRect l="-1471" t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box2">
                <a:extLst>
                  <a:ext uri="{FF2B5EF4-FFF2-40B4-BE49-F238E27FC236}">
                    <a16:creationId xmlns:a16="http://schemas.microsoft.com/office/drawing/2014/main" id="{F40413C9-BCF8-EB02-C550-1B7A42BFBDD2}"/>
                  </a:ext>
                </a:extLst>
              </p:cNvPr>
              <p:cNvSpPr/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union(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Do a parallel BFS from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and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	wlog, let us assume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&gt;BFS-Tree(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tree containing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Add the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the graph</a:t>
                </a:r>
              </a:p>
            </p:txBody>
          </p:sp>
        </mc:Choice>
        <mc:Fallback xmlns="">
          <p:sp>
            <p:nvSpPr>
              <p:cNvPr id="9" name="!!box2">
                <a:extLst>
                  <a:ext uri="{FF2B5EF4-FFF2-40B4-BE49-F238E27FC236}">
                    <a16:creationId xmlns:a16="http://schemas.microsoft.com/office/drawing/2014/main" id="{F40413C9-BCF8-EB02-C550-1B7A42BFBD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blipFill>
                <a:blip r:embed="rId4"/>
                <a:stretch>
                  <a:fillRect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D98A931-BE0E-FF48-D7E2-59776741589F}"/>
              </a:ext>
            </a:extLst>
          </p:cNvPr>
          <p:cNvSpPr/>
          <p:nvPr/>
        </p:nvSpPr>
        <p:spPr>
          <a:xfrm>
            <a:off x="697692" y="5500158"/>
            <a:ext cx="11075208" cy="49876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9158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995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/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471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/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blipFill>
                <a:blip r:embed="rId3"/>
                <a:stretch>
                  <a:fillRect l="-1471" t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2">
                <a:extLst>
                  <a:ext uri="{FF2B5EF4-FFF2-40B4-BE49-F238E27FC236}">
                    <a16:creationId xmlns:a16="http://schemas.microsoft.com/office/drawing/2014/main" id="{C96C67EA-C8D9-1F64-B620-EA2FCF11AFE2}"/>
                  </a:ext>
                </a:extLst>
              </p:cNvPr>
              <p:cNvSpPr/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union(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Do a parallel BFS from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and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	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wlog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let us assume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&gt;BFS-Tree(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Add the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the graph</a:t>
                </a:r>
              </a:p>
            </p:txBody>
          </p:sp>
        </mc:Choice>
        <mc:Fallback xmlns="">
          <p:sp>
            <p:nvSpPr>
              <p:cNvPr id="7" name="!!box2">
                <a:extLst>
                  <a:ext uri="{FF2B5EF4-FFF2-40B4-BE49-F238E27FC236}">
                    <a16:creationId xmlns:a16="http://schemas.microsoft.com/office/drawing/2014/main" id="{C96C67EA-C8D9-1F64-B620-EA2FCF11A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blipFill>
                <a:blip r:embed="rId4"/>
                <a:stretch>
                  <a:fillRect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D98A931-BE0E-FF48-D7E2-59776741589F}"/>
              </a:ext>
            </a:extLst>
          </p:cNvPr>
          <p:cNvSpPr/>
          <p:nvPr/>
        </p:nvSpPr>
        <p:spPr>
          <a:xfrm>
            <a:off x="697692" y="5522768"/>
            <a:ext cx="11075208" cy="498763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9158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25206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/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471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/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blipFill>
                <a:blip r:embed="rId3"/>
                <a:stretch>
                  <a:fillRect l="-1471" t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9F720013-4B12-E564-9987-927E90C86CCE}"/>
              </a:ext>
            </a:extLst>
          </p:cNvPr>
          <p:cNvSpPr/>
          <p:nvPr/>
        </p:nvSpPr>
        <p:spPr>
          <a:xfrm>
            <a:off x="14352364" y="754873"/>
            <a:ext cx="8603887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union?</a:t>
            </a:r>
            <a:endParaRPr sz="4000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8507797A-83F3-4846-E348-D6A4504743E4}"/>
              </a:ext>
            </a:extLst>
          </p:cNvPr>
          <p:cNvSpPr/>
          <p:nvPr/>
        </p:nvSpPr>
        <p:spPr>
          <a:xfrm>
            <a:off x="13150304" y="4383275"/>
            <a:ext cx="571500" cy="794544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7" name="!!runbox">
            <a:extLst>
              <a:ext uri="{FF2B5EF4-FFF2-40B4-BE49-F238E27FC236}">
                <a16:creationId xmlns:a16="http://schemas.microsoft.com/office/drawing/2014/main" id="{B715ABE7-D2F5-D8F2-DD32-26BA8994B962}"/>
              </a:ext>
            </a:extLst>
          </p:cNvPr>
          <p:cNvSpPr/>
          <p:nvPr/>
        </p:nvSpPr>
        <p:spPr>
          <a:xfrm>
            <a:off x="14352365" y="4042756"/>
            <a:ext cx="8603888" cy="14755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O(#nodes+#edges in tree containing v)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5C18D4A0-8FD0-6FD2-1D43-EE2C76929B30}"/>
                  </a:ext>
                </a:extLst>
              </p:cNvPr>
              <p:cNvSpPr/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union(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Do a parallel BFS from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and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	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wlog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let us assume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&gt;BFS-Tree(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Add the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the graph</a:t>
                </a: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5C18D4A0-8FD0-6FD2-1D43-EE2C76929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blipFill>
                <a:blip r:embed="rId4"/>
                <a:stretch>
                  <a:fillRect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!!st8">
            <a:extLst>
              <a:ext uri="{FF2B5EF4-FFF2-40B4-BE49-F238E27FC236}">
                <a16:creationId xmlns:a16="http://schemas.microsoft.com/office/drawing/2014/main" id="{3721FC96-5097-DD69-AAFF-C50990523A72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7427495" y="4780547"/>
            <a:ext cx="6294309" cy="0"/>
          </a:xfrm>
          <a:prstGeom prst="line">
            <a:avLst/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177929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68BDB273-68F1-B55F-AA18-C2D5789297A8}"/>
                  </a:ext>
                </a:extLst>
              </p:cNvPr>
              <p:cNvSpPr/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union(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Do a parallel BFS from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and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	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wlog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let us assume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&gt;BFS-Tree(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Add the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the graph</a:t>
                </a:r>
              </a:p>
            </p:txBody>
          </p:sp>
        </mc:Choice>
        <mc:Fallback xmlns="">
          <p:sp>
            <p:nvSpPr>
              <p:cNvPr id="8" name="!!box2">
                <a:extLst>
                  <a:ext uri="{FF2B5EF4-FFF2-40B4-BE49-F238E27FC236}">
                    <a16:creationId xmlns:a16="http://schemas.microsoft.com/office/drawing/2014/main" id="{68BDB273-68F1-B55F-AA18-C2D578929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blipFill>
                <a:blip r:embed="rId2"/>
                <a:stretch>
                  <a:fillRect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/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blipFill>
                <a:blip r:embed="rId3"/>
                <a:stretch>
                  <a:fillRect l="-1471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/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blipFill>
                <a:blip r:embed="rId4"/>
                <a:stretch>
                  <a:fillRect l="-1471" t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8507797A-83F3-4846-E348-D6A4504743E4}"/>
              </a:ext>
            </a:extLst>
          </p:cNvPr>
          <p:cNvSpPr/>
          <p:nvPr/>
        </p:nvSpPr>
        <p:spPr>
          <a:xfrm>
            <a:off x="13150304" y="4383275"/>
            <a:ext cx="571500" cy="794544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runbox">
                <a:extLst>
                  <a:ext uri="{FF2B5EF4-FFF2-40B4-BE49-F238E27FC236}">
                    <a16:creationId xmlns:a16="http://schemas.microsoft.com/office/drawing/2014/main" id="{B715ABE7-D2F5-D8F2-DD32-26BA8994B962}"/>
                  </a:ext>
                </a:extLst>
              </p:cNvPr>
              <p:cNvSpPr/>
              <p:nvPr/>
            </p:nvSpPr>
            <p:spPr>
              <a:xfrm>
                <a:off x="14352365" y="4383274"/>
                <a:ext cx="860388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+</m:t>
                    </m:r>
                    <m:sSub>
                      <m:sSub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−1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</a:t>
                </a:r>
              </a:p>
            </p:txBody>
          </p:sp>
        </mc:Choice>
        <mc:Fallback xmlns="">
          <p:sp>
            <p:nvSpPr>
              <p:cNvPr id="7" name="!!runbox">
                <a:extLst>
                  <a:ext uri="{FF2B5EF4-FFF2-40B4-BE49-F238E27FC236}">
                    <a16:creationId xmlns:a16="http://schemas.microsoft.com/office/drawing/2014/main" id="{B715ABE7-D2F5-D8F2-DD32-26BA8994B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2365" y="4383274"/>
                <a:ext cx="8603888" cy="794544"/>
              </a:xfrm>
              <a:prstGeom prst="roundRect">
                <a:avLst/>
              </a:prstGeom>
              <a:blipFill>
                <a:blip r:embed="rId5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!!st8">
            <a:extLst>
              <a:ext uri="{FF2B5EF4-FFF2-40B4-BE49-F238E27FC236}">
                <a16:creationId xmlns:a16="http://schemas.microsoft.com/office/drawing/2014/main" id="{3721FC96-5097-DD69-AAFF-C50990523A72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7427495" y="4780547"/>
            <a:ext cx="6294309" cy="0"/>
          </a:xfrm>
          <a:prstGeom prst="line">
            <a:avLst/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Candy: A problem on leetcode">
            <a:extLst>
              <a:ext uri="{FF2B5EF4-FFF2-40B4-BE49-F238E27FC236}">
                <a16:creationId xmlns:a16="http://schemas.microsoft.com/office/drawing/2014/main" id="{0561CD53-59C2-CACF-B603-95360E494DB9}"/>
              </a:ext>
            </a:extLst>
          </p:cNvPr>
          <p:cNvSpPr/>
          <p:nvPr/>
        </p:nvSpPr>
        <p:spPr>
          <a:xfrm>
            <a:off x="14352364" y="754873"/>
            <a:ext cx="8603887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union?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636370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box2">
                <a:extLst>
                  <a:ext uri="{FF2B5EF4-FFF2-40B4-BE49-F238E27FC236}">
                    <a16:creationId xmlns:a16="http://schemas.microsoft.com/office/drawing/2014/main" id="{D738E8FD-06CF-1A95-B2DA-D7A007EFAC4A}"/>
                  </a:ext>
                </a:extLst>
              </p:cNvPr>
              <p:cNvSpPr/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union(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Do a parallel BFS from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and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	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wlog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let us assume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&gt;BFS-Tree(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Add the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the graph</a:t>
                </a:r>
              </a:p>
            </p:txBody>
          </p:sp>
        </mc:Choice>
        <mc:Fallback xmlns="">
          <p:sp>
            <p:nvSpPr>
              <p:cNvPr id="12" name="!!box2">
                <a:extLst>
                  <a:ext uri="{FF2B5EF4-FFF2-40B4-BE49-F238E27FC236}">
                    <a16:creationId xmlns:a16="http://schemas.microsoft.com/office/drawing/2014/main" id="{D738E8FD-06CF-1A95-B2DA-D7A007EFAC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blipFill>
                <a:blip r:embed="rId2"/>
                <a:stretch>
                  <a:fillRect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/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blipFill>
                <a:blip r:embed="rId3"/>
                <a:stretch>
                  <a:fillRect l="-1471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/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blipFill>
                <a:blip r:embed="rId4"/>
                <a:stretch>
                  <a:fillRect l="-1471" t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8507797A-83F3-4846-E348-D6A4504743E4}"/>
              </a:ext>
            </a:extLst>
          </p:cNvPr>
          <p:cNvSpPr/>
          <p:nvPr/>
        </p:nvSpPr>
        <p:spPr>
          <a:xfrm>
            <a:off x="13150304" y="4383275"/>
            <a:ext cx="571500" cy="794544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runbox">
                <a:extLst>
                  <a:ext uri="{FF2B5EF4-FFF2-40B4-BE49-F238E27FC236}">
                    <a16:creationId xmlns:a16="http://schemas.microsoft.com/office/drawing/2014/main" id="{B715ABE7-D2F5-D8F2-DD32-26BA8994B962}"/>
                  </a:ext>
                </a:extLst>
              </p:cNvPr>
              <p:cNvSpPr/>
              <p:nvPr/>
            </p:nvSpPr>
            <p:spPr>
              <a:xfrm>
                <a:off x="14352365" y="4383274"/>
                <a:ext cx="860388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</a:t>
                </a:r>
              </a:p>
            </p:txBody>
          </p:sp>
        </mc:Choice>
        <mc:Fallback xmlns="">
          <p:sp>
            <p:nvSpPr>
              <p:cNvPr id="7" name="!!runbox">
                <a:extLst>
                  <a:ext uri="{FF2B5EF4-FFF2-40B4-BE49-F238E27FC236}">
                    <a16:creationId xmlns:a16="http://schemas.microsoft.com/office/drawing/2014/main" id="{B715ABE7-D2F5-D8F2-DD32-26BA8994B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2365" y="4383274"/>
                <a:ext cx="8603888" cy="794544"/>
              </a:xfrm>
              <a:prstGeom prst="roundRect">
                <a:avLst/>
              </a:prstGeom>
              <a:blipFill>
                <a:blip r:embed="rId5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!!st8">
            <a:extLst>
              <a:ext uri="{FF2B5EF4-FFF2-40B4-BE49-F238E27FC236}">
                <a16:creationId xmlns:a16="http://schemas.microsoft.com/office/drawing/2014/main" id="{3721FC96-5097-DD69-AAFF-C50990523A72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7427495" y="4780547"/>
            <a:ext cx="6294309" cy="0"/>
          </a:xfrm>
          <a:prstGeom prst="line">
            <a:avLst/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Right Brace 7">
            <a:extLst>
              <a:ext uri="{FF2B5EF4-FFF2-40B4-BE49-F238E27FC236}">
                <a16:creationId xmlns:a16="http://schemas.microsoft.com/office/drawing/2014/main" id="{875DA443-0C11-A6F5-52C0-7D818735A954}"/>
              </a:ext>
            </a:extLst>
          </p:cNvPr>
          <p:cNvSpPr/>
          <p:nvPr/>
        </p:nvSpPr>
        <p:spPr>
          <a:xfrm>
            <a:off x="13150304" y="5520524"/>
            <a:ext cx="571500" cy="897600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runbox">
                <a:extLst>
                  <a:ext uri="{FF2B5EF4-FFF2-40B4-BE49-F238E27FC236}">
                    <a16:creationId xmlns:a16="http://schemas.microsoft.com/office/drawing/2014/main" id="{C68A8D2D-2489-5602-DD64-C9E5BAFCD611}"/>
                  </a:ext>
                </a:extLst>
              </p:cNvPr>
              <p:cNvSpPr/>
              <p:nvPr/>
            </p:nvSpPr>
            <p:spPr>
              <a:xfrm>
                <a:off x="14352365" y="5718830"/>
                <a:ext cx="860388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</a:t>
                </a:r>
              </a:p>
            </p:txBody>
          </p:sp>
        </mc:Choice>
        <mc:Fallback xmlns="">
          <p:sp>
            <p:nvSpPr>
              <p:cNvPr id="10" name="!!runbox">
                <a:extLst>
                  <a:ext uri="{FF2B5EF4-FFF2-40B4-BE49-F238E27FC236}">
                    <a16:creationId xmlns:a16="http://schemas.microsoft.com/office/drawing/2014/main" id="{C68A8D2D-2489-5602-DD64-C9E5BAFCD6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2365" y="5718830"/>
                <a:ext cx="8603888" cy="794544"/>
              </a:xfrm>
              <a:prstGeom prst="roundRect">
                <a:avLst/>
              </a:prstGeom>
              <a:blipFill>
                <a:blip r:embed="rId6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1279DE-383A-EE5E-1842-9C6DA151EBD4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7427495" y="5969324"/>
            <a:ext cx="6294309" cy="51528"/>
          </a:xfrm>
          <a:prstGeom prst="line">
            <a:avLst/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andy: A problem on leetcode">
            <a:extLst>
              <a:ext uri="{FF2B5EF4-FFF2-40B4-BE49-F238E27FC236}">
                <a16:creationId xmlns:a16="http://schemas.microsoft.com/office/drawing/2014/main" id="{0B131B29-7FEC-C467-E836-7B0546E561C3}"/>
              </a:ext>
            </a:extLst>
          </p:cNvPr>
          <p:cNvSpPr/>
          <p:nvPr/>
        </p:nvSpPr>
        <p:spPr>
          <a:xfrm>
            <a:off x="14352364" y="754873"/>
            <a:ext cx="8603887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union?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448898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23B7F037-5D31-7F49-1D98-E67BA09977D1}"/>
                  </a:ext>
                </a:extLst>
              </p:cNvPr>
              <p:cNvSpPr/>
              <p:nvPr/>
            </p:nvSpPr>
            <p:spPr>
              <a:xfrm>
                <a:off x="697692" y="877166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Initialization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23B7F037-5D31-7F49-1D98-E67BA0997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77166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3">
                <a:extLst>
                  <a:ext uri="{FF2B5EF4-FFF2-40B4-BE49-F238E27FC236}">
                    <a16:creationId xmlns:a16="http://schemas.microsoft.com/office/drawing/2014/main" id="{7CD24ECB-D12F-58EB-5400-C9243D69140A}"/>
                  </a:ext>
                </a:extLst>
              </p:cNvPr>
              <p:cNvSpPr/>
              <p:nvPr/>
            </p:nvSpPr>
            <p:spPr>
              <a:xfrm>
                <a:off x="697690" y="5876406"/>
                <a:ext cx="8593443" cy="229282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query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)=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  <m:r>
                      <a:rPr lang="en-US" sz="3200" b="0" i="1" smtClean="0">
                        <a:ln w="0"/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b="0" dirty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i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i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true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i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i="1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false</a:t>
                </a:r>
              </a:p>
            </p:txBody>
          </p:sp>
        </mc:Choice>
        <mc:Fallback xmlns="">
          <p:sp>
            <p:nvSpPr>
              <p:cNvPr id="4" name="!!box3">
                <a:extLst>
                  <a:ext uri="{FF2B5EF4-FFF2-40B4-BE49-F238E27FC236}">
                    <a16:creationId xmlns:a16="http://schemas.microsoft.com/office/drawing/2014/main" id="{7CD24ECB-D12F-58EB-5400-C9243D6914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0" y="5876406"/>
                <a:ext cx="8593443" cy="2292826"/>
              </a:xfrm>
              <a:prstGeom prst="roundRect">
                <a:avLst/>
              </a:prstGeom>
              <a:blipFill>
                <a:blip r:embed="rId4"/>
                <a:stretch>
                  <a:fillRect l="-882" b="-38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0D92FEF5-308A-A401-96E1-854A27FB4FB6}"/>
              </a:ext>
            </a:extLst>
          </p:cNvPr>
          <p:cNvSpPr/>
          <p:nvPr/>
        </p:nvSpPr>
        <p:spPr>
          <a:xfrm>
            <a:off x="15000043" y="2738430"/>
            <a:ext cx="8358514" cy="2292826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Remember that we designed the following data-structure for Kruskal’s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479E0F53-B487-B76C-DBEE-B5A4C628C7A9}"/>
                  </a:ext>
                </a:extLst>
              </p:cNvPr>
              <p:cNvSpPr/>
              <p:nvPr/>
            </p:nvSpPr>
            <p:spPr>
              <a:xfrm>
                <a:off x="697690" y="2831956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insert(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i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i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479E0F53-B487-B76C-DBEE-B5A4C628C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0" y="2831956"/>
                <a:ext cx="8593443" cy="2837656"/>
              </a:xfrm>
              <a:prstGeom prst="roundRect">
                <a:avLst/>
              </a:prstGeom>
              <a:blipFill>
                <a:blip r:embed="rId5"/>
                <a:stretch>
                  <a:fillRect l="-5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940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/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471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/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blipFill>
                <a:blip r:embed="rId3"/>
                <a:stretch>
                  <a:fillRect l="-1471" t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runbox">
                <a:extLst>
                  <a:ext uri="{FF2B5EF4-FFF2-40B4-BE49-F238E27FC236}">
                    <a16:creationId xmlns:a16="http://schemas.microsoft.com/office/drawing/2014/main" id="{B715ABE7-D2F5-D8F2-DD32-26BA8994B962}"/>
                  </a:ext>
                </a:extLst>
              </p:cNvPr>
              <p:cNvSpPr/>
              <p:nvPr/>
            </p:nvSpPr>
            <p:spPr>
              <a:xfrm>
                <a:off x="14352365" y="4780546"/>
                <a:ext cx="860388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  <m:sub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</a:t>
                </a:r>
              </a:p>
            </p:txBody>
          </p:sp>
        </mc:Choice>
        <mc:Fallback xmlns="">
          <p:sp>
            <p:nvSpPr>
              <p:cNvPr id="7" name="!!runbox">
                <a:extLst>
                  <a:ext uri="{FF2B5EF4-FFF2-40B4-BE49-F238E27FC236}">
                    <a16:creationId xmlns:a16="http://schemas.microsoft.com/office/drawing/2014/main" id="{B715ABE7-D2F5-D8F2-DD32-26BA8994B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2365" y="4780546"/>
                <a:ext cx="8603888" cy="794544"/>
              </a:xfrm>
              <a:prstGeom prst="roundRect">
                <a:avLst/>
              </a:prstGeom>
              <a:blipFill>
                <a:blip r:embed="rId5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875DA443-0C11-A6F5-52C0-7D818735A954}"/>
              </a:ext>
            </a:extLst>
          </p:cNvPr>
          <p:cNvSpPr/>
          <p:nvPr/>
        </p:nvSpPr>
        <p:spPr>
          <a:xfrm>
            <a:off x="13150303" y="3290582"/>
            <a:ext cx="710075" cy="3927317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AD81A20F-1D82-0F6A-84CA-FA1D862683E4}"/>
                  </a:ext>
                </a:extLst>
              </p:cNvPr>
              <p:cNvSpPr/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union(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Do a parallel BFS from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and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	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wlog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let us assume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&gt;BFS-Tree(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Add the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the graph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AD81A20F-1D82-0F6A-84CA-FA1D862683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blipFill>
                <a:blip r:embed="rId6"/>
                <a:stretch>
                  <a:fillRect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ndy: A problem on leetcode">
            <a:extLst>
              <a:ext uri="{FF2B5EF4-FFF2-40B4-BE49-F238E27FC236}">
                <a16:creationId xmlns:a16="http://schemas.microsoft.com/office/drawing/2014/main" id="{35D5263F-D6A8-80AE-A20D-F611AEF835C1}"/>
              </a:ext>
            </a:extLst>
          </p:cNvPr>
          <p:cNvSpPr/>
          <p:nvPr/>
        </p:nvSpPr>
        <p:spPr>
          <a:xfrm>
            <a:off x="14352364" y="754873"/>
            <a:ext cx="8603887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union?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402531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/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3">
                <a:extLst>
                  <a:ext uri="{FF2B5EF4-FFF2-40B4-BE49-F238E27FC236}">
                    <a16:creationId xmlns:a16="http://schemas.microsoft.com/office/drawing/2014/main" id="{F56C5CBD-A0E7-0DC9-B797-A35342A91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8009403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471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/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ox1">
                <a:extLst>
                  <a:ext uri="{FF2B5EF4-FFF2-40B4-BE49-F238E27FC236}">
                    <a16:creationId xmlns:a16="http://schemas.microsoft.com/office/drawing/2014/main" id="{106EE145-2715-3E8C-6115-1E7BAA79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470423"/>
                <a:ext cx="8593443" cy="1203166"/>
              </a:xfrm>
              <a:prstGeom prst="roundRect">
                <a:avLst/>
              </a:prstGeom>
              <a:blipFill>
                <a:blip r:embed="rId3"/>
                <a:stretch>
                  <a:fillRect l="-1471" t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!!runbox">
            <a:extLst>
              <a:ext uri="{FF2B5EF4-FFF2-40B4-BE49-F238E27FC236}">
                <a16:creationId xmlns:a16="http://schemas.microsoft.com/office/drawing/2014/main" id="{B715ABE7-D2F5-D8F2-DD32-26BA8994B962}"/>
              </a:ext>
            </a:extLst>
          </p:cNvPr>
          <p:cNvSpPr/>
          <p:nvPr/>
        </p:nvSpPr>
        <p:spPr>
          <a:xfrm>
            <a:off x="14352365" y="4440028"/>
            <a:ext cx="8603888" cy="14755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The number of nodes that have changed their labels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75DA443-0C11-A6F5-52C0-7D818735A954}"/>
              </a:ext>
            </a:extLst>
          </p:cNvPr>
          <p:cNvSpPr/>
          <p:nvPr/>
        </p:nvSpPr>
        <p:spPr>
          <a:xfrm>
            <a:off x="13150303" y="3290582"/>
            <a:ext cx="710075" cy="3927317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0E9DB0CD-899F-8F5A-9B0C-62A3998E825E}"/>
                  </a:ext>
                </a:extLst>
              </p:cNvPr>
              <p:cNvSpPr/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union(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Do a parallel BFS from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and</a:t>
                </a:r>
                <a:r>
                  <a:rPr lang="en-US" sz="32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   	</a:t>
                </a:r>
                <a:r>
                  <a:rPr lang="en-US" sz="32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wlog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, let us assume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&gt;BFS-Tree(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	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BFS-Tree(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Add the edge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the graph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0E9DB0CD-899F-8F5A-9B0C-62A3998E82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3290582"/>
                <a:ext cx="11075208" cy="3927316"/>
              </a:xfrm>
              <a:prstGeom prst="roundRect">
                <a:avLst/>
              </a:prstGeom>
              <a:blipFill>
                <a:blip r:embed="rId4"/>
                <a:stretch>
                  <a:fillRect b="-32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ndy: A problem on leetcode">
            <a:extLst>
              <a:ext uri="{FF2B5EF4-FFF2-40B4-BE49-F238E27FC236}">
                <a16:creationId xmlns:a16="http://schemas.microsoft.com/office/drawing/2014/main" id="{B03C91A4-9FAA-16AA-A8FC-4B4F2FC46189}"/>
              </a:ext>
            </a:extLst>
          </p:cNvPr>
          <p:cNvSpPr/>
          <p:nvPr/>
        </p:nvSpPr>
        <p:spPr>
          <a:xfrm>
            <a:off x="14352364" y="754873"/>
            <a:ext cx="8603887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union?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8914235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C581DDD-47AD-D7D8-A496-8A2921A24459}"/>
                  </a:ext>
                </a:extLst>
              </p:cNvPr>
              <p:cNvSpPr/>
              <p:nvPr/>
            </p:nvSpPr>
            <p:spPr>
              <a:xfrm>
                <a:off x="1171074" y="645256"/>
                <a:ext cx="22187483" cy="290004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The running time of n-1 union operations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		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#nodes that change their labels in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i-th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union operation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		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#number or times a node  v changes its label in n-1 union operations</a:t>
                </a: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C581DDD-47AD-D7D8-A496-8A2921A244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074" y="645256"/>
                <a:ext cx="22187483" cy="2900049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andy: A problem on leetcode">
            <a:extLst>
              <a:ext uri="{FF2B5EF4-FFF2-40B4-BE49-F238E27FC236}">
                <a16:creationId xmlns:a16="http://schemas.microsoft.com/office/drawing/2014/main" id="{58A4A640-96BB-600D-C453-772E86539413}"/>
              </a:ext>
            </a:extLst>
          </p:cNvPr>
          <p:cNvSpPr/>
          <p:nvPr/>
        </p:nvSpPr>
        <p:spPr>
          <a:xfrm>
            <a:off x="1171074" y="6734329"/>
            <a:ext cx="22187482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times can a vertex change its label?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831354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5364852-6935-F43C-D8AE-6473D9A4C849}"/>
              </a:ext>
            </a:extLst>
          </p:cNvPr>
          <p:cNvSpPr/>
          <p:nvPr/>
        </p:nvSpPr>
        <p:spPr>
          <a:xfrm rot="5400000">
            <a:off x="853945" y="1622876"/>
            <a:ext cx="7689276" cy="56488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C66621EF-57E8-536A-7C4E-AB4D1CC4BF26}"/>
                  </a:ext>
                </a:extLst>
              </p:cNvPr>
              <p:cNvSpPr/>
              <p:nvPr/>
            </p:nvSpPr>
            <p:spPr>
              <a:xfrm>
                <a:off x="3034146" y="4070507"/>
                <a:ext cx="914400" cy="83673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𝑣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C66621EF-57E8-536A-7C4E-AB4D1CC4BF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146" y="4070507"/>
                <a:ext cx="914400" cy="83673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AFDE7C6-8049-D8A7-36DE-2D51AD58DE97}"/>
              </a:ext>
            </a:extLst>
          </p:cNvPr>
          <p:cNvSpPr/>
          <p:nvPr/>
        </p:nvSpPr>
        <p:spPr>
          <a:xfrm>
            <a:off x="3908874" y="2373326"/>
            <a:ext cx="914400" cy="8367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7663A34-0AD5-F9F4-9B4A-FA562FD57344}"/>
                  </a:ext>
                </a:extLst>
              </p:cNvPr>
              <p:cNvSpPr/>
              <p:nvPr/>
            </p:nvSpPr>
            <p:spPr>
              <a:xfrm>
                <a:off x="4698583" y="6147858"/>
                <a:ext cx="914400" cy="83673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𝑥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7663A34-0AD5-F9F4-9B4A-FA562FD57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583" y="6147858"/>
                <a:ext cx="914400" cy="83673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AC22E9F1-01D1-9F90-38D4-FEFACCBC026C}"/>
              </a:ext>
            </a:extLst>
          </p:cNvPr>
          <p:cNvSpPr/>
          <p:nvPr/>
        </p:nvSpPr>
        <p:spPr>
          <a:xfrm rot="5400000">
            <a:off x="8423563" y="1664437"/>
            <a:ext cx="7689276" cy="564887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75012A5-DD60-3DC3-5A20-D49DDD423E27}"/>
                  </a:ext>
                </a:extLst>
              </p:cNvPr>
              <p:cNvSpPr/>
              <p:nvPr/>
            </p:nvSpPr>
            <p:spPr>
              <a:xfrm>
                <a:off x="10393428" y="5352687"/>
                <a:ext cx="914400" cy="83673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𝑦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75012A5-DD60-3DC3-5A20-D49DDD423E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428" y="5352687"/>
                <a:ext cx="914400" cy="8367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3864E003-7499-EA56-FE37-9937853DDCF3}"/>
              </a:ext>
            </a:extLst>
          </p:cNvPr>
          <p:cNvSpPr/>
          <p:nvPr/>
        </p:nvSpPr>
        <p:spPr>
          <a:xfrm>
            <a:off x="12192000" y="1954960"/>
            <a:ext cx="914400" cy="8367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D9DC2B-3C81-71B1-CC51-B6B2E4B62362}"/>
              </a:ext>
            </a:extLst>
          </p:cNvPr>
          <p:cNvSpPr/>
          <p:nvPr/>
        </p:nvSpPr>
        <p:spPr>
          <a:xfrm>
            <a:off x="13584382" y="3693702"/>
            <a:ext cx="914400" cy="8367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0E47B3-9C46-E2C8-B8C1-0EF834B386EA}"/>
              </a:ext>
            </a:extLst>
          </p:cNvPr>
          <p:cNvSpPr/>
          <p:nvPr/>
        </p:nvSpPr>
        <p:spPr>
          <a:xfrm>
            <a:off x="13127182" y="5729492"/>
            <a:ext cx="914400" cy="8367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BED833-D482-33F6-DD5D-C41C935A2A87}"/>
              </a:ext>
            </a:extLst>
          </p:cNvPr>
          <p:cNvCxnSpPr>
            <a:cxnSpLocks/>
            <a:endCxn id="4" idx="3"/>
          </p:cNvCxnSpPr>
          <p:nvPr/>
        </p:nvCxnSpPr>
        <p:spPr>
          <a:xfrm flipV="1">
            <a:off x="3491345" y="3087521"/>
            <a:ext cx="551440" cy="98298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7C642F-0BB4-367C-9D64-37D04F58534C}"/>
              </a:ext>
            </a:extLst>
          </p:cNvPr>
          <p:cNvCxnSpPr>
            <a:cxnSpLocks/>
            <a:stCxn id="6" idx="1"/>
            <a:endCxn id="3" idx="5"/>
          </p:cNvCxnSpPr>
          <p:nvPr/>
        </p:nvCxnSpPr>
        <p:spPr>
          <a:xfrm flipH="1" flipV="1">
            <a:off x="3814635" y="4784702"/>
            <a:ext cx="1017859" cy="148569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69656C-CC97-ED64-79BC-79600CF1EAFB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10850628" y="2669155"/>
            <a:ext cx="1475283" cy="268353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CA5E268-2E3F-C4EE-422B-F89C7B281DFB}"/>
              </a:ext>
            </a:extLst>
          </p:cNvPr>
          <p:cNvCxnSpPr>
            <a:cxnSpLocks/>
            <a:stCxn id="12" idx="7"/>
          </p:cNvCxnSpPr>
          <p:nvPr/>
        </p:nvCxnSpPr>
        <p:spPr>
          <a:xfrm flipV="1">
            <a:off x="11173917" y="4218709"/>
            <a:ext cx="2410465" cy="125651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81ACD9B-FEAD-B705-A4C4-0F8267F8AB06}"/>
              </a:ext>
            </a:extLst>
          </p:cNvPr>
          <p:cNvCxnSpPr>
            <a:cxnSpLocks/>
            <a:stCxn id="15" idx="0"/>
            <a:endCxn id="14" idx="4"/>
          </p:cNvCxnSpPr>
          <p:nvPr/>
        </p:nvCxnSpPr>
        <p:spPr>
          <a:xfrm flipV="1">
            <a:off x="13584382" y="4530434"/>
            <a:ext cx="457200" cy="119905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EF5E97-D10E-0B89-AA1A-C930B9ECE9B9}"/>
              </a:ext>
            </a:extLst>
          </p:cNvPr>
          <p:cNvCxnSpPr>
            <a:cxnSpLocks/>
            <a:stCxn id="6" idx="6"/>
            <a:endCxn id="12" idx="2"/>
          </p:cNvCxnSpPr>
          <p:nvPr/>
        </p:nvCxnSpPr>
        <p:spPr>
          <a:xfrm flipV="1">
            <a:off x="5612983" y="5771053"/>
            <a:ext cx="4780445" cy="795171"/>
          </a:xfrm>
          <a:prstGeom prst="line">
            <a:avLst/>
          </a:prstGeom>
          <a:noFill/>
          <a:ln w="127000" cap="flat" cmpd="thinThick">
            <a:solidFill>
              <a:schemeClr val="accent5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A69F696-F6FA-8D1E-F3D7-7DEAE089C139}"/>
              </a:ext>
            </a:extLst>
          </p:cNvPr>
          <p:cNvSpPr/>
          <p:nvPr/>
        </p:nvSpPr>
        <p:spPr>
          <a:xfrm>
            <a:off x="15854635" y="665015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Suppose v changes its label after addition of an edge, say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x,y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A0900253-A6F8-BFD5-4B4B-FCD914F0B765}"/>
                  </a:ext>
                </a:extLst>
              </p:cNvPr>
              <p:cNvSpPr/>
              <p:nvPr/>
            </p:nvSpPr>
            <p:spPr>
              <a:xfrm>
                <a:off x="1747103" y="6189417"/>
                <a:ext cx="1900425" cy="123721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𝑇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A0900253-A6F8-BFD5-4B4B-FCD914F0B7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103" y="6189417"/>
                <a:ext cx="1900425" cy="1237218"/>
              </a:xfrm>
              <a:prstGeom prst="roundRect">
                <a:avLst/>
              </a:prstGeom>
              <a:blipFill>
                <a:blip r:embed="rId5"/>
                <a:stretch>
                  <a:fillRect l="-13665" b="-157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999A262D-6E08-89B1-EE7D-AC97A6399CB4}"/>
                  </a:ext>
                </a:extLst>
              </p:cNvPr>
              <p:cNvSpPr/>
              <p:nvPr/>
            </p:nvSpPr>
            <p:spPr>
              <a:xfrm>
                <a:off x="11173917" y="6921538"/>
                <a:ext cx="1900425" cy="123721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sSub>
                        <m:sSubPr>
                          <m:ctrlP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𝑇</m:t>
                          </m:r>
                        </m:e>
                        <m:sub>
                          <m:r>
                            <a:rPr kumimoji="0" lang="en-US" sz="66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2" name="Rounded Rectangle 41">
                <a:extLst>
                  <a:ext uri="{FF2B5EF4-FFF2-40B4-BE49-F238E27FC236}">
                    <a16:creationId xmlns:a16="http://schemas.microsoft.com/office/drawing/2014/main" id="{999A262D-6E08-89B1-EE7D-AC97A6399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3917" y="6921538"/>
                <a:ext cx="1900425" cy="1237218"/>
              </a:xfrm>
              <a:prstGeom prst="roundRect">
                <a:avLst/>
              </a:prstGeom>
              <a:blipFill>
                <a:blip r:embed="rId6"/>
                <a:stretch>
                  <a:fillRect l="-14375" b="-1481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56EADAC-7472-F019-5203-6290C73F5A64}"/>
                  </a:ext>
                </a:extLst>
              </p:cNvPr>
              <p:cNvSpPr/>
              <p:nvPr/>
            </p:nvSpPr>
            <p:spPr>
              <a:xfrm>
                <a:off x="15854635" y="2579822"/>
                <a:ext cx="8358514" cy="143109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be the tree containing x and y before the edge insertion.</a:t>
                </a:r>
              </a:p>
            </p:txBody>
          </p:sp>
        </mc:Choice>
        <mc:Fallback xmlns="">
          <p:sp>
            <p:nvSpPr>
              <p:cNvPr id="4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56EADAC-7472-F019-5203-6290C73F5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635" y="2579822"/>
                <a:ext cx="8358514" cy="1431099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ndy: A problem on leetcode">
                <a:extLst>
                  <a:ext uri="{FF2B5EF4-FFF2-40B4-BE49-F238E27FC236}">
                    <a16:creationId xmlns:a16="http://schemas.microsoft.com/office/drawing/2014/main" id="{A257B9CF-0D6F-9C26-0467-4BF06D84E639}"/>
                  </a:ext>
                </a:extLst>
              </p:cNvPr>
              <p:cNvSpPr/>
              <p:nvPr/>
            </p:nvSpPr>
            <p:spPr>
              <a:xfrm>
                <a:off x="15854635" y="4301184"/>
                <a:ext cx="8358514" cy="1431100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0000" scaled="0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4000" dirty="0"/>
                  <a:t>What is the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 compared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?</a:t>
                </a:r>
                <a:endParaRPr sz="4000" dirty="0"/>
              </a:p>
            </p:txBody>
          </p:sp>
        </mc:Choice>
        <mc:Fallback xmlns="">
          <p:sp>
            <p:nvSpPr>
              <p:cNvPr id="44" name="Candy: A problem on leetcode">
                <a:extLst>
                  <a:ext uri="{FF2B5EF4-FFF2-40B4-BE49-F238E27FC236}">
                    <a16:creationId xmlns:a16="http://schemas.microsoft.com/office/drawing/2014/main" id="{A257B9CF-0D6F-9C26-0467-4BF06D84E6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635" y="4301184"/>
                <a:ext cx="8358514" cy="1431100"/>
              </a:xfrm>
              <a:prstGeom prst="roundRect">
                <a:avLst>
                  <a:gd name="adj" fmla="val 1661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328FB2E-ED47-524A-2274-A5947FD22F69}"/>
                  </a:ext>
                </a:extLst>
              </p:cNvPr>
              <p:cNvSpPr/>
              <p:nvPr/>
            </p:nvSpPr>
            <p:spPr>
              <a:xfrm>
                <a:off x="15854635" y="6109048"/>
                <a:ext cx="8358514" cy="143109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Main Observation: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328FB2E-ED47-524A-2274-A5947FD22F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635" y="6109048"/>
                <a:ext cx="8358514" cy="1431099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654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5364852-6935-F43C-D8AE-6473D9A4C849}"/>
              </a:ext>
            </a:extLst>
          </p:cNvPr>
          <p:cNvSpPr/>
          <p:nvPr/>
        </p:nvSpPr>
        <p:spPr>
          <a:xfrm rot="5400000">
            <a:off x="3950437" y="-1473617"/>
            <a:ext cx="8208817" cy="1236139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C66621EF-57E8-536A-7C4E-AB4D1CC4BF26}"/>
                  </a:ext>
                </a:extLst>
              </p:cNvPr>
              <p:cNvSpPr/>
              <p:nvPr/>
            </p:nvSpPr>
            <p:spPr>
              <a:xfrm>
                <a:off x="3034146" y="4070507"/>
                <a:ext cx="914400" cy="83673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𝑣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C66621EF-57E8-536A-7C4E-AB4D1CC4BF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146" y="4070507"/>
                <a:ext cx="914400" cy="83673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AFDE7C6-8049-D8A7-36DE-2D51AD58DE97}"/>
              </a:ext>
            </a:extLst>
          </p:cNvPr>
          <p:cNvSpPr/>
          <p:nvPr/>
        </p:nvSpPr>
        <p:spPr>
          <a:xfrm>
            <a:off x="3908874" y="2373326"/>
            <a:ext cx="914400" cy="8367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7663A34-0AD5-F9F4-9B4A-FA562FD57344}"/>
                  </a:ext>
                </a:extLst>
              </p:cNvPr>
              <p:cNvSpPr/>
              <p:nvPr/>
            </p:nvSpPr>
            <p:spPr>
              <a:xfrm>
                <a:off x="4698583" y="6147858"/>
                <a:ext cx="914400" cy="83673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𝑥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7663A34-0AD5-F9F4-9B4A-FA562FD57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583" y="6147858"/>
                <a:ext cx="914400" cy="83673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75012A5-DD60-3DC3-5A20-D49DDD423E27}"/>
                  </a:ext>
                </a:extLst>
              </p:cNvPr>
              <p:cNvSpPr/>
              <p:nvPr/>
            </p:nvSpPr>
            <p:spPr>
              <a:xfrm>
                <a:off x="7650063" y="5852029"/>
                <a:ext cx="914400" cy="83673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𝑦</m:t>
                      </m:r>
                    </m:oMath>
                  </m:oMathPara>
                </a14:m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75012A5-DD60-3DC3-5A20-D49DDD423E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063" y="5852029"/>
                <a:ext cx="914400" cy="8367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3864E003-7499-EA56-FE37-9937853DDCF3}"/>
              </a:ext>
            </a:extLst>
          </p:cNvPr>
          <p:cNvSpPr/>
          <p:nvPr/>
        </p:nvSpPr>
        <p:spPr>
          <a:xfrm>
            <a:off x="9448635" y="2454302"/>
            <a:ext cx="914400" cy="8367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D9DC2B-3C81-71B1-CC51-B6B2E4B62362}"/>
              </a:ext>
            </a:extLst>
          </p:cNvPr>
          <p:cNvSpPr/>
          <p:nvPr/>
        </p:nvSpPr>
        <p:spPr>
          <a:xfrm>
            <a:off x="10841017" y="4193044"/>
            <a:ext cx="914400" cy="8367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0E47B3-9C46-E2C8-B8C1-0EF834B386EA}"/>
              </a:ext>
            </a:extLst>
          </p:cNvPr>
          <p:cNvSpPr/>
          <p:nvPr/>
        </p:nvSpPr>
        <p:spPr>
          <a:xfrm>
            <a:off x="10383817" y="6228834"/>
            <a:ext cx="914400" cy="83673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BED833-D482-33F6-DD5D-C41C935A2A87}"/>
              </a:ext>
            </a:extLst>
          </p:cNvPr>
          <p:cNvCxnSpPr>
            <a:cxnSpLocks/>
            <a:endCxn id="4" idx="3"/>
          </p:cNvCxnSpPr>
          <p:nvPr/>
        </p:nvCxnSpPr>
        <p:spPr>
          <a:xfrm flipV="1">
            <a:off x="3491345" y="3087521"/>
            <a:ext cx="551440" cy="982986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7C642F-0BB4-367C-9D64-37D04F58534C}"/>
              </a:ext>
            </a:extLst>
          </p:cNvPr>
          <p:cNvCxnSpPr>
            <a:cxnSpLocks/>
            <a:stCxn id="6" idx="1"/>
            <a:endCxn id="3" idx="5"/>
          </p:cNvCxnSpPr>
          <p:nvPr/>
        </p:nvCxnSpPr>
        <p:spPr>
          <a:xfrm flipH="1" flipV="1">
            <a:off x="3814635" y="4784702"/>
            <a:ext cx="1017859" cy="1485693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69656C-CC97-ED64-79BC-79600CF1EAFB}"/>
              </a:ext>
            </a:extLst>
          </p:cNvPr>
          <p:cNvCxnSpPr>
            <a:cxnSpLocks/>
            <a:stCxn id="12" idx="0"/>
            <a:endCxn id="13" idx="3"/>
          </p:cNvCxnSpPr>
          <p:nvPr/>
        </p:nvCxnSpPr>
        <p:spPr>
          <a:xfrm flipV="1">
            <a:off x="8107263" y="3168497"/>
            <a:ext cx="1475283" cy="2683532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CA5E268-2E3F-C4EE-422B-F89C7B281DFB}"/>
              </a:ext>
            </a:extLst>
          </p:cNvPr>
          <p:cNvCxnSpPr>
            <a:cxnSpLocks/>
            <a:stCxn id="12" idx="7"/>
          </p:cNvCxnSpPr>
          <p:nvPr/>
        </p:nvCxnSpPr>
        <p:spPr>
          <a:xfrm flipV="1">
            <a:off x="8430552" y="4718051"/>
            <a:ext cx="2410465" cy="1256515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81ACD9B-FEAD-B705-A4C4-0F8267F8AB06}"/>
              </a:ext>
            </a:extLst>
          </p:cNvPr>
          <p:cNvCxnSpPr>
            <a:cxnSpLocks/>
            <a:stCxn id="15" idx="0"/>
            <a:endCxn id="14" idx="4"/>
          </p:cNvCxnSpPr>
          <p:nvPr/>
        </p:nvCxnSpPr>
        <p:spPr>
          <a:xfrm flipV="1">
            <a:off x="10841017" y="5029776"/>
            <a:ext cx="457200" cy="1199058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7EF5E97-D10E-0B89-AA1A-C930B9ECE9B9}"/>
              </a:ext>
            </a:extLst>
          </p:cNvPr>
          <p:cNvCxnSpPr>
            <a:cxnSpLocks/>
            <a:stCxn id="6" idx="6"/>
            <a:endCxn id="12" idx="2"/>
          </p:cNvCxnSpPr>
          <p:nvPr/>
        </p:nvCxnSpPr>
        <p:spPr>
          <a:xfrm flipV="1">
            <a:off x="5612983" y="6270395"/>
            <a:ext cx="2037080" cy="295829"/>
          </a:xfrm>
          <a:prstGeom prst="line">
            <a:avLst/>
          </a:prstGeom>
          <a:noFill/>
          <a:ln w="127000" cap="flat" cmpd="thinThick">
            <a:solidFill>
              <a:schemeClr val="accent1">
                <a:lumMod val="7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A69F696-F6FA-8D1E-F3D7-7DEAE089C139}"/>
              </a:ext>
            </a:extLst>
          </p:cNvPr>
          <p:cNvSpPr/>
          <p:nvPr/>
        </p:nvSpPr>
        <p:spPr>
          <a:xfrm>
            <a:off x="15854635" y="665015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Suppose v changes its label after addition of an edge, say 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x,y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A0900253-A6F8-BFD5-4B4B-FCD914F0B765}"/>
                  </a:ext>
                </a:extLst>
              </p:cNvPr>
              <p:cNvSpPr/>
              <p:nvPr/>
            </p:nvSpPr>
            <p:spPr>
              <a:xfrm>
                <a:off x="1747103" y="6189417"/>
                <a:ext cx="1900425" cy="123721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r>
                        <a:rPr kumimoji="0" lang="en-US" sz="66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𝑇</m:t>
                      </m:r>
                    </m:oMath>
                  </m:oMathPara>
                </a14:m>
                <a:endParaRPr kumimoji="0" lang="en-US" sz="6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Rounded Rectangle 40">
                <a:extLst>
                  <a:ext uri="{FF2B5EF4-FFF2-40B4-BE49-F238E27FC236}">
                    <a16:creationId xmlns:a16="http://schemas.microsoft.com/office/drawing/2014/main" id="{A0900253-A6F8-BFD5-4B4B-FCD914F0B7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103" y="6189417"/>
                <a:ext cx="1900425" cy="1237218"/>
              </a:xfrm>
              <a:prstGeom prst="roundRect">
                <a:avLst/>
              </a:prstGeom>
              <a:blipFill>
                <a:blip r:embed="rId5"/>
                <a:stretch>
                  <a:fillRect l="-7453" b="-15741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56EADAC-7472-F019-5203-6290C73F5A64}"/>
                  </a:ext>
                </a:extLst>
              </p:cNvPr>
              <p:cNvSpPr/>
              <p:nvPr/>
            </p:nvSpPr>
            <p:spPr>
              <a:xfrm>
                <a:off x="15854635" y="2579822"/>
                <a:ext cx="8358514" cy="143109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be the tree containing x and y before the edge insertion.</a:t>
                </a:r>
              </a:p>
            </p:txBody>
          </p:sp>
        </mc:Choice>
        <mc:Fallback xmlns="">
          <p:sp>
            <p:nvSpPr>
              <p:cNvPr id="4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56EADAC-7472-F019-5203-6290C73F5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635" y="2579822"/>
                <a:ext cx="8358514" cy="1431099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ndy: A problem on leetcode">
                <a:extLst>
                  <a:ext uri="{FF2B5EF4-FFF2-40B4-BE49-F238E27FC236}">
                    <a16:creationId xmlns:a16="http://schemas.microsoft.com/office/drawing/2014/main" id="{A257B9CF-0D6F-9C26-0467-4BF06D84E639}"/>
                  </a:ext>
                </a:extLst>
              </p:cNvPr>
              <p:cNvSpPr/>
              <p:nvPr/>
            </p:nvSpPr>
            <p:spPr>
              <a:xfrm>
                <a:off x="15854635" y="4301184"/>
                <a:ext cx="8358514" cy="1431100"/>
              </a:xfrm>
              <a:prstGeom prst="roundRect">
                <a:avLst>
                  <a:gd name="adj" fmla="val 1661"/>
                </a:avLst>
              </a:prstGeom>
              <a:gradFill>
                <a:gsLst>
                  <a:gs pos="0">
                    <a:srgbClr val="FF40FF">
                      <a:alpha val="93276"/>
                    </a:srgbClr>
                  </a:gs>
                  <a:gs pos="100000">
                    <a:srgbClr val="FF2600">
                      <a:alpha val="93276"/>
                    </a:srgbClr>
                  </a:gs>
                </a:gsLst>
                <a:lin ang="5460000" scaled="0"/>
              </a:grad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anchor="ctr"/>
              <a:lstStyle>
                <a:lvl1pPr algn="ctr" defTabSz="825500">
                  <a:lnSpc>
                    <a:spcPct val="100000"/>
                  </a:lnSpc>
                  <a:spcBef>
                    <a:spcPts val="0"/>
                  </a:spcBef>
                  <a:defRPr sz="20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lvl1pPr>
              </a:lstStyle>
              <a:p>
                <a:r>
                  <a:rPr lang="en-US" sz="4000" dirty="0"/>
                  <a:t>What is the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 compared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/>
                  <a:t>?</a:t>
                </a:r>
                <a:endParaRPr sz="4000" dirty="0"/>
              </a:p>
            </p:txBody>
          </p:sp>
        </mc:Choice>
        <mc:Fallback xmlns="">
          <p:sp>
            <p:nvSpPr>
              <p:cNvPr id="44" name="Candy: A problem on leetcode">
                <a:extLst>
                  <a:ext uri="{FF2B5EF4-FFF2-40B4-BE49-F238E27FC236}">
                    <a16:creationId xmlns:a16="http://schemas.microsoft.com/office/drawing/2014/main" id="{A257B9CF-0D6F-9C26-0467-4BF06D84E6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635" y="4301184"/>
                <a:ext cx="8358514" cy="1431100"/>
              </a:xfrm>
              <a:prstGeom prst="roundRect">
                <a:avLst>
                  <a:gd name="adj" fmla="val 1661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>
                    <a:alpha val="93276"/>
                  </a:srgbClr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328FB2E-ED47-524A-2274-A5947FD22F69}"/>
                  </a:ext>
                </a:extLst>
              </p:cNvPr>
              <p:cNvSpPr/>
              <p:nvPr/>
            </p:nvSpPr>
            <p:spPr>
              <a:xfrm>
                <a:off x="15854635" y="6109048"/>
                <a:ext cx="8358514" cy="143109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Main Observation: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328FB2E-ED47-524A-2274-A5947FD22F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635" y="6109048"/>
                <a:ext cx="8358514" cy="1431099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FAF178D-F246-6B3A-1946-66F1E20D4944}"/>
              </a:ext>
            </a:extLst>
          </p:cNvPr>
          <p:cNvSpPr/>
          <p:nvPr/>
        </p:nvSpPr>
        <p:spPr>
          <a:xfrm>
            <a:off x="15854635" y="8095941"/>
            <a:ext cx="8358514" cy="1431099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After the edge insertion, the tree containing v doubles in size.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1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9DFFA6A-360E-822D-3D7E-3C8BA815D2EF}"/>
              </a:ext>
            </a:extLst>
          </p:cNvPr>
          <p:cNvSpPr/>
          <p:nvPr/>
        </p:nvSpPr>
        <p:spPr>
          <a:xfrm>
            <a:off x="1090120" y="10804202"/>
            <a:ext cx="22227080" cy="96981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Lemma: After v changes its label, the tree containing it doubles in size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59295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9DFFA6A-360E-822D-3D7E-3C8BA815D2EF}"/>
              </a:ext>
            </a:extLst>
          </p:cNvPr>
          <p:cNvSpPr/>
          <p:nvPr/>
        </p:nvSpPr>
        <p:spPr>
          <a:xfrm>
            <a:off x="1069338" y="787366"/>
            <a:ext cx="22372553" cy="96981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Lemma: After v changes its label, the tree containing it doubles in size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5" name="Candy: A problem on leetcode">
            <a:extLst>
              <a:ext uri="{FF2B5EF4-FFF2-40B4-BE49-F238E27FC236}">
                <a16:creationId xmlns:a16="http://schemas.microsoft.com/office/drawing/2014/main" id="{5557A9C0-C511-50B2-6291-638CBC632AAA}"/>
              </a:ext>
            </a:extLst>
          </p:cNvPr>
          <p:cNvSpPr/>
          <p:nvPr/>
        </p:nvSpPr>
        <p:spPr>
          <a:xfrm>
            <a:off x="1069338" y="2451602"/>
            <a:ext cx="22372552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How many times can v change its label?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DE21A1D-DF5A-D35F-EBAB-82FEAEE237A2}"/>
                  </a:ext>
                </a:extLst>
              </p:cNvPr>
              <p:cNvSpPr/>
              <p:nvPr/>
            </p:nvSpPr>
            <p:spPr>
              <a:xfrm>
                <a:off x="1069338" y="4825966"/>
                <a:ext cx="22372553" cy="66043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DE21A1D-DF5A-D35F-EBAB-82FEAEE23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338" y="4825966"/>
                <a:ext cx="22372553" cy="66043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213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B3B747A-5D0E-F3B9-2EDE-7E189D331F46}"/>
                  </a:ext>
                </a:extLst>
              </p:cNvPr>
              <p:cNvSpPr/>
              <p:nvPr/>
            </p:nvSpPr>
            <p:spPr>
              <a:xfrm>
                <a:off x="1171074" y="645256"/>
                <a:ext cx="22187483" cy="338641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The running time of n-1 union operations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		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#nodes that change their labels in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i-th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union operation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		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#number or times a node  v changes its label in n-1 union operations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		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sub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40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0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		=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B3B747A-5D0E-F3B9-2EDE-7E189D331F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074" y="645256"/>
                <a:ext cx="22187483" cy="3386417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9D3EE5B-3684-F88E-D789-E0045753D72E}"/>
              </a:ext>
            </a:extLst>
          </p:cNvPr>
          <p:cNvSpPr/>
          <p:nvPr/>
        </p:nvSpPr>
        <p:spPr>
          <a:xfrm>
            <a:off x="1171074" y="5007128"/>
            <a:ext cx="3733435" cy="338641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Union Find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Union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Find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D2CB775-7F60-AEFA-90AD-0512DC651F22}"/>
                  </a:ext>
                </a:extLst>
              </p:cNvPr>
              <p:cNvSpPr/>
              <p:nvPr/>
            </p:nvSpPr>
            <p:spPr>
              <a:xfrm>
                <a:off x="4904508" y="6303064"/>
                <a:ext cx="881149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n</m:t>
                    </m:r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over all n-1 union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D2CB775-7F60-AEFA-90AD-0512DC651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8" y="6303064"/>
                <a:ext cx="8811491" cy="794544"/>
              </a:xfrm>
              <a:prstGeom prst="roundRect">
                <a:avLst/>
              </a:prstGeom>
              <a:blipFill>
                <a:blip r:embed="rId3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614FE962-6307-31D2-30D0-6E6297F7D60E}"/>
                  </a:ext>
                </a:extLst>
              </p:cNvPr>
              <p:cNvSpPr/>
              <p:nvPr/>
            </p:nvSpPr>
            <p:spPr>
              <a:xfrm>
                <a:off x="4904509" y="7097608"/>
                <a:ext cx="8811490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per find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614FE962-6307-31D2-30D0-6E6297F7D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9" y="7097608"/>
                <a:ext cx="8811490" cy="794544"/>
              </a:xfrm>
              <a:prstGeom prst="roundRect">
                <a:avLst/>
              </a:prstGeom>
              <a:blipFill>
                <a:blip r:embed="rId4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3568A455-CD01-3B9A-E267-E3B1C7A861B1}"/>
                  </a:ext>
                </a:extLst>
              </p:cNvPr>
              <p:cNvSpPr/>
              <p:nvPr/>
            </p:nvSpPr>
            <p:spPr>
              <a:xfrm>
                <a:off x="1171074" y="9188089"/>
                <a:ext cx="22353944" cy="338641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Using our new union-find data-structure, we can reduce the Kruskal’s algorithms runtime from O(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 to O(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 +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IN" dirty="0">
                    <a:solidFill>
                      <a:srgbClr val="7030A0"/>
                    </a:solidFill>
                    <a:latin typeface="Bradley Hand" pitchFamily="2" charset="77"/>
                  </a:rPr>
                  <a:t>)</a:t>
                </a: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3568A455-CD01-3B9A-E267-E3B1C7A861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1074" y="9188089"/>
                <a:ext cx="22353944" cy="3386417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430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9D3EE5B-3684-F88E-D789-E0045753D72E}"/>
              </a:ext>
            </a:extLst>
          </p:cNvPr>
          <p:cNvSpPr/>
          <p:nvPr/>
        </p:nvSpPr>
        <p:spPr>
          <a:xfrm>
            <a:off x="1171074" y="5007128"/>
            <a:ext cx="3733435" cy="338641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Union Find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Union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Find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D2CB775-7F60-AEFA-90AD-0512DC651F22}"/>
                  </a:ext>
                </a:extLst>
              </p:cNvPr>
              <p:cNvSpPr/>
              <p:nvPr/>
            </p:nvSpPr>
            <p:spPr>
              <a:xfrm>
                <a:off x="4904508" y="6303064"/>
                <a:ext cx="881148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n</m:t>
                    </m:r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over all n-1 union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D2CB775-7F60-AEFA-90AD-0512DC651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8" y="6303064"/>
                <a:ext cx="8811488" cy="794544"/>
              </a:xfrm>
              <a:prstGeom prst="roundRect">
                <a:avLst/>
              </a:prstGeom>
              <a:blipFill>
                <a:blip r:embed="rId2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614FE962-6307-31D2-30D0-6E6297F7D60E}"/>
                  </a:ext>
                </a:extLst>
              </p:cNvPr>
              <p:cNvSpPr/>
              <p:nvPr/>
            </p:nvSpPr>
            <p:spPr>
              <a:xfrm>
                <a:off x="4904509" y="7097608"/>
                <a:ext cx="8811486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per find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614FE962-6307-31D2-30D0-6E6297F7D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9" y="7097608"/>
                <a:ext cx="8811486" cy="794544"/>
              </a:xfrm>
              <a:prstGeom prst="roundRect">
                <a:avLst/>
              </a:prstGeom>
              <a:blipFill>
                <a:blip r:embed="rId3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find">
                <a:extLst>
                  <a:ext uri="{FF2B5EF4-FFF2-40B4-BE49-F238E27FC236}">
                    <a16:creationId xmlns:a16="http://schemas.microsoft.com/office/drawing/2014/main" id="{81A50F4F-B97D-1601-F9F8-C66D02F1ABDF}"/>
                  </a:ext>
                </a:extLst>
              </p:cNvPr>
              <p:cNvSpPr/>
              <p:nvPr/>
            </p:nvSpPr>
            <p:spPr>
              <a:xfrm>
                <a:off x="4904505" y="7097608"/>
                <a:ext cx="881148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per find</a:t>
                </a:r>
              </a:p>
            </p:txBody>
          </p:sp>
        </mc:Choice>
        <mc:Fallback xmlns="">
          <p:sp>
            <p:nvSpPr>
              <p:cNvPr id="7" name="!!boxfind">
                <a:extLst>
                  <a:ext uri="{FF2B5EF4-FFF2-40B4-BE49-F238E27FC236}">
                    <a16:creationId xmlns:a16="http://schemas.microsoft.com/office/drawing/2014/main" id="{81A50F4F-B97D-1601-F9F8-C66D02F1AB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5" y="7097608"/>
                <a:ext cx="8811489" cy="794544"/>
              </a:xfrm>
              <a:prstGeom prst="roundRect">
                <a:avLst/>
              </a:prstGeom>
              <a:blipFill>
                <a:blip r:embed="rId3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union">
                <a:extLst>
                  <a:ext uri="{FF2B5EF4-FFF2-40B4-BE49-F238E27FC236}">
                    <a16:creationId xmlns:a16="http://schemas.microsoft.com/office/drawing/2014/main" id="{813D9ECF-F0CE-52FD-52B9-179BE6E1BB46}"/>
                  </a:ext>
                </a:extLst>
              </p:cNvPr>
              <p:cNvSpPr/>
              <p:nvPr/>
            </p:nvSpPr>
            <p:spPr>
              <a:xfrm>
                <a:off x="4904506" y="6303064"/>
                <a:ext cx="8811489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n</m:t>
                    </m:r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over all n-1 union</a:t>
                </a:r>
              </a:p>
            </p:txBody>
          </p:sp>
        </mc:Choice>
        <mc:Fallback xmlns="">
          <p:sp>
            <p:nvSpPr>
              <p:cNvPr id="8" name="!!boxunion">
                <a:extLst>
                  <a:ext uri="{FF2B5EF4-FFF2-40B4-BE49-F238E27FC236}">
                    <a16:creationId xmlns:a16="http://schemas.microsoft.com/office/drawing/2014/main" id="{813D9ECF-F0CE-52FD-52B9-179BE6E1B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6" y="6303064"/>
                <a:ext cx="8811489" cy="794544"/>
              </a:xfrm>
              <a:prstGeom prst="roundRect">
                <a:avLst/>
              </a:prstGeom>
              <a:blipFill>
                <a:blip r:embed="rId2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253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9D3EE5B-3684-F88E-D789-E0045753D72E}"/>
              </a:ext>
            </a:extLst>
          </p:cNvPr>
          <p:cNvSpPr/>
          <p:nvPr/>
        </p:nvSpPr>
        <p:spPr>
          <a:xfrm>
            <a:off x="1171074" y="5007128"/>
            <a:ext cx="3733435" cy="338641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Union Find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Union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Find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D2CB775-7F60-AEFA-90AD-0512DC651F22}"/>
                  </a:ext>
                </a:extLst>
              </p:cNvPr>
              <p:cNvSpPr/>
              <p:nvPr/>
            </p:nvSpPr>
            <p:spPr>
              <a:xfrm>
                <a:off x="4904508" y="6303064"/>
                <a:ext cx="88011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n</m:t>
                    </m:r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over all n-1 union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D2CB775-7F60-AEFA-90AD-0512DC651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8" y="6303064"/>
                <a:ext cx="8801101" cy="794544"/>
              </a:xfrm>
              <a:prstGeom prst="roundRect">
                <a:avLst/>
              </a:prstGeom>
              <a:blipFill>
                <a:blip r:embed="rId2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614FE962-6307-31D2-30D0-6E6297F7D60E}"/>
                  </a:ext>
                </a:extLst>
              </p:cNvPr>
              <p:cNvSpPr/>
              <p:nvPr/>
            </p:nvSpPr>
            <p:spPr>
              <a:xfrm>
                <a:off x="4904509" y="7097608"/>
                <a:ext cx="8801100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per find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614FE962-6307-31D2-30D0-6E6297F7D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509" y="7097608"/>
                <a:ext cx="8801100" cy="794544"/>
              </a:xfrm>
              <a:prstGeom prst="roundRect">
                <a:avLst/>
              </a:prstGeom>
              <a:blipFill>
                <a:blip r:embed="rId3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find">
                <a:extLst>
                  <a:ext uri="{FF2B5EF4-FFF2-40B4-BE49-F238E27FC236}">
                    <a16:creationId xmlns:a16="http://schemas.microsoft.com/office/drawing/2014/main" id="{81A50F4F-B97D-1601-F9F8-C66D02F1ABDF}"/>
                  </a:ext>
                </a:extLst>
              </p:cNvPr>
              <p:cNvSpPr/>
              <p:nvPr/>
            </p:nvSpPr>
            <p:spPr>
              <a:xfrm>
                <a:off x="13705609" y="6303064"/>
                <a:ext cx="8063346" cy="79454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per union</a:t>
                </a:r>
              </a:p>
            </p:txBody>
          </p:sp>
        </mc:Choice>
        <mc:Fallback xmlns="">
          <p:sp>
            <p:nvSpPr>
              <p:cNvPr id="7" name="!!boxfind">
                <a:extLst>
                  <a:ext uri="{FF2B5EF4-FFF2-40B4-BE49-F238E27FC236}">
                    <a16:creationId xmlns:a16="http://schemas.microsoft.com/office/drawing/2014/main" id="{81A50F4F-B97D-1601-F9F8-C66D02F1AB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5609" y="6303064"/>
                <a:ext cx="8063346" cy="794544"/>
              </a:xfrm>
              <a:prstGeom prst="roundRect">
                <a:avLst/>
              </a:prstGeom>
              <a:blipFill>
                <a:blip r:embed="rId4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union">
                <a:extLst>
                  <a:ext uri="{FF2B5EF4-FFF2-40B4-BE49-F238E27FC236}">
                    <a16:creationId xmlns:a16="http://schemas.microsoft.com/office/drawing/2014/main" id="{813D9ECF-F0CE-52FD-52B9-179BE6E1BB46}"/>
                  </a:ext>
                </a:extLst>
              </p:cNvPr>
              <p:cNvSpPr/>
              <p:nvPr/>
            </p:nvSpPr>
            <p:spPr>
              <a:xfrm>
                <a:off x="13705609" y="7097608"/>
                <a:ext cx="8063346" cy="79454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per find</a:t>
                </a:r>
              </a:p>
            </p:txBody>
          </p:sp>
        </mc:Choice>
        <mc:Fallback xmlns="">
          <p:sp>
            <p:nvSpPr>
              <p:cNvPr id="8" name="!!boxunion">
                <a:extLst>
                  <a:ext uri="{FF2B5EF4-FFF2-40B4-BE49-F238E27FC236}">
                    <a16:creationId xmlns:a16="http://schemas.microsoft.com/office/drawing/2014/main" id="{813D9ECF-F0CE-52FD-52B9-179BE6E1B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5609" y="7097608"/>
                <a:ext cx="8063346" cy="794544"/>
              </a:xfrm>
              <a:prstGeom prst="roundRect">
                <a:avLst/>
              </a:prstGeom>
              <a:blipFill>
                <a:blip r:embed="rId5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55E4793C-6E24-67E0-E587-725B3CE5F25B}"/>
              </a:ext>
            </a:extLst>
          </p:cNvPr>
          <p:cNvSpPr/>
          <p:nvPr/>
        </p:nvSpPr>
        <p:spPr>
          <a:xfrm>
            <a:off x="612138" y="10166852"/>
            <a:ext cx="22372552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Can we design an algorithm with constant union time and find?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803046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115074FD-F3C8-4605-69AB-BA163E521C39}"/>
              </a:ext>
            </a:extLst>
          </p:cNvPr>
          <p:cNvSpPr/>
          <p:nvPr/>
        </p:nvSpPr>
        <p:spPr>
          <a:xfrm>
            <a:off x="650238" y="1137152"/>
            <a:ext cx="22372552" cy="11531098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8000" dirty="0"/>
              <a:t>A Union-Find Algorithm Based on Ranks</a:t>
            </a:r>
            <a:endParaRPr sz="8000" dirty="0"/>
          </a:p>
        </p:txBody>
      </p:sp>
    </p:spTree>
    <p:extLst>
      <p:ext uri="{BB962C8B-B14F-4D97-AF65-F5344CB8AC3E}">
        <p14:creationId xmlns:p14="http://schemas.microsoft.com/office/powerpoint/2010/main" val="2438963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23B7F037-5D31-7F49-1D98-E67BA09977D1}"/>
                  </a:ext>
                </a:extLst>
              </p:cNvPr>
              <p:cNvSpPr/>
              <p:nvPr/>
            </p:nvSpPr>
            <p:spPr>
              <a:xfrm>
                <a:off x="697692" y="1149581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23B7F037-5D31-7F49-1D98-E67BA09977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149581"/>
                <a:ext cx="8593443" cy="1203166"/>
              </a:xfrm>
              <a:prstGeom prst="roundRect">
                <a:avLst/>
              </a:prstGeom>
              <a:blipFill>
                <a:blip r:embed="rId2"/>
                <a:stretch>
                  <a:fillRect l="-1471" t="-102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3">
                <a:extLst>
                  <a:ext uri="{FF2B5EF4-FFF2-40B4-BE49-F238E27FC236}">
                    <a16:creationId xmlns:a16="http://schemas.microsoft.com/office/drawing/2014/main" id="{7CD24ECB-D12F-58EB-5400-C9243D69140A}"/>
                  </a:ext>
                </a:extLst>
              </p:cNvPr>
              <p:cNvSpPr/>
              <p:nvPr/>
            </p:nvSpPr>
            <p:spPr>
              <a:xfrm>
                <a:off x="697690" y="6421236"/>
                <a:ext cx="8593443" cy="120316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box3">
                <a:extLst>
                  <a:ext uri="{FF2B5EF4-FFF2-40B4-BE49-F238E27FC236}">
                    <a16:creationId xmlns:a16="http://schemas.microsoft.com/office/drawing/2014/main" id="{7CD24ECB-D12F-58EB-5400-C9243D6914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0" y="6421236"/>
                <a:ext cx="8593443" cy="1203166"/>
              </a:xfrm>
              <a:prstGeom prst="roundRect">
                <a:avLst/>
              </a:prstGeom>
              <a:blipFill>
                <a:blip r:embed="rId4"/>
                <a:stretch>
                  <a:fillRect l="-1471" t="-1020" b="-122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DAEBBEF-62B4-7CEC-31F5-D11817BA0A94}"/>
              </a:ext>
            </a:extLst>
          </p:cNvPr>
          <p:cNvSpPr/>
          <p:nvPr/>
        </p:nvSpPr>
        <p:spPr>
          <a:xfrm>
            <a:off x="15000043" y="2738430"/>
            <a:ext cx="8358514" cy="143251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make cosmetic changes to them to solve the union-find problem.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D380621F-2C56-3B72-71B6-4CC8CD69FCBA}"/>
              </a:ext>
            </a:extLst>
          </p:cNvPr>
          <p:cNvSpPr/>
          <p:nvPr/>
        </p:nvSpPr>
        <p:spPr>
          <a:xfrm>
            <a:off x="9974470" y="1149581"/>
            <a:ext cx="571500" cy="1203166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5E118D9A-C8E0-AFA3-245E-91CB44461535}"/>
                  </a:ext>
                </a:extLst>
              </p:cNvPr>
              <p:cNvSpPr/>
              <p:nvPr/>
            </p:nvSpPr>
            <p:spPr>
              <a:xfrm>
                <a:off x="11257124" y="1422865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5E118D9A-C8E0-AFA3-245E-91CB444615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24" y="1422865"/>
                <a:ext cx="2227608" cy="794544"/>
              </a:xfrm>
              <a:prstGeom prst="roundRect">
                <a:avLst/>
              </a:prstGeom>
              <a:blipFill>
                <a:blip r:embed="rId5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83640289-0C4B-DD44-0434-4099F0B568E6}"/>
              </a:ext>
            </a:extLst>
          </p:cNvPr>
          <p:cNvSpPr/>
          <p:nvPr/>
        </p:nvSpPr>
        <p:spPr>
          <a:xfrm>
            <a:off x="9974470" y="2763116"/>
            <a:ext cx="571500" cy="2782931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51F64C5-6C6A-F026-20F2-709275242F1F}"/>
                  </a:ext>
                </a:extLst>
              </p:cNvPr>
              <p:cNvSpPr/>
              <p:nvPr/>
            </p:nvSpPr>
            <p:spPr>
              <a:xfrm>
                <a:off x="11257124" y="3715793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𝑛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851F64C5-6C6A-F026-20F2-709275242F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24" y="3715793"/>
                <a:ext cx="2227608" cy="794544"/>
              </a:xfrm>
              <a:prstGeom prst="roundRect">
                <a:avLst/>
              </a:prstGeom>
              <a:blipFill>
                <a:blip r:embed="rId6"/>
                <a:stretch>
                  <a:fillRect t="-1370" b="-150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id="{25A9F53D-F9B9-1F51-8688-4612D282795E}"/>
              </a:ext>
            </a:extLst>
          </p:cNvPr>
          <p:cNvSpPr/>
          <p:nvPr/>
        </p:nvSpPr>
        <p:spPr>
          <a:xfrm>
            <a:off x="9974470" y="6008727"/>
            <a:ext cx="571500" cy="1885950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B6B1AB0B-DD14-572C-67F7-86B175E0B98F}"/>
                  </a:ext>
                </a:extLst>
              </p:cNvPr>
              <p:cNvSpPr/>
              <p:nvPr/>
            </p:nvSpPr>
            <p:spPr>
              <a:xfrm>
                <a:off x="11257124" y="6554426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B6B1AB0B-DD14-572C-67F7-86B175E0B9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24" y="6554426"/>
                <a:ext cx="2227608" cy="794544"/>
              </a:xfrm>
              <a:prstGeom prst="roundRect">
                <a:avLst/>
              </a:prstGeom>
              <a:blipFill>
                <a:blip r:embed="rId7"/>
                <a:stretch>
                  <a:fillRect b="-1486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ndy: A problem on leetcode">
            <a:extLst>
              <a:ext uri="{FF2B5EF4-FFF2-40B4-BE49-F238E27FC236}">
                <a16:creationId xmlns:a16="http://schemas.microsoft.com/office/drawing/2014/main" id="{3681D938-C30A-66F5-D25F-7A28CD016F06}"/>
              </a:ext>
            </a:extLst>
          </p:cNvPr>
          <p:cNvSpPr/>
          <p:nvPr/>
        </p:nvSpPr>
        <p:spPr>
          <a:xfrm>
            <a:off x="615803" y="9466696"/>
            <a:ext cx="22731560" cy="1683079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5400" dirty="0"/>
              <a:t>Can we decrease the time of union?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5B0EF483-B218-0032-2B35-FA14839CF610}"/>
                  </a:ext>
                </a:extLst>
              </p:cNvPr>
              <p:cNvSpPr/>
              <p:nvPr/>
            </p:nvSpPr>
            <p:spPr>
              <a:xfrm>
                <a:off x="697691" y="2708391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union(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𝑒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r>
                      <a:rPr lang="en-US" sz="3200" i="1" dirty="0" smtClean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 dirty="0" err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 each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1…</m:t>
                        </m:r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𝑙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i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00B05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r>
                          <a:rPr lang="en-US" sz="320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𝑤</m:t>
                        </m:r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𝑙𝑎𝑏𝑒𝑙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  <m:r>
                      <a:rPr lang="en-US" sz="3200" i="1">
                        <a:ln w="0"/>
                        <a:solidFill>
                          <a:srgbClr val="00B05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i="1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ox2">
                <a:extLst>
                  <a:ext uri="{FF2B5EF4-FFF2-40B4-BE49-F238E27FC236}">
                    <a16:creationId xmlns:a16="http://schemas.microsoft.com/office/drawing/2014/main" id="{5B0EF483-B218-0032-2B35-FA14839CF6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1" y="2708391"/>
                <a:ext cx="8593443" cy="2837656"/>
              </a:xfrm>
              <a:prstGeom prst="roundRect">
                <a:avLst/>
              </a:prstGeom>
              <a:blipFill>
                <a:blip r:embed="rId8"/>
                <a:stretch>
                  <a:fillRect l="-58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60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7A5C98C-8326-D6A3-D7CA-91458E5EF5BB}"/>
              </a:ext>
            </a:extLst>
          </p:cNvPr>
          <p:cNvSpPr/>
          <p:nvPr/>
        </p:nvSpPr>
        <p:spPr>
          <a:xfrm>
            <a:off x="13128335" y="10191227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4599F4-45F8-3EF5-F7C0-C0A4444CB568}"/>
              </a:ext>
            </a:extLst>
          </p:cNvPr>
          <p:cNvSpPr/>
          <p:nvPr/>
        </p:nvSpPr>
        <p:spPr>
          <a:xfrm>
            <a:off x="6901645" y="11163723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84C08-0845-8A26-2ACB-E79AFC43B4E2}"/>
              </a:ext>
            </a:extLst>
          </p:cNvPr>
          <p:cNvSpPr/>
          <p:nvPr/>
        </p:nvSpPr>
        <p:spPr>
          <a:xfrm>
            <a:off x="2012658" y="1169535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8EBB3F-BCE0-9E1D-7C6B-C9558EEBA9CC}"/>
              </a:ext>
            </a:extLst>
          </p:cNvPr>
          <p:cNvSpPr/>
          <p:nvPr/>
        </p:nvSpPr>
        <p:spPr>
          <a:xfrm>
            <a:off x="3927185" y="7765194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CE9F62-0ED7-456E-5C3C-7009FF9D6514}"/>
              </a:ext>
            </a:extLst>
          </p:cNvPr>
          <p:cNvSpPr/>
          <p:nvPr/>
        </p:nvSpPr>
        <p:spPr>
          <a:xfrm>
            <a:off x="9410220" y="360304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7ADC93-9F4C-8AC8-C1E6-D8C87A8AE431}"/>
              </a:ext>
            </a:extLst>
          </p:cNvPr>
          <p:cNvSpPr/>
          <p:nvPr/>
        </p:nvSpPr>
        <p:spPr>
          <a:xfrm>
            <a:off x="1733070" y="4240102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D473202-6510-2E0B-D360-A8F0CC5EAF92}"/>
                  </a:ext>
                </a:extLst>
              </p:cNvPr>
              <p:cNvSpPr/>
              <p:nvPr/>
            </p:nvSpPr>
            <p:spPr>
              <a:xfrm>
                <a:off x="1098258" y="621817"/>
                <a:ext cx="22187483" cy="206463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Each tree will contain a designated root.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The implicit label of each node is its root.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The rank of the root is roughly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⌊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log #nodes in the subtree of the root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⌋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D473202-6510-2E0B-D360-A8F0CC5EAF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258" y="621817"/>
                <a:ext cx="22187483" cy="2064636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!!star1">
            <a:extLst>
              <a:ext uri="{FF2B5EF4-FFF2-40B4-BE49-F238E27FC236}">
                <a16:creationId xmlns:a16="http://schemas.microsoft.com/office/drawing/2014/main" id="{8E234F29-1326-2858-C2C0-3B4108A5BC58}"/>
              </a:ext>
            </a:extLst>
          </p:cNvPr>
          <p:cNvSpPr/>
          <p:nvPr/>
        </p:nvSpPr>
        <p:spPr>
          <a:xfrm>
            <a:off x="1098258" y="41802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2866B4B-4E8A-E747-E812-1DE810209EEF}"/>
              </a:ext>
            </a:extLst>
          </p:cNvPr>
          <p:cNvSpPr/>
          <p:nvPr/>
        </p:nvSpPr>
        <p:spPr>
          <a:xfrm>
            <a:off x="8757060" y="350357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66566C22-E347-2B74-707C-360A3D34F8A9}"/>
              </a:ext>
            </a:extLst>
          </p:cNvPr>
          <p:cNvSpPr/>
          <p:nvPr/>
        </p:nvSpPr>
        <p:spPr>
          <a:xfrm>
            <a:off x="3255902" y="767512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4">
            <a:extLst>
              <a:ext uri="{FF2B5EF4-FFF2-40B4-BE49-F238E27FC236}">
                <a16:creationId xmlns:a16="http://schemas.microsoft.com/office/drawing/2014/main" id="{8D89916C-0580-2A3A-145B-28E1FF3FEAE9}"/>
              </a:ext>
            </a:extLst>
          </p:cNvPr>
          <p:cNvSpPr/>
          <p:nvPr/>
        </p:nvSpPr>
        <p:spPr>
          <a:xfrm>
            <a:off x="1373025" y="1160528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3">
            <a:extLst>
              <a:ext uri="{FF2B5EF4-FFF2-40B4-BE49-F238E27FC236}">
                <a16:creationId xmlns:a16="http://schemas.microsoft.com/office/drawing/2014/main" id="{9E7F9462-7222-B029-2299-6E5A4E51066F}"/>
              </a:ext>
            </a:extLst>
          </p:cNvPr>
          <p:cNvSpPr/>
          <p:nvPr/>
        </p:nvSpPr>
        <p:spPr>
          <a:xfrm>
            <a:off x="6129829" y="1107365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2">
            <a:extLst>
              <a:ext uri="{FF2B5EF4-FFF2-40B4-BE49-F238E27FC236}">
                <a16:creationId xmlns:a16="http://schemas.microsoft.com/office/drawing/2014/main" id="{7D77BFC1-9622-B452-A733-6128D2AAC2F0}"/>
              </a:ext>
            </a:extLst>
          </p:cNvPr>
          <p:cNvSpPr/>
          <p:nvPr/>
        </p:nvSpPr>
        <p:spPr>
          <a:xfrm>
            <a:off x="12447555" y="1010115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9AF690-3D46-F94D-E30B-CDE7DB1112D7}"/>
              </a:ext>
            </a:extLst>
          </p:cNvPr>
          <p:cNvSpPr/>
          <p:nvPr/>
        </p:nvSpPr>
        <p:spPr>
          <a:xfrm>
            <a:off x="1098258" y="41802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F5EEF35-FFF1-C3D2-72F1-465E9F421E4B}"/>
              </a:ext>
            </a:extLst>
          </p:cNvPr>
          <p:cNvSpPr/>
          <p:nvPr/>
        </p:nvSpPr>
        <p:spPr>
          <a:xfrm>
            <a:off x="1098258" y="418024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B13792C7-34AD-3850-3058-AF3F87951D74}"/>
              </a:ext>
            </a:extLst>
          </p:cNvPr>
          <p:cNvSpPr/>
          <p:nvPr/>
        </p:nvSpPr>
        <p:spPr>
          <a:xfrm>
            <a:off x="16000168" y="4862911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runbox">
            <a:extLst>
              <a:ext uri="{FF2B5EF4-FFF2-40B4-BE49-F238E27FC236}">
                <a16:creationId xmlns:a16="http://schemas.microsoft.com/office/drawing/2014/main" id="{235208BD-9BC0-DF84-F784-FA81C61CD844}"/>
              </a:ext>
            </a:extLst>
          </p:cNvPr>
          <p:cNvSpPr/>
          <p:nvPr/>
        </p:nvSpPr>
        <p:spPr>
          <a:xfrm>
            <a:off x="17549380" y="4931015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Root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6E51FEED-6740-1D05-5C28-C3BB0713E358}"/>
              </a:ext>
            </a:extLst>
          </p:cNvPr>
          <p:cNvSpPr/>
          <p:nvPr/>
        </p:nvSpPr>
        <p:spPr>
          <a:xfrm>
            <a:off x="16000168" y="5948761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runbox">
            <a:extLst>
              <a:ext uri="{FF2B5EF4-FFF2-40B4-BE49-F238E27FC236}">
                <a16:creationId xmlns:a16="http://schemas.microsoft.com/office/drawing/2014/main" id="{AF1BF694-8800-8C6B-CC06-60EA0E127EDF}"/>
              </a:ext>
            </a:extLst>
          </p:cNvPr>
          <p:cNvSpPr/>
          <p:nvPr/>
        </p:nvSpPr>
        <p:spPr>
          <a:xfrm>
            <a:off x="17549380" y="6016865"/>
            <a:ext cx="4640485" cy="6583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Non-Root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3FCEFA-00B6-EFCE-C9D8-A5319E85D3B8}"/>
              </a:ext>
            </a:extLst>
          </p:cNvPr>
          <p:cNvSpPr/>
          <p:nvPr/>
        </p:nvSpPr>
        <p:spPr>
          <a:xfrm>
            <a:off x="15793522" y="7442477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runbox">
            <a:extLst>
              <a:ext uri="{FF2B5EF4-FFF2-40B4-BE49-F238E27FC236}">
                <a16:creationId xmlns:a16="http://schemas.microsoft.com/office/drawing/2014/main" id="{20827CB4-1631-0FF8-C43E-B3687B444B3A}"/>
              </a:ext>
            </a:extLst>
          </p:cNvPr>
          <p:cNvSpPr/>
          <p:nvPr/>
        </p:nvSpPr>
        <p:spPr>
          <a:xfrm>
            <a:off x="17549380" y="7419381"/>
            <a:ext cx="4640485" cy="726440"/>
          </a:xfrm>
          <a:prstGeom prst="roundRect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Rank of the root</a:t>
            </a:r>
          </a:p>
        </p:txBody>
      </p:sp>
    </p:spTree>
    <p:extLst>
      <p:ext uri="{BB962C8B-B14F-4D97-AF65-F5344CB8AC3E}">
        <p14:creationId xmlns:p14="http://schemas.microsoft.com/office/powerpoint/2010/main" val="2624531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2" grpId="0" animBg="1"/>
      <p:bldP spid="20" grpId="0" animBg="1"/>
      <p:bldP spid="19" grpId="0" animBg="1"/>
      <p:bldP spid="16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7A5C98C-8326-D6A3-D7CA-91458E5EF5BB}"/>
              </a:ext>
            </a:extLst>
          </p:cNvPr>
          <p:cNvSpPr/>
          <p:nvPr/>
        </p:nvSpPr>
        <p:spPr>
          <a:xfrm>
            <a:off x="12807870" y="6973804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4599F4-45F8-3EF5-F7C0-C0A4444CB568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84C08-0845-8A26-2ACB-E79AFC43B4E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8EBB3F-BCE0-9E1D-7C6B-C9558EEBA9CC}"/>
              </a:ext>
            </a:extLst>
          </p:cNvPr>
          <p:cNvSpPr/>
          <p:nvPr/>
        </p:nvSpPr>
        <p:spPr>
          <a:xfrm>
            <a:off x="3606720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CE9F62-0ED7-456E-5C3C-7009FF9D6514}"/>
              </a:ext>
            </a:extLst>
          </p:cNvPr>
          <p:cNvSpPr/>
          <p:nvPr/>
        </p:nvSpPr>
        <p:spPr>
          <a:xfrm>
            <a:off x="9089755" y="385626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7ADC93-9F4C-8AC8-C1E6-D8C87A8AE431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8E234F29-1326-2858-C2C0-3B4108A5BC58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2866B4B-4E8A-E747-E812-1DE810209EEF}"/>
              </a:ext>
            </a:extLst>
          </p:cNvPr>
          <p:cNvSpPr/>
          <p:nvPr/>
        </p:nvSpPr>
        <p:spPr>
          <a:xfrm>
            <a:off x="8436595" y="28615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66566C22-E347-2B74-707C-360A3D34F8A9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4">
            <a:extLst>
              <a:ext uri="{FF2B5EF4-FFF2-40B4-BE49-F238E27FC236}">
                <a16:creationId xmlns:a16="http://schemas.microsoft.com/office/drawing/2014/main" id="{8D89916C-0580-2A3A-145B-28E1FF3FEAE9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3">
            <a:extLst>
              <a:ext uri="{FF2B5EF4-FFF2-40B4-BE49-F238E27FC236}">
                <a16:creationId xmlns:a16="http://schemas.microsoft.com/office/drawing/2014/main" id="{9E7F9462-7222-B029-2299-6E5A4E51066F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2">
            <a:extLst>
              <a:ext uri="{FF2B5EF4-FFF2-40B4-BE49-F238E27FC236}">
                <a16:creationId xmlns:a16="http://schemas.microsoft.com/office/drawing/2014/main" id="{7D77BFC1-9622-B452-A733-6128D2AAC2F0}"/>
              </a:ext>
            </a:extLst>
          </p:cNvPr>
          <p:cNvSpPr/>
          <p:nvPr/>
        </p:nvSpPr>
        <p:spPr>
          <a:xfrm>
            <a:off x="12127090" y="688373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9AF690-3D46-F94D-E30B-CDE7DB1112D7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F5EEF35-FFF1-C3D2-72F1-465E9F421E4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B13792C7-34AD-3850-3058-AF3F87951D74}"/>
              </a:ext>
            </a:extLst>
          </p:cNvPr>
          <p:cNvSpPr/>
          <p:nvPr/>
        </p:nvSpPr>
        <p:spPr>
          <a:xfrm>
            <a:off x="777793" y="106751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runbox">
            <a:extLst>
              <a:ext uri="{FF2B5EF4-FFF2-40B4-BE49-F238E27FC236}">
                <a16:creationId xmlns:a16="http://schemas.microsoft.com/office/drawing/2014/main" id="{235208BD-9BC0-DF84-F784-FA81C61CD844}"/>
              </a:ext>
            </a:extLst>
          </p:cNvPr>
          <p:cNvSpPr/>
          <p:nvPr/>
        </p:nvSpPr>
        <p:spPr>
          <a:xfrm>
            <a:off x="2327005" y="10743292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Root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6E51FEED-6740-1D05-5C28-C3BB0713E358}"/>
              </a:ext>
            </a:extLst>
          </p:cNvPr>
          <p:cNvSpPr/>
          <p:nvPr/>
        </p:nvSpPr>
        <p:spPr>
          <a:xfrm>
            <a:off x="777793" y="1176103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runbox">
            <a:extLst>
              <a:ext uri="{FF2B5EF4-FFF2-40B4-BE49-F238E27FC236}">
                <a16:creationId xmlns:a16="http://schemas.microsoft.com/office/drawing/2014/main" id="{AF1BF694-8800-8C6B-CC06-60EA0E127EDF}"/>
              </a:ext>
            </a:extLst>
          </p:cNvPr>
          <p:cNvSpPr/>
          <p:nvPr/>
        </p:nvSpPr>
        <p:spPr>
          <a:xfrm>
            <a:off x="2327005" y="11829142"/>
            <a:ext cx="4640485" cy="6583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Non-Root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3FCEFA-00B6-EFCE-C9D8-A5319E85D3B8}"/>
              </a:ext>
            </a:extLst>
          </p:cNvPr>
          <p:cNvSpPr/>
          <p:nvPr/>
        </p:nvSpPr>
        <p:spPr>
          <a:xfrm>
            <a:off x="575957" y="1284995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runbox">
            <a:extLst>
              <a:ext uri="{FF2B5EF4-FFF2-40B4-BE49-F238E27FC236}">
                <a16:creationId xmlns:a16="http://schemas.microsoft.com/office/drawing/2014/main" id="{20827CB4-1631-0FF8-C43E-B3687B444B3A}"/>
              </a:ext>
            </a:extLst>
          </p:cNvPr>
          <p:cNvSpPr/>
          <p:nvPr/>
        </p:nvSpPr>
        <p:spPr>
          <a:xfrm>
            <a:off x="2331815" y="12860906"/>
            <a:ext cx="4640485" cy="658336"/>
          </a:xfrm>
          <a:prstGeom prst="roundRect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Rank of the root</a:t>
            </a:r>
          </a:p>
        </p:txBody>
      </p:sp>
      <p:sp>
        <p:nvSpPr>
          <p:cNvPr id="26" name="Candy: A problem on leetcode">
            <a:extLst>
              <a:ext uri="{FF2B5EF4-FFF2-40B4-BE49-F238E27FC236}">
                <a16:creationId xmlns:a16="http://schemas.microsoft.com/office/drawing/2014/main" id="{D1C60121-1165-A456-0446-331B7869ADF7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in union(1,2)?</a:t>
            </a:r>
            <a:endParaRPr sz="4000" dirty="0"/>
          </a:p>
        </p:txBody>
      </p:sp>
      <p:sp>
        <p:nvSpPr>
          <p:cNvPr id="2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D302128-9A5F-5F69-71AE-E6274359B767}"/>
              </a:ext>
            </a:extLst>
          </p:cNvPr>
          <p:cNvSpPr/>
          <p:nvPr/>
        </p:nvSpPr>
        <p:spPr>
          <a:xfrm>
            <a:off x="15000043" y="2738431"/>
            <a:ext cx="8358514" cy="8360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Make 2 the child of 1</a:t>
            </a:r>
          </a:p>
        </p:txBody>
      </p:sp>
    </p:spTree>
    <p:extLst>
      <p:ext uri="{BB962C8B-B14F-4D97-AF65-F5344CB8AC3E}">
        <p14:creationId xmlns:p14="http://schemas.microsoft.com/office/powerpoint/2010/main" val="515210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7A5C98C-8326-D6A3-D7CA-91458E5EF5BB}"/>
              </a:ext>
            </a:extLst>
          </p:cNvPr>
          <p:cNvSpPr/>
          <p:nvPr/>
        </p:nvSpPr>
        <p:spPr>
          <a:xfrm>
            <a:off x="12807870" y="6973804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4599F4-45F8-3EF5-F7C0-C0A4444CB568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84C08-0845-8A26-2ACB-E79AFC43B4E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8EBB3F-BCE0-9E1D-7C6B-C9558EEBA9CC}"/>
              </a:ext>
            </a:extLst>
          </p:cNvPr>
          <p:cNvSpPr/>
          <p:nvPr/>
        </p:nvSpPr>
        <p:spPr>
          <a:xfrm>
            <a:off x="3526548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CE9F62-0ED7-456E-5C3C-7009FF9D6514}"/>
              </a:ext>
            </a:extLst>
          </p:cNvPr>
          <p:cNvSpPr/>
          <p:nvPr/>
        </p:nvSpPr>
        <p:spPr>
          <a:xfrm>
            <a:off x="9089755" y="385626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7ADC93-9F4C-8AC8-C1E6-D8C87A8AE431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8E234F29-1326-2858-C2C0-3B4108A5BC58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2866B4B-4E8A-E747-E812-1DE810209EEF}"/>
              </a:ext>
            </a:extLst>
          </p:cNvPr>
          <p:cNvSpPr/>
          <p:nvPr/>
        </p:nvSpPr>
        <p:spPr>
          <a:xfrm>
            <a:off x="8436595" y="28615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66566C22-E347-2B74-707C-360A3D34F8A9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!!star4">
            <a:extLst>
              <a:ext uri="{FF2B5EF4-FFF2-40B4-BE49-F238E27FC236}">
                <a16:creationId xmlns:a16="http://schemas.microsoft.com/office/drawing/2014/main" id="{8D89916C-0580-2A3A-145B-28E1FF3FEAE9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3">
            <a:extLst>
              <a:ext uri="{FF2B5EF4-FFF2-40B4-BE49-F238E27FC236}">
                <a16:creationId xmlns:a16="http://schemas.microsoft.com/office/drawing/2014/main" id="{9E7F9462-7222-B029-2299-6E5A4E51066F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2">
            <a:extLst>
              <a:ext uri="{FF2B5EF4-FFF2-40B4-BE49-F238E27FC236}">
                <a16:creationId xmlns:a16="http://schemas.microsoft.com/office/drawing/2014/main" id="{7D77BFC1-9622-B452-A733-6128D2AAC2F0}"/>
              </a:ext>
            </a:extLst>
          </p:cNvPr>
          <p:cNvSpPr/>
          <p:nvPr/>
        </p:nvSpPr>
        <p:spPr>
          <a:xfrm>
            <a:off x="12127090" y="688373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9AF690-3D46-F94D-E30B-CDE7DB1112D7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F5EEF35-FFF1-C3D2-72F1-465E9F421E4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B13792C7-34AD-3850-3058-AF3F87951D74}"/>
              </a:ext>
            </a:extLst>
          </p:cNvPr>
          <p:cNvSpPr/>
          <p:nvPr/>
        </p:nvSpPr>
        <p:spPr>
          <a:xfrm>
            <a:off x="777793" y="106751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runbox">
            <a:extLst>
              <a:ext uri="{FF2B5EF4-FFF2-40B4-BE49-F238E27FC236}">
                <a16:creationId xmlns:a16="http://schemas.microsoft.com/office/drawing/2014/main" id="{235208BD-9BC0-DF84-F784-FA81C61CD844}"/>
              </a:ext>
            </a:extLst>
          </p:cNvPr>
          <p:cNvSpPr/>
          <p:nvPr/>
        </p:nvSpPr>
        <p:spPr>
          <a:xfrm>
            <a:off x="2327005" y="10743292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Root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6E51FEED-6740-1D05-5C28-C3BB0713E358}"/>
              </a:ext>
            </a:extLst>
          </p:cNvPr>
          <p:cNvSpPr/>
          <p:nvPr/>
        </p:nvSpPr>
        <p:spPr>
          <a:xfrm>
            <a:off x="777793" y="1176103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runbox">
            <a:extLst>
              <a:ext uri="{FF2B5EF4-FFF2-40B4-BE49-F238E27FC236}">
                <a16:creationId xmlns:a16="http://schemas.microsoft.com/office/drawing/2014/main" id="{AF1BF694-8800-8C6B-CC06-60EA0E127EDF}"/>
              </a:ext>
            </a:extLst>
          </p:cNvPr>
          <p:cNvSpPr/>
          <p:nvPr/>
        </p:nvSpPr>
        <p:spPr>
          <a:xfrm>
            <a:off x="2327005" y="11829142"/>
            <a:ext cx="4640485" cy="6583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Non-Root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3FCEFA-00B6-EFCE-C9D8-A5319E85D3B8}"/>
              </a:ext>
            </a:extLst>
          </p:cNvPr>
          <p:cNvSpPr/>
          <p:nvPr/>
        </p:nvSpPr>
        <p:spPr>
          <a:xfrm>
            <a:off x="575957" y="1284995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runbox">
            <a:extLst>
              <a:ext uri="{FF2B5EF4-FFF2-40B4-BE49-F238E27FC236}">
                <a16:creationId xmlns:a16="http://schemas.microsoft.com/office/drawing/2014/main" id="{20827CB4-1631-0FF8-C43E-B3687B444B3A}"/>
              </a:ext>
            </a:extLst>
          </p:cNvPr>
          <p:cNvSpPr/>
          <p:nvPr/>
        </p:nvSpPr>
        <p:spPr>
          <a:xfrm>
            <a:off x="2331815" y="12860906"/>
            <a:ext cx="4640485" cy="658336"/>
          </a:xfrm>
          <a:prstGeom prst="roundRect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Rank of the root</a:t>
            </a:r>
          </a:p>
        </p:txBody>
      </p:sp>
      <p:sp>
        <p:nvSpPr>
          <p:cNvPr id="2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D302128-9A5F-5F69-71AE-E6274359B767}"/>
              </a:ext>
            </a:extLst>
          </p:cNvPr>
          <p:cNvSpPr/>
          <p:nvPr/>
        </p:nvSpPr>
        <p:spPr>
          <a:xfrm>
            <a:off x="15000043" y="2738431"/>
            <a:ext cx="8358514" cy="8360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Make 2 the child of 1</a:t>
            </a:r>
          </a:p>
        </p:txBody>
      </p:sp>
      <p:sp>
        <p:nvSpPr>
          <p:cNvPr id="23" name="Candy: A problem on leetcode">
            <a:extLst>
              <a:ext uri="{FF2B5EF4-FFF2-40B4-BE49-F238E27FC236}">
                <a16:creationId xmlns:a16="http://schemas.microsoft.com/office/drawing/2014/main" id="{CEBEC2EB-BDA2-F922-8832-CC9C635B103E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in union(1,2)?</a:t>
            </a:r>
            <a:endParaRPr sz="4000" dirty="0"/>
          </a:p>
        </p:txBody>
      </p:sp>
      <p:cxnSp>
        <p:nvCxnSpPr>
          <p:cNvPr id="15" name="!!st1">
            <a:extLst>
              <a:ext uri="{FF2B5EF4-FFF2-40B4-BE49-F238E27FC236}">
                <a16:creationId xmlns:a16="http://schemas.microsoft.com/office/drawing/2014/main" id="{EADB82BE-F42E-4551-2A33-6780B9090894}"/>
              </a:ext>
            </a:extLst>
          </p:cNvPr>
          <p:cNvCxnSpPr>
            <a:cxnSpLocks/>
          </p:cNvCxnSpPr>
          <p:nvPr/>
        </p:nvCxnSpPr>
        <p:spPr>
          <a:xfrm flipH="1" flipV="1">
            <a:off x="1234993" y="1799552"/>
            <a:ext cx="1834355" cy="27806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312048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0D4C9E2-5AC3-A1EE-6D8F-6DA931C40F5F}"/>
              </a:ext>
            </a:extLst>
          </p:cNvPr>
          <p:cNvSpPr/>
          <p:nvPr/>
        </p:nvSpPr>
        <p:spPr>
          <a:xfrm>
            <a:off x="3526548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A5C98C-8326-D6A3-D7CA-91458E5EF5BB}"/>
              </a:ext>
            </a:extLst>
          </p:cNvPr>
          <p:cNvSpPr/>
          <p:nvPr/>
        </p:nvSpPr>
        <p:spPr>
          <a:xfrm>
            <a:off x="12807870" y="6973804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4599F4-45F8-3EF5-F7C0-C0A4444CB568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84C08-0845-8A26-2ACB-E79AFC43B4E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CE9F62-0ED7-456E-5C3C-7009FF9D6514}"/>
              </a:ext>
            </a:extLst>
          </p:cNvPr>
          <p:cNvSpPr/>
          <p:nvPr/>
        </p:nvSpPr>
        <p:spPr>
          <a:xfrm>
            <a:off x="9089755" y="385626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7ADC93-9F4C-8AC8-C1E6-D8C87A8AE431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8E234F29-1326-2858-C2C0-3B4108A5BC58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2866B4B-4E8A-E747-E812-1DE810209EEF}"/>
              </a:ext>
            </a:extLst>
          </p:cNvPr>
          <p:cNvSpPr/>
          <p:nvPr/>
        </p:nvSpPr>
        <p:spPr>
          <a:xfrm>
            <a:off x="8436595" y="28615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66566C22-E347-2B74-707C-360A3D34F8A9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!!star4">
            <a:extLst>
              <a:ext uri="{FF2B5EF4-FFF2-40B4-BE49-F238E27FC236}">
                <a16:creationId xmlns:a16="http://schemas.microsoft.com/office/drawing/2014/main" id="{8D89916C-0580-2A3A-145B-28E1FF3FEAE9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3">
            <a:extLst>
              <a:ext uri="{FF2B5EF4-FFF2-40B4-BE49-F238E27FC236}">
                <a16:creationId xmlns:a16="http://schemas.microsoft.com/office/drawing/2014/main" id="{9E7F9462-7222-B029-2299-6E5A4E51066F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2">
            <a:extLst>
              <a:ext uri="{FF2B5EF4-FFF2-40B4-BE49-F238E27FC236}">
                <a16:creationId xmlns:a16="http://schemas.microsoft.com/office/drawing/2014/main" id="{7D77BFC1-9622-B452-A733-6128D2AAC2F0}"/>
              </a:ext>
            </a:extLst>
          </p:cNvPr>
          <p:cNvSpPr/>
          <p:nvPr/>
        </p:nvSpPr>
        <p:spPr>
          <a:xfrm>
            <a:off x="12127090" y="688373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9AF690-3D46-F94D-E30B-CDE7DB1112D7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F5EEF35-FFF1-C3D2-72F1-465E9F421E4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B13792C7-34AD-3850-3058-AF3F87951D74}"/>
              </a:ext>
            </a:extLst>
          </p:cNvPr>
          <p:cNvSpPr/>
          <p:nvPr/>
        </p:nvSpPr>
        <p:spPr>
          <a:xfrm>
            <a:off x="777793" y="106751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runbox">
            <a:extLst>
              <a:ext uri="{FF2B5EF4-FFF2-40B4-BE49-F238E27FC236}">
                <a16:creationId xmlns:a16="http://schemas.microsoft.com/office/drawing/2014/main" id="{235208BD-9BC0-DF84-F784-FA81C61CD844}"/>
              </a:ext>
            </a:extLst>
          </p:cNvPr>
          <p:cNvSpPr/>
          <p:nvPr/>
        </p:nvSpPr>
        <p:spPr>
          <a:xfrm>
            <a:off x="2327005" y="10743292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Root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6E51FEED-6740-1D05-5C28-C3BB0713E358}"/>
              </a:ext>
            </a:extLst>
          </p:cNvPr>
          <p:cNvSpPr/>
          <p:nvPr/>
        </p:nvSpPr>
        <p:spPr>
          <a:xfrm>
            <a:off x="777793" y="1176103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runbox">
            <a:extLst>
              <a:ext uri="{FF2B5EF4-FFF2-40B4-BE49-F238E27FC236}">
                <a16:creationId xmlns:a16="http://schemas.microsoft.com/office/drawing/2014/main" id="{AF1BF694-8800-8C6B-CC06-60EA0E127EDF}"/>
              </a:ext>
            </a:extLst>
          </p:cNvPr>
          <p:cNvSpPr/>
          <p:nvPr/>
        </p:nvSpPr>
        <p:spPr>
          <a:xfrm>
            <a:off x="2327005" y="11829142"/>
            <a:ext cx="4640485" cy="6583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Non-Root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3FCEFA-00B6-EFCE-C9D8-A5319E85D3B8}"/>
              </a:ext>
            </a:extLst>
          </p:cNvPr>
          <p:cNvSpPr/>
          <p:nvPr/>
        </p:nvSpPr>
        <p:spPr>
          <a:xfrm>
            <a:off x="575957" y="1284995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runbox">
            <a:extLst>
              <a:ext uri="{FF2B5EF4-FFF2-40B4-BE49-F238E27FC236}">
                <a16:creationId xmlns:a16="http://schemas.microsoft.com/office/drawing/2014/main" id="{20827CB4-1631-0FF8-C43E-B3687B444B3A}"/>
              </a:ext>
            </a:extLst>
          </p:cNvPr>
          <p:cNvSpPr/>
          <p:nvPr/>
        </p:nvSpPr>
        <p:spPr>
          <a:xfrm>
            <a:off x="2331815" y="12860906"/>
            <a:ext cx="4640485" cy="658336"/>
          </a:xfrm>
          <a:prstGeom prst="roundRect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Rank of the root</a:t>
            </a:r>
          </a:p>
        </p:txBody>
      </p:sp>
      <p:sp>
        <p:nvSpPr>
          <p:cNvPr id="2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D302128-9A5F-5F69-71AE-E6274359B767}"/>
              </a:ext>
            </a:extLst>
          </p:cNvPr>
          <p:cNvSpPr/>
          <p:nvPr/>
        </p:nvSpPr>
        <p:spPr>
          <a:xfrm>
            <a:off x="15000043" y="2738431"/>
            <a:ext cx="8358514" cy="8360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Make 6 the child of 4</a:t>
            </a:r>
          </a:p>
        </p:txBody>
      </p:sp>
      <p:sp>
        <p:nvSpPr>
          <p:cNvPr id="23" name="Candy: A problem on leetcode">
            <a:extLst>
              <a:ext uri="{FF2B5EF4-FFF2-40B4-BE49-F238E27FC236}">
                <a16:creationId xmlns:a16="http://schemas.microsoft.com/office/drawing/2014/main" id="{CEBEC2EB-BDA2-F922-8832-CC9C635B103E}"/>
              </a:ext>
            </a:extLst>
          </p:cNvPr>
          <p:cNvSpPr/>
          <p:nvPr/>
        </p:nvSpPr>
        <p:spPr>
          <a:xfrm>
            <a:off x="15000043" y="635424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in union(4,6)?</a:t>
            </a:r>
            <a:endParaRPr sz="4000" dirty="0"/>
          </a:p>
        </p:txBody>
      </p:sp>
      <p:cxnSp>
        <p:nvCxnSpPr>
          <p:cNvPr id="20" name="!!st1">
            <a:extLst>
              <a:ext uri="{FF2B5EF4-FFF2-40B4-BE49-F238E27FC236}">
                <a16:creationId xmlns:a16="http://schemas.microsoft.com/office/drawing/2014/main" id="{0DE8FB93-ACA0-6417-37AB-B84C9558ACF0}"/>
              </a:ext>
            </a:extLst>
          </p:cNvPr>
          <p:cNvCxnSpPr>
            <a:cxnSpLocks/>
          </p:cNvCxnSpPr>
          <p:nvPr/>
        </p:nvCxnSpPr>
        <p:spPr>
          <a:xfrm flipH="1" flipV="1">
            <a:off x="1234993" y="1799552"/>
            <a:ext cx="1834355" cy="27806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213109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9E65A73-D8D4-52F7-C9B1-516B8188E3A8}"/>
              </a:ext>
            </a:extLst>
          </p:cNvPr>
          <p:cNvSpPr/>
          <p:nvPr/>
        </p:nvSpPr>
        <p:spPr>
          <a:xfrm>
            <a:off x="12807870" y="6973804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179BFD-1CA2-8F09-367F-291750DC7E1D}"/>
              </a:ext>
            </a:extLst>
          </p:cNvPr>
          <p:cNvSpPr/>
          <p:nvPr/>
        </p:nvSpPr>
        <p:spPr>
          <a:xfrm>
            <a:off x="3526548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4599F4-45F8-3EF5-F7C0-C0A4444CB568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84C08-0845-8A26-2ACB-E79AFC43B4E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CE9F62-0ED7-456E-5C3C-7009FF9D6514}"/>
              </a:ext>
            </a:extLst>
          </p:cNvPr>
          <p:cNvSpPr/>
          <p:nvPr/>
        </p:nvSpPr>
        <p:spPr>
          <a:xfrm>
            <a:off x="9089755" y="385626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7ADC93-9F4C-8AC8-C1E6-D8C87A8AE431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8E234F29-1326-2858-C2C0-3B4108A5BC58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2866B4B-4E8A-E747-E812-1DE810209EEF}"/>
              </a:ext>
            </a:extLst>
          </p:cNvPr>
          <p:cNvSpPr/>
          <p:nvPr/>
        </p:nvSpPr>
        <p:spPr>
          <a:xfrm>
            <a:off x="8436595" y="28615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66566C22-E347-2B74-707C-360A3D34F8A9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!!star4">
            <a:extLst>
              <a:ext uri="{FF2B5EF4-FFF2-40B4-BE49-F238E27FC236}">
                <a16:creationId xmlns:a16="http://schemas.microsoft.com/office/drawing/2014/main" id="{8D89916C-0580-2A3A-145B-28E1FF3FEAE9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3">
            <a:extLst>
              <a:ext uri="{FF2B5EF4-FFF2-40B4-BE49-F238E27FC236}">
                <a16:creationId xmlns:a16="http://schemas.microsoft.com/office/drawing/2014/main" id="{9E7F9462-7222-B029-2299-6E5A4E51066F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2">
            <a:extLst>
              <a:ext uri="{FF2B5EF4-FFF2-40B4-BE49-F238E27FC236}">
                <a16:creationId xmlns:a16="http://schemas.microsoft.com/office/drawing/2014/main" id="{7D77BFC1-9622-B452-A733-6128D2AAC2F0}"/>
              </a:ext>
            </a:extLst>
          </p:cNvPr>
          <p:cNvSpPr/>
          <p:nvPr/>
        </p:nvSpPr>
        <p:spPr>
          <a:xfrm>
            <a:off x="12127090" y="6883733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9AF690-3D46-F94D-E30B-CDE7DB1112D7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F5EEF35-FFF1-C3D2-72F1-465E9F421E4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B13792C7-34AD-3850-3058-AF3F87951D74}"/>
              </a:ext>
            </a:extLst>
          </p:cNvPr>
          <p:cNvSpPr/>
          <p:nvPr/>
        </p:nvSpPr>
        <p:spPr>
          <a:xfrm>
            <a:off x="777793" y="106751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runbox">
            <a:extLst>
              <a:ext uri="{FF2B5EF4-FFF2-40B4-BE49-F238E27FC236}">
                <a16:creationId xmlns:a16="http://schemas.microsoft.com/office/drawing/2014/main" id="{235208BD-9BC0-DF84-F784-FA81C61CD844}"/>
              </a:ext>
            </a:extLst>
          </p:cNvPr>
          <p:cNvSpPr/>
          <p:nvPr/>
        </p:nvSpPr>
        <p:spPr>
          <a:xfrm>
            <a:off x="2327005" y="10743292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Root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6E51FEED-6740-1D05-5C28-C3BB0713E358}"/>
              </a:ext>
            </a:extLst>
          </p:cNvPr>
          <p:cNvSpPr/>
          <p:nvPr/>
        </p:nvSpPr>
        <p:spPr>
          <a:xfrm>
            <a:off x="777793" y="1176103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runbox">
            <a:extLst>
              <a:ext uri="{FF2B5EF4-FFF2-40B4-BE49-F238E27FC236}">
                <a16:creationId xmlns:a16="http://schemas.microsoft.com/office/drawing/2014/main" id="{AF1BF694-8800-8C6B-CC06-60EA0E127EDF}"/>
              </a:ext>
            </a:extLst>
          </p:cNvPr>
          <p:cNvSpPr/>
          <p:nvPr/>
        </p:nvSpPr>
        <p:spPr>
          <a:xfrm>
            <a:off x="2327005" y="11829142"/>
            <a:ext cx="4640485" cy="6583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Non-Root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3FCEFA-00B6-EFCE-C9D8-A5319E85D3B8}"/>
              </a:ext>
            </a:extLst>
          </p:cNvPr>
          <p:cNvSpPr/>
          <p:nvPr/>
        </p:nvSpPr>
        <p:spPr>
          <a:xfrm>
            <a:off x="575957" y="1284995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runbox">
            <a:extLst>
              <a:ext uri="{FF2B5EF4-FFF2-40B4-BE49-F238E27FC236}">
                <a16:creationId xmlns:a16="http://schemas.microsoft.com/office/drawing/2014/main" id="{20827CB4-1631-0FF8-C43E-B3687B444B3A}"/>
              </a:ext>
            </a:extLst>
          </p:cNvPr>
          <p:cNvSpPr/>
          <p:nvPr/>
        </p:nvSpPr>
        <p:spPr>
          <a:xfrm>
            <a:off x="2331815" y="12860906"/>
            <a:ext cx="4640485" cy="658336"/>
          </a:xfrm>
          <a:prstGeom prst="roundRect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Rank of the root</a:t>
            </a:r>
          </a:p>
        </p:txBody>
      </p:sp>
      <p:sp>
        <p:nvSpPr>
          <p:cNvPr id="2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D302128-9A5F-5F69-71AE-E6274359B767}"/>
              </a:ext>
            </a:extLst>
          </p:cNvPr>
          <p:cNvSpPr/>
          <p:nvPr/>
        </p:nvSpPr>
        <p:spPr>
          <a:xfrm>
            <a:off x="15000043" y="2738431"/>
            <a:ext cx="8358514" cy="8360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Make 6 the child of 4</a:t>
            </a:r>
          </a:p>
        </p:txBody>
      </p:sp>
      <p:sp>
        <p:nvSpPr>
          <p:cNvPr id="23" name="Candy: A problem on leetcode">
            <a:extLst>
              <a:ext uri="{FF2B5EF4-FFF2-40B4-BE49-F238E27FC236}">
                <a16:creationId xmlns:a16="http://schemas.microsoft.com/office/drawing/2014/main" id="{CEBEC2EB-BDA2-F922-8832-CC9C635B103E}"/>
              </a:ext>
            </a:extLst>
          </p:cNvPr>
          <p:cNvSpPr/>
          <p:nvPr/>
        </p:nvSpPr>
        <p:spPr>
          <a:xfrm>
            <a:off x="15000043" y="635424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in union(4,6)?</a:t>
            </a:r>
            <a:endParaRPr sz="4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8B8B0F-9225-FFB5-64C1-35088CAA22AE}"/>
              </a:ext>
            </a:extLst>
          </p:cNvPr>
          <p:cNvCxnSpPr>
            <a:cxnSpLocks/>
            <a:stCxn id="8" idx="0"/>
            <a:endCxn id="4" idx="4"/>
          </p:cNvCxnSpPr>
          <p:nvPr/>
        </p:nvCxnSpPr>
        <p:spPr>
          <a:xfrm flipH="1" flipV="1">
            <a:off x="8893795" y="1122885"/>
            <a:ext cx="3690495" cy="576084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!!st1">
            <a:extLst>
              <a:ext uri="{FF2B5EF4-FFF2-40B4-BE49-F238E27FC236}">
                <a16:creationId xmlns:a16="http://schemas.microsoft.com/office/drawing/2014/main" id="{AF46890A-DB00-267C-66A6-AFD16867A0EA}"/>
              </a:ext>
            </a:extLst>
          </p:cNvPr>
          <p:cNvCxnSpPr>
            <a:cxnSpLocks/>
          </p:cNvCxnSpPr>
          <p:nvPr/>
        </p:nvCxnSpPr>
        <p:spPr>
          <a:xfrm flipH="1" flipV="1">
            <a:off x="1234993" y="1799552"/>
            <a:ext cx="1834355" cy="27806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51690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95923B6-ACC3-0F73-22D2-D87D070017B2}"/>
              </a:ext>
            </a:extLst>
          </p:cNvPr>
          <p:cNvSpPr/>
          <p:nvPr/>
        </p:nvSpPr>
        <p:spPr>
          <a:xfrm>
            <a:off x="12807870" y="6973804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20F6CD-4C86-74D1-2D6A-9A94C1ADAE64}"/>
              </a:ext>
            </a:extLst>
          </p:cNvPr>
          <p:cNvSpPr/>
          <p:nvPr/>
        </p:nvSpPr>
        <p:spPr>
          <a:xfrm>
            <a:off x="3526548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4599F4-45F8-3EF5-F7C0-C0A4444CB568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84C08-0845-8A26-2ACB-E79AFC43B4E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CE9F62-0ED7-456E-5C3C-7009FF9D6514}"/>
              </a:ext>
            </a:extLst>
          </p:cNvPr>
          <p:cNvSpPr/>
          <p:nvPr/>
        </p:nvSpPr>
        <p:spPr>
          <a:xfrm>
            <a:off x="9089755" y="385626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7ADC93-9F4C-8AC8-C1E6-D8C87A8AE431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8E234F29-1326-2858-C2C0-3B4108A5BC58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2866B4B-4E8A-E747-E812-1DE810209EEF}"/>
              </a:ext>
            </a:extLst>
          </p:cNvPr>
          <p:cNvSpPr/>
          <p:nvPr/>
        </p:nvSpPr>
        <p:spPr>
          <a:xfrm>
            <a:off x="8436595" y="28615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66566C22-E347-2B74-707C-360A3D34F8A9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!!star4">
            <a:extLst>
              <a:ext uri="{FF2B5EF4-FFF2-40B4-BE49-F238E27FC236}">
                <a16:creationId xmlns:a16="http://schemas.microsoft.com/office/drawing/2014/main" id="{8D89916C-0580-2A3A-145B-28E1FF3FEAE9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3">
            <a:extLst>
              <a:ext uri="{FF2B5EF4-FFF2-40B4-BE49-F238E27FC236}">
                <a16:creationId xmlns:a16="http://schemas.microsoft.com/office/drawing/2014/main" id="{9E7F9462-7222-B029-2299-6E5A4E51066F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2">
            <a:extLst>
              <a:ext uri="{FF2B5EF4-FFF2-40B4-BE49-F238E27FC236}">
                <a16:creationId xmlns:a16="http://schemas.microsoft.com/office/drawing/2014/main" id="{7D77BFC1-9622-B452-A733-6128D2AAC2F0}"/>
              </a:ext>
            </a:extLst>
          </p:cNvPr>
          <p:cNvSpPr/>
          <p:nvPr/>
        </p:nvSpPr>
        <p:spPr>
          <a:xfrm>
            <a:off x="12127090" y="6883733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9AF690-3D46-F94D-E30B-CDE7DB1112D7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F5EEF35-FFF1-C3D2-72F1-465E9F421E4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B13792C7-34AD-3850-3058-AF3F87951D74}"/>
              </a:ext>
            </a:extLst>
          </p:cNvPr>
          <p:cNvSpPr/>
          <p:nvPr/>
        </p:nvSpPr>
        <p:spPr>
          <a:xfrm>
            <a:off x="777793" y="106751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runbox">
            <a:extLst>
              <a:ext uri="{FF2B5EF4-FFF2-40B4-BE49-F238E27FC236}">
                <a16:creationId xmlns:a16="http://schemas.microsoft.com/office/drawing/2014/main" id="{235208BD-9BC0-DF84-F784-FA81C61CD844}"/>
              </a:ext>
            </a:extLst>
          </p:cNvPr>
          <p:cNvSpPr/>
          <p:nvPr/>
        </p:nvSpPr>
        <p:spPr>
          <a:xfrm>
            <a:off x="2327005" y="10743292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Root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6E51FEED-6740-1D05-5C28-C3BB0713E358}"/>
              </a:ext>
            </a:extLst>
          </p:cNvPr>
          <p:cNvSpPr/>
          <p:nvPr/>
        </p:nvSpPr>
        <p:spPr>
          <a:xfrm>
            <a:off x="777793" y="1176103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runbox">
            <a:extLst>
              <a:ext uri="{FF2B5EF4-FFF2-40B4-BE49-F238E27FC236}">
                <a16:creationId xmlns:a16="http://schemas.microsoft.com/office/drawing/2014/main" id="{AF1BF694-8800-8C6B-CC06-60EA0E127EDF}"/>
              </a:ext>
            </a:extLst>
          </p:cNvPr>
          <p:cNvSpPr/>
          <p:nvPr/>
        </p:nvSpPr>
        <p:spPr>
          <a:xfrm>
            <a:off x="2327005" y="11829142"/>
            <a:ext cx="4640485" cy="6583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Non-Root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3FCEFA-00B6-EFCE-C9D8-A5319E85D3B8}"/>
              </a:ext>
            </a:extLst>
          </p:cNvPr>
          <p:cNvSpPr/>
          <p:nvPr/>
        </p:nvSpPr>
        <p:spPr>
          <a:xfrm>
            <a:off x="575957" y="1284995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runbox">
            <a:extLst>
              <a:ext uri="{FF2B5EF4-FFF2-40B4-BE49-F238E27FC236}">
                <a16:creationId xmlns:a16="http://schemas.microsoft.com/office/drawing/2014/main" id="{20827CB4-1631-0FF8-C43E-B3687B444B3A}"/>
              </a:ext>
            </a:extLst>
          </p:cNvPr>
          <p:cNvSpPr/>
          <p:nvPr/>
        </p:nvSpPr>
        <p:spPr>
          <a:xfrm>
            <a:off x="2331815" y="12860906"/>
            <a:ext cx="4640485" cy="658336"/>
          </a:xfrm>
          <a:prstGeom prst="roundRect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Rank of the root</a:t>
            </a:r>
          </a:p>
        </p:txBody>
      </p:sp>
      <p:sp>
        <p:nvSpPr>
          <p:cNvPr id="2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D302128-9A5F-5F69-71AE-E6274359B767}"/>
              </a:ext>
            </a:extLst>
          </p:cNvPr>
          <p:cNvSpPr/>
          <p:nvPr/>
        </p:nvSpPr>
        <p:spPr>
          <a:xfrm>
            <a:off x="14401800" y="3585287"/>
            <a:ext cx="9572625" cy="170914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Node 1 is the root of the tree containing 2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Node 4 is the root of the tree containing 6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23" name="Candy: A problem on leetcode">
            <a:extLst>
              <a:ext uri="{FF2B5EF4-FFF2-40B4-BE49-F238E27FC236}">
                <a16:creationId xmlns:a16="http://schemas.microsoft.com/office/drawing/2014/main" id="{CEBEC2EB-BDA2-F922-8832-CC9C635B103E}"/>
              </a:ext>
            </a:extLst>
          </p:cNvPr>
          <p:cNvSpPr/>
          <p:nvPr/>
        </p:nvSpPr>
        <p:spPr>
          <a:xfrm>
            <a:off x="15000043" y="635424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in union(2,6)?</a:t>
            </a:r>
            <a:endParaRPr sz="4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8B8B0F-9225-FFB5-64C1-35088CAA22AE}"/>
              </a:ext>
            </a:extLst>
          </p:cNvPr>
          <p:cNvCxnSpPr>
            <a:cxnSpLocks/>
            <a:stCxn id="8" idx="0"/>
            <a:endCxn id="4" idx="4"/>
          </p:cNvCxnSpPr>
          <p:nvPr/>
        </p:nvCxnSpPr>
        <p:spPr>
          <a:xfrm flipH="1" flipV="1">
            <a:off x="8893795" y="1122885"/>
            <a:ext cx="3690495" cy="576084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28927B4-6B48-6A83-6C51-08C438A9F347}"/>
              </a:ext>
            </a:extLst>
          </p:cNvPr>
          <p:cNvSpPr/>
          <p:nvPr/>
        </p:nvSpPr>
        <p:spPr>
          <a:xfrm>
            <a:off x="14401800" y="6237155"/>
            <a:ext cx="9572625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Make 4 the child of 1</a:t>
            </a:r>
          </a:p>
        </p:txBody>
      </p:sp>
      <p:cxnSp>
        <p:nvCxnSpPr>
          <p:cNvPr id="21" name="!!st1">
            <a:extLst>
              <a:ext uri="{FF2B5EF4-FFF2-40B4-BE49-F238E27FC236}">
                <a16:creationId xmlns:a16="http://schemas.microsoft.com/office/drawing/2014/main" id="{86D27E2A-4968-DC70-655A-49E03E47C812}"/>
              </a:ext>
            </a:extLst>
          </p:cNvPr>
          <p:cNvCxnSpPr>
            <a:cxnSpLocks/>
          </p:cNvCxnSpPr>
          <p:nvPr/>
        </p:nvCxnSpPr>
        <p:spPr>
          <a:xfrm flipH="1" flipV="1">
            <a:off x="1234993" y="1799552"/>
            <a:ext cx="1834355" cy="27806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49162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0CE9B9A-D79D-4E78-C78E-A90135DCF3D3}"/>
              </a:ext>
            </a:extLst>
          </p:cNvPr>
          <p:cNvSpPr/>
          <p:nvPr/>
        </p:nvSpPr>
        <p:spPr>
          <a:xfrm>
            <a:off x="11631477" y="9828495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86C724-BFC9-E525-A011-82741B3B5D16}"/>
              </a:ext>
            </a:extLst>
          </p:cNvPr>
          <p:cNvSpPr/>
          <p:nvPr/>
        </p:nvSpPr>
        <p:spPr>
          <a:xfrm>
            <a:off x="3526548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4599F4-45F8-3EF5-F7C0-C0A4444CB568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84C08-0845-8A26-2ACB-E79AFC43B4E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CE9F62-0ED7-456E-5C3C-7009FF9D6514}"/>
              </a:ext>
            </a:extLst>
          </p:cNvPr>
          <p:cNvSpPr/>
          <p:nvPr/>
        </p:nvSpPr>
        <p:spPr>
          <a:xfrm>
            <a:off x="7826152" y="3230915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7ADC93-9F4C-8AC8-C1E6-D8C87A8AE431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8E234F29-1326-2858-C2C0-3B4108A5BC58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2866B4B-4E8A-E747-E812-1DE810209EEF}"/>
              </a:ext>
            </a:extLst>
          </p:cNvPr>
          <p:cNvSpPr/>
          <p:nvPr/>
        </p:nvSpPr>
        <p:spPr>
          <a:xfrm>
            <a:off x="7235041" y="314084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66566C22-E347-2B74-707C-360A3D34F8A9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!!star4">
            <a:extLst>
              <a:ext uri="{FF2B5EF4-FFF2-40B4-BE49-F238E27FC236}">
                <a16:creationId xmlns:a16="http://schemas.microsoft.com/office/drawing/2014/main" id="{8D89916C-0580-2A3A-145B-28E1FF3FEAE9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3">
            <a:extLst>
              <a:ext uri="{FF2B5EF4-FFF2-40B4-BE49-F238E27FC236}">
                <a16:creationId xmlns:a16="http://schemas.microsoft.com/office/drawing/2014/main" id="{9E7F9462-7222-B029-2299-6E5A4E51066F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2">
            <a:extLst>
              <a:ext uri="{FF2B5EF4-FFF2-40B4-BE49-F238E27FC236}">
                <a16:creationId xmlns:a16="http://schemas.microsoft.com/office/drawing/2014/main" id="{7D77BFC1-9622-B452-A733-6128D2AAC2F0}"/>
              </a:ext>
            </a:extLst>
          </p:cNvPr>
          <p:cNvSpPr/>
          <p:nvPr/>
        </p:nvSpPr>
        <p:spPr>
          <a:xfrm>
            <a:off x="10925536" y="973842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9AF690-3D46-F94D-E30B-CDE7DB1112D7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F5EEF35-FFF1-C3D2-72F1-465E9F421E4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B13792C7-34AD-3850-3058-AF3F87951D74}"/>
              </a:ext>
            </a:extLst>
          </p:cNvPr>
          <p:cNvSpPr/>
          <p:nvPr/>
        </p:nvSpPr>
        <p:spPr>
          <a:xfrm>
            <a:off x="777793" y="106751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runbox">
            <a:extLst>
              <a:ext uri="{FF2B5EF4-FFF2-40B4-BE49-F238E27FC236}">
                <a16:creationId xmlns:a16="http://schemas.microsoft.com/office/drawing/2014/main" id="{235208BD-9BC0-DF84-F784-FA81C61CD844}"/>
              </a:ext>
            </a:extLst>
          </p:cNvPr>
          <p:cNvSpPr/>
          <p:nvPr/>
        </p:nvSpPr>
        <p:spPr>
          <a:xfrm>
            <a:off x="2327005" y="10743292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Root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6E51FEED-6740-1D05-5C28-C3BB0713E358}"/>
              </a:ext>
            </a:extLst>
          </p:cNvPr>
          <p:cNvSpPr/>
          <p:nvPr/>
        </p:nvSpPr>
        <p:spPr>
          <a:xfrm>
            <a:off x="777793" y="1176103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runbox">
            <a:extLst>
              <a:ext uri="{FF2B5EF4-FFF2-40B4-BE49-F238E27FC236}">
                <a16:creationId xmlns:a16="http://schemas.microsoft.com/office/drawing/2014/main" id="{AF1BF694-8800-8C6B-CC06-60EA0E127EDF}"/>
              </a:ext>
            </a:extLst>
          </p:cNvPr>
          <p:cNvSpPr/>
          <p:nvPr/>
        </p:nvSpPr>
        <p:spPr>
          <a:xfrm>
            <a:off x="2327005" y="11829142"/>
            <a:ext cx="4640485" cy="6583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Non-Root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3FCEFA-00B6-EFCE-C9D8-A5319E85D3B8}"/>
              </a:ext>
            </a:extLst>
          </p:cNvPr>
          <p:cNvSpPr/>
          <p:nvPr/>
        </p:nvSpPr>
        <p:spPr>
          <a:xfrm>
            <a:off x="575957" y="1284995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runbox">
            <a:extLst>
              <a:ext uri="{FF2B5EF4-FFF2-40B4-BE49-F238E27FC236}">
                <a16:creationId xmlns:a16="http://schemas.microsoft.com/office/drawing/2014/main" id="{20827CB4-1631-0FF8-C43E-B3687B444B3A}"/>
              </a:ext>
            </a:extLst>
          </p:cNvPr>
          <p:cNvSpPr/>
          <p:nvPr/>
        </p:nvSpPr>
        <p:spPr>
          <a:xfrm>
            <a:off x="2331815" y="12860906"/>
            <a:ext cx="4640485" cy="658336"/>
          </a:xfrm>
          <a:prstGeom prst="roundRect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Rank of the root</a:t>
            </a:r>
          </a:p>
        </p:txBody>
      </p:sp>
      <p:sp>
        <p:nvSpPr>
          <p:cNvPr id="28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3D302128-9A5F-5F69-71AE-E6274359B767}"/>
              </a:ext>
            </a:extLst>
          </p:cNvPr>
          <p:cNvSpPr/>
          <p:nvPr/>
        </p:nvSpPr>
        <p:spPr>
          <a:xfrm>
            <a:off x="14401800" y="3585287"/>
            <a:ext cx="9572625" cy="170914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Node 1 is the root of the tree containing 2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Node 4 is the root of the tree containing 6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23" name="Candy: A problem on leetcode">
            <a:extLst>
              <a:ext uri="{FF2B5EF4-FFF2-40B4-BE49-F238E27FC236}">
                <a16:creationId xmlns:a16="http://schemas.microsoft.com/office/drawing/2014/main" id="{CEBEC2EB-BDA2-F922-8832-CC9C635B103E}"/>
              </a:ext>
            </a:extLst>
          </p:cNvPr>
          <p:cNvSpPr/>
          <p:nvPr/>
        </p:nvSpPr>
        <p:spPr>
          <a:xfrm>
            <a:off x="15000043" y="635424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in union(2,6)?</a:t>
            </a:r>
            <a:endParaRPr sz="4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8B8B0F-9225-FFB5-64C1-35088CAA22AE}"/>
              </a:ext>
            </a:extLst>
          </p:cNvPr>
          <p:cNvCxnSpPr>
            <a:cxnSpLocks/>
            <a:stCxn id="8" idx="0"/>
            <a:endCxn id="4" idx="4"/>
          </p:cNvCxnSpPr>
          <p:nvPr/>
        </p:nvCxnSpPr>
        <p:spPr>
          <a:xfrm flipH="1" flipV="1">
            <a:off x="7692241" y="3977576"/>
            <a:ext cx="3690495" cy="576084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28927B4-6B48-6A83-6C51-08C438A9F347}"/>
              </a:ext>
            </a:extLst>
          </p:cNvPr>
          <p:cNvSpPr/>
          <p:nvPr/>
        </p:nvSpPr>
        <p:spPr>
          <a:xfrm>
            <a:off x="14401800" y="6237155"/>
            <a:ext cx="9572625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Make 4 the child of 1</a:t>
            </a:r>
          </a:p>
        </p:txBody>
      </p:sp>
      <p:cxnSp>
        <p:nvCxnSpPr>
          <p:cNvPr id="30" name="!!st1">
            <a:extLst>
              <a:ext uri="{FF2B5EF4-FFF2-40B4-BE49-F238E27FC236}">
                <a16:creationId xmlns:a16="http://schemas.microsoft.com/office/drawing/2014/main" id="{A5F6970F-B42E-090C-01D5-7452F0B54331}"/>
              </a:ext>
            </a:extLst>
          </p:cNvPr>
          <p:cNvCxnSpPr>
            <a:cxnSpLocks/>
          </p:cNvCxnSpPr>
          <p:nvPr/>
        </p:nvCxnSpPr>
        <p:spPr>
          <a:xfrm flipH="1" flipV="1">
            <a:off x="1234993" y="1799552"/>
            <a:ext cx="1834355" cy="27806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!!st14">
            <a:extLst>
              <a:ext uri="{FF2B5EF4-FFF2-40B4-BE49-F238E27FC236}">
                <a16:creationId xmlns:a16="http://schemas.microsoft.com/office/drawing/2014/main" id="{CFD6BB80-4400-00A7-3F66-208E67FC66A3}"/>
              </a:ext>
            </a:extLst>
          </p:cNvPr>
          <p:cNvCxnSpPr>
            <a:cxnSpLocks/>
          </p:cNvCxnSpPr>
          <p:nvPr/>
        </p:nvCxnSpPr>
        <p:spPr>
          <a:xfrm flipH="1" flipV="1">
            <a:off x="1412605" y="1799552"/>
            <a:ext cx="5822436" cy="143136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738966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3530152-8FC6-D6B9-BE94-D5ED596B2B75}"/>
              </a:ext>
            </a:extLst>
          </p:cNvPr>
          <p:cNvSpPr/>
          <p:nvPr/>
        </p:nvSpPr>
        <p:spPr>
          <a:xfrm>
            <a:off x="11631477" y="9828495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1CB285-E1A8-EC1E-5D91-76E7B79282D9}"/>
              </a:ext>
            </a:extLst>
          </p:cNvPr>
          <p:cNvSpPr/>
          <p:nvPr/>
        </p:nvSpPr>
        <p:spPr>
          <a:xfrm>
            <a:off x="3526548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F4D468-10D7-724C-C9E6-80080BA0B8A5}"/>
              </a:ext>
            </a:extLst>
          </p:cNvPr>
          <p:cNvSpPr/>
          <p:nvPr/>
        </p:nvSpPr>
        <p:spPr>
          <a:xfrm>
            <a:off x="7826152" y="3230915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4599F4-45F8-3EF5-F7C0-C0A4444CB568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84C08-0845-8A26-2ACB-E79AFC43B4E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CE9F62-0ED7-456E-5C3C-7009FF9D6514}"/>
              </a:ext>
            </a:extLst>
          </p:cNvPr>
          <p:cNvSpPr/>
          <p:nvPr/>
        </p:nvSpPr>
        <p:spPr>
          <a:xfrm>
            <a:off x="8416442" y="-2588983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7ADC93-9F4C-8AC8-C1E6-D8C87A8AE431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8E234F29-1326-2858-C2C0-3B4108A5BC58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2866B4B-4E8A-E747-E812-1DE810209EEF}"/>
              </a:ext>
            </a:extLst>
          </p:cNvPr>
          <p:cNvSpPr/>
          <p:nvPr/>
        </p:nvSpPr>
        <p:spPr>
          <a:xfrm>
            <a:off x="7235041" y="314084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66566C22-E347-2B74-707C-360A3D34F8A9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!!star4">
            <a:extLst>
              <a:ext uri="{FF2B5EF4-FFF2-40B4-BE49-F238E27FC236}">
                <a16:creationId xmlns:a16="http://schemas.microsoft.com/office/drawing/2014/main" id="{8D89916C-0580-2A3A-145B-28E1FF3FEAE9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3">
            <a:extLst>
              <a:ext uri="{FF2B5EF4-FFF2-40B4-BE49-F238E27FC236}">
                <a16:creationId xmlns:a16="http://schemas.microsoft.com/office/drawing/2014/main" id="{9E7F9462-7222-B029-2299-6E5A4E51066F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2">
            <a:extLst>
              <a:ext uri="{FF2B5EF4-FFF2-40B4-BE49-F238E27FC236}">
                <a16:creationId xmlns:a16="http://schemas.microsoft.com/office/drawing/2014/main" id="{7D77BFC1-9622-B452-A733-6128D2AAC2F0}"/>
              </a:ext>
            </a:extLst>
          </p:cNvPr>
          <p:cNvSpPr/>
          <p:nvPr/>
        </p:nvSpPr>
        <p:spPr>
          <a:xfrm>
            <a:off x="10925536" y="973842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9AF690-3D46-F94D-E30B-CDE7DB1112D7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F5EEF35-FFF1-C3D2-72F1-465E9F421E4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B13792C7-34AD-3850-3058-AF3F87951D74}"/>
              </a:ext>
            </a:extLst>
          </p:cNvPr>
          <p:cNvSpPr/>
          <p:nvPr/>
        </p:nvSpPr>
        <p:spPr>
          <a:xfrm>
            <a:off x="777793" y="106751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runbox">
            <a:extLst>
              <a:ext uri="{FF2B5EF4-FFF2-40B4-BE49-F238E27FC236}">
                <a16:creationId xmlns:a16="http://schemas.microsoft.com/office/drawing/2014/main" id="{235208BD-9BC0-DF84-F784-FA81C61CD844}"/>
              </a:ext>
            </a:extLst>
          </p:cNvPr>
          <p:cNvSpPr/>
          <p:nvPr/>
        </p:nvSpPr>
        <p:spPr>
          <a:xfrm>
            <a:off x="2327005" y="10743292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Root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6E51FEED-6740-1D05-5C28-C3BB0713E358}"/>
              </a:ext>
            </a:extLst>
          </p:cNvPr>
          <p:cNvSpPr/>
          <p:nvPr/>
        </p:nvSpPr>
        <p:spPr>
          <a:xfrm>
            <a:off x="777793" y="1176103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runbox">
            <a:extLst>
              <a:ext uri="{FF2B5EF4-FFF2-40B4-BE49-F238E27FC236}">
                <a16:creationId xmlns:a16="http://schemas.microsoft.com/office/drawing/2014/main" id="{AF1BF694-8800-8C6B-CC06-60EA0E127EDF}"/>
              </a:ext>
            </a:extLst>
          </p:cNvPr>
          <p:cNvSpPr/>
          <p:nvPr/>
        </p:nvSpPr>
        <p:spPr>
          <a:xfrm>
            <a:off x="2327005" y="11829142"/>
            <a:ext cx="4640485" cy="6583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Non-Root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3FCEFA-00B6-EFCE-C9D8-A5319E85D3B8}"/>
              </a:ext>
            </a:extLst>
          </p:cNvPr>
          <p:cNvSpPr/>
          <p:nvPr/>
        </p:nvSpPr>
        <p:spPr>
          <a:xfrm>
            <a:off x="575957" y="1284995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runbox">
            <a:extLst>
              <a:ext uri="{FF2B5EF4-FFF2-40B4-BE49-F238E27FC236}">
                <a16:creationId xmlns:a16="http://schemas.microsoft.com/office/drawing/2014/main" id="{20827CB4-1631-0FF8-C43E-B3687B444B3A}"/>
              </a:ext>
            </a:extLst>
          </p:cNvPr>
          <p:cNvSpPr/>
          <p:nvPr/>
        </p:nvSpPr>
        <p:spPr>
          <a:xfrm>
            <a:off x="2331815" y="12860906"/>
            <a:ext cx="4640485" cy="658336"/>
          </a:xfrm>
          <a:prstGeom prst="roundRect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Rank of the root</a:t>
            </a:r>
          </a:p>
        </p:txBody>
      </p:sp>
      <p:sp>
        <p:nvSpPr>
          <p:cNvPr id="23" name="Candy: A problem on leetcode">
            <a:extLst>
              <a:ext uri="{FF2B5EF4-FFF2-40B4-BE49-F238E27FC236}">
                <a16:creationId xmlns:a16="http://schemas.microsoft.com/office/drawing/2014/main" id="{CEBEC2EB-BDA2-F922-8832-CC9C635B103E}"/>
              </a:ext>
            </a:extLst>
          </p:cNvPr>
          <p:cNvSpPr/>
          <p:nvPr/>
        </p:nvSpPr>
        <p:spPr>
          <a:xfrm>
            <a:off x="12487275" y="635424"/>
            <a:ext cx="10871282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find(6)?</a:t>
            </a:r>
            <a:endParaRPr sz="4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8B8B0F-9225-FFB5-64C1-35088CAA22AE}"/>
              </a:ext>
            </a:extLst>
          </p:cNvPr>
          <p:cNvCxnSpPr>
            <a:cxnSpLocks/>
            <a:stCxn id="8" idx="0"/>
            <a:endCxn id="4" idx="4"/>
          </p:cNvCxnSpPr>
          <p:nvPr/>
        </p:nvCxnSpPr>
        <p:spPr>
          <a:xfrm flipH="1" flipV="1">
            <a:off x="7692241" y="3977576"/>
            <a:ext cx="3690495" cy="576084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B40A410-BF0A-9308-00CC-DE73FD36AEA9}"/>
              </a:ext>
            </a:extLst>
          </p:cNvPr>
          <p:cNvSpPr/>
          <p:nvPr/>
        </p:nvSpPr>
        <p:spPr>
          <a:xfrm>
            <a:off x="12487275" y="2704637"/>
            <a:ext cx="10871282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The root of the tree containing 6</a:t>
            </a:r>
          </a:p>
        </p:txBody>
      </p:sp>
      <p:cxnSp>
        <p:nvCxnSpPr>
          <p:cNvPr id="28" name="!!st1">
            <a:extLst>
              <a:ext uri="{FF2B5EF4-FFF2-40B4-BE49-F238E27FC236}">
                <a16:creationId xmlns:a16="http://schemas.microsoft.com/office/drawing/2014/main" id="{754C33E7-6B7F-C309-1B4E-212DB7E57064}"/>
              </a:ext>
            </a:extLst>
          </p:cNvPr>
          <p:cNvCxnSpPr>
            <a:cxnSpLocks/>
          </p:cNvCxnSpPr>
          <p:nvPr/>
        </p:nvCxnSpPr>
        <p:spPr>
          <a:xfrm flipH="1" flipV="1">
            <a:off x="1234993" y="1799552"/>
            <a:ext cx="1834355" cy="27806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3" name="!!st14">
            <a:extLst>
              <a:ext uri="{FF2B5EF4-FFF2-40B4-BE49-F238E27FC236}">
                <a16:creationId xmlns:a16="http://schemas.microsoft.com/office/drawing/2014/main" id="{1EE72225-88C2-6E05-F065-235EE62DEDD1}"/>
              </a:ext>
            </a:extLst>
          </p:cNvPr>
          <p:cNvCxnSpPr>
            <a:cxnSpLocks/>
          </p:cNvCxnSpPr>
          <p:nvPr/>
        </p:nvCxnSpPr>
        <p:spPr>
          <a:xfrm flipH="1" flipV="1">
            <a:off x="1412605" y="1799552"/>
            <a:ext cx="5822436" cy="143136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229711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67984E3-B0B4-2321-6EB5-24F85B951FDC}"/>
              </a:ext>
            </a:extLst>
          </p:cNvPr>
          <p:cNvSpPr/>
          <p:nvPr/>
        </p:nvSpPr>
        <p:spPr>
          <a:xfrm>
            <a:off x="11631477" y="9828495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973E3C-1C07-B8D2-1A5C-53829DDC73BF}"/>
              </a:ext>
            </a:extLst>
          </p:cNvPr>
          <p:cNvSpPr/>
          <p:nvPr/>
        </p:nvSpPr>
        <p:spPr>
          <a:xfrm>
            <a:off x="3526548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DCD7BD-0A4E-1D63-20CF-B829A3E1AC3E}"/>
              </a:ext>
            </a:extLst>
          </p:cNvPr>
          <p:cNvSpPr/>
          <p:nvPr/>
        </p:nvSpPr>
        <p:spPr>
          <a:xfrm>
            <a:off x="7826152" y="3230915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4599F4-45F8-3EF5-F7C0-C0A4444CB568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84C08-0845-8A26-2ACB-E79AFC43B4E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CE9F62-0ED7-456E-5C3C-7009FF9D6514}"/>
              </a:ext>
            </a:extLst>
          </p:cNvPr>
          <p:cNvSpPr/>
          <p:nvPr/>
        </p:nvSpPr>
        <p:spPr>
          <a:xfrm>
            <a:off x="8416442" y="-2588983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7ADC93-9F4C-8AC8-C1E6-D8C87A8AE431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8E234F29-1326-2858-C2C0-3B4108A5BC58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2866B4B-4E8A-E747-E812-1DE810209EEF}"/>
              </a:ext>
            </a:extLst>
          </p:cNvPr>
          <p:cNvSpPr/>
          <p:nvPr/>
        </p:nvSpPr>
        <p:spPr>
          <a:xfrm>
            <a:off x="7235041" y="314084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66566C22-E347-2B74-707C-360A3D34F8A9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!!star4">
            <a:extLst>
              <a:ext uri="{FF2B5EF4-FFF2-40B4-BE49-F238E27FC236}">
                <a16:creationId xmlns:a16="http://schemas.microsoft.com/office/drawing/2014/main" id="{8D89916C-0580-2A3A-145B-28E1FF3FEAE9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3">
            <a:extLst>
              <a:ext uri="{FF2B5EF4-FFF2-40B4-BE49-F238E27FC236}">
                <a16:creationId xmlns:a16="http://schemas.microsoft.com/office/drawing/2014/main" id="{9E7F9462-7222-B029-2299-6E5A4E51066F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2">
            <a:extLst>
              <a:ext uri="{FF2B5EF4-FFF2-40B4-BE49-F238E27FC236}">
                <a16:creationId xmlns:a16="http://schemas.microsoft.com/office/drawing/2014/main" id="{7D77BFC1-9622-B452-A733-6128D2AAC2F0}"/>
              </a:ext>
            </a:extLst>
          </p:cNvPr>
          <p:cNvSpPr/>
          <p:nvPr/>
        </p:nvSpPr>
        <p:spPr>
          <a:xfrm>
            <a:off x="10925536" y="973842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9AF690-3D46-F94D-E30B-CDE7DB1112D7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F5EEF35-FFF1-C3D2-72F1-465E9F421E4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B13792C7-34AD-3850-3058-AF3F87951D74}"/>
              </a:ext>
            </a:extLst>
          </p:cNvPr>
          <p:cNvSpPr/>
          <p:nvPr/>
        </p:nvSpPr>
        <p:spPr>
          <a:xfrm>
            <a:off x="777793" y="106751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runbox">
            <a:extLst>
              <a:ext uri="{FF2B5EF4-FFF2-40B4-BE49-F238E27FC236}">
                <a16:creationId xmlns:a16="http://schemas.microsoft.com/office/drawing/2014/main" id="{235208BD-9BC0-DF84-F784-FA81C61CD844}"/>
              </a:ext>
            </a:extLst>
          </p:cNvPr>
          <p:cNvSpPr/>
          <p:nvPr/>
        </p:nvSpPr>
        <p:spPr>
          <a:xfrm>
            <a:off x="2327005" y="10743292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Root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6E51FEED-6740-1D05-5C28-C3BB0713E358}"/>
              </a:ext>
            </a:extLst>
          </p:cNvPr>
          <p:cNvSpPr/>
          <p:nvPr/>
        </p:nvSpPr>
        <p:spPr>
          <a:xfrm>
            <a:off x="777793" y="1176103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runbox">
            <a:extLst>
              <a:ext uri="{FF2B5EF4-FFF2-40B4-BE49-F238E27FC236}">
                <a16:creationId xmlns:a16="http://schemas.microsoft.com/office/drawing/2014/main" id="{AF1BF694-8800-8C6B-CC06-60EA0E127EDF}"/>
              </a:ext>
            </a:extLst>
          </p:cNvPr>
          <p:cNvSpPr/>
          <p:nvPr/>
        </p:nvSpPr>
        <p:spPr>
          <a:xfrm>
            <a:off x="2327005" y="11829142"/>
            <a:ext cx="4640485" cy="6583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Non-Root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3FCEFA-00B6-EFCE-C9D8-A5319E85D3B8}"/>
              </a:ext>
            </a:extLst>
          </p:cNvPr>
          <p:cNvSpPr/>
          <p:nvPr/>
        </p:nvSpPr>
        <p:spPr>
          <a:xfrm>
            <a:off x="575957" y="1284995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runbox">
            <a:extLst>
              <a:ext uri="{FF2B5EF4-FFF2-40B4-BE49-F238E27FC236}">
                <a16:creationId xmlns:a16="http://schemas.microsoft.com/office/drawing/2014/main" id="{20827CB4-1631-0FF8-C43E-B3687B444B3A}"/>
              </a:ext>
            </a:extLst>
          </p:cNvPr>
          <p:cNvSpPr/>
          <p:nvPr/>
        </p:nvSpPr>
        <p:spPr>
          <a:xfrm>
            <a:off x="2331815" y="12860906"/>
            <a:ext cx="4640485" cy="658336"/>
          </a:xfrm>
          <a:prstGeom prst="roundRect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Rank of the root</a:t>
            </a:r>
          </a:p>
        </p:txBody>
      </p:sp>
      <p:sp>
        <p:nvSpPr>
          <p:cNvPr id="23" name="Candy: A problem on leetcode">
            <a:extLst>
              <a:ext uri="{FF2B5EF4-FFF2-40B4-BE49-F238E27FC236}">
                <a16:creationId xmlns:a16="http://schemas.microsoft.com/office/drawing/2014/main" id="{CEBEC2EB-BDA2-F922-8832-CC9C635B103E}"/>
              </a:ext>
            </a:extLst>
          </p:cNvPr>
          <p:cNvSpPr/>
          <p:nvPr/>
        </p:nvSpPr>
        <p:spPr>
          <a:xfrm>
            <a:off x="12487275" y="635424"/>
            <a:ext cx="10871282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find(6)?</a:t>
            </a:r>
            <a:endParaRPr sz="4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8B8B0F-9225-FFB5-64C1-35088CAA22AE}"/>
              </a:ext>
            </a:extLst>
          </p:cNvPr>
          <p:cNvCxnSpPr>
            <a:cxnSpLocks/>
            <a:stCxn id="8" idx="0"/>
            <a:endCxn id="4" idx="4"/>
          </p:cNvCxnSpPr>
          <p:nvPr/>
        </p:nvCxnSpPr>
        <p:spPr>
          <a:xfrm flipH="1" flipV="1">
            <a:off x="7692241" y="3977576"/>
            <a:ext cx="3690495" cy="576084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ight Arrow 24">
            <a:extLst>
              <a:ext uri="{FF2B5EF4-FFF2-40B4-BE49-F238E27FC236}">
                <a16:creationId xmlns:a16="http://schemas.microsoft.com/office/drawing/2014/main" id="{08C503AC-9103-32F1-097C-EC9F7A66E9A2}"/>
              </a:ext>
            </a:extLst>
          </p:cNvPr>
          <p:cNvSpPr/>
          <p:nvPr/>
        </p:nvSpPr>
        <p:spPr>
          <a:xfrm rot="10800000">
            <a:off x="12969260" y="9932315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FBB41DA-7DE2-ADE0-AD08-F64D7C7A547E}"/>
              </a:ext>
            </a:extLst>
          </p:cNvPr>
          <p:cNvSpPr/>
          <p:nvPr/>
        </p:nvSpPr>
        <p:spPr>
          <a:xfrm>
            <a:off x="12487275" y="2704637"/>
            <a:ext cx="10871282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The root of the tree containing 6</a:t>
            </a:r>
          </a:p>
        </p:txBody>
      </p:sp>
      <p:cxnSp>
        <p:nvCxnSpPr>
          <p:cNvPr id="29" name="!!st1">
            <a:extLst>
              <a:ext uri="{FF2B5EF4-FFF2-40B4-BE49-F238E27FC236}">
                <a16:creationId xmlns:a16="http://schemas.microsoft.com/office/drawing/2014/main" id="{3C7057D5-E77F-C951-3566-10767336885C}"/>
              </a:ext>
            </a:extLst>
          </p:cNvPr>
          <p:cNvCxnSpPr>
            <a:cxnSpLocks/>
          </p:cNvCxnSpPr>
          <p:nvPr/>
        </p:nvCxnSpPr>
        <p:spPr>
          <a:xfrm flipH="1" flipV="1">
            <a:off x="1234993" y="1799552"/>
            <a:ext cx="1834355" cy="27806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st14">
            <a:extLst>
              <a:ext uri="{FF2B5EF4-FFF2-40B4-BE49-F238E27FC236}">
                <a16:creationId xmlns:a16="http://schemas.microsoft.com/office/drawing/2014/main" id="{26128D7D-ABA3-9530-D37B-9BB4522C7E66}"/>
              </a:ext>
            </a:extLst>
          </p:cNvPr>
          <p:cNvCxnSpPr>
            <a:cxnSpLocks/>
          </p:cNvCxnSpPr>
          <p:nvPr/>
        </p:nvCxnSpPr>
        <p:spPr>
          <a:xfrm flipH="1" flipV="1">
            <a:off x="1412605" y="1799552"/>
            <a:ext cx="5822436" cy="143136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90965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7F0D787-9419-C0FC-FE18-17B9CE21614E}"/>
              </a:ext>
            </a:extLst>
          </p:cNvPr>
          <p:cNvSpPr/>
          <p:nvPr/>
        </p:nvSpPr>
        <p:spPr>
          <a:xfrm>
            <a:off x="11631477" y="9828495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B443D3-A5B3-77F4-C8F0-760EAF64BC2D}"/>
              </a:ext>
            </a:extLst>
          </p:cNvPr>
          <p:cNvSpPr/>
          <p:nvPr/>
        </p:nvSpPr>
        <p:spPr>
          <a:xfrm>
            <a:off x="3526548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5B69D76-C0D2-39C4-4614-D18A8B31A11F}"/>
              </a:ext>
            </a:extLst>
          </p:cNvPr>
          <p:cNvSpPr/>
          <p:nvPr/>
        </p:nvSpPr>
        <p:spPr>
          <a:xfrm>
            <a:off x="7826152" y="3230915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4599F4-45F8-3EF5-F7C0-C0A4444CB568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84C08-0845-8A26-2ACB-E79AFC43B4E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CE9F62-0ED7-456E-5C3C-7009FF9D6514}"/>
              </a:ext>
            </a:extLst>
          </p:cNvPr>
          <p:cNvSpPr/>
          <p:nvPr/>
        </p:nvSpPr>
        <p:spPr>
          <a:xfrm>
            <a:off x="8416442" y="-2588983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7ADC93-9F4C-8AC8-C1E6-D8C87A8AE431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8E234F29-1326-2858-C2C0-3B4108A5BC58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2866B4B-4E8A-E747-E812-1DE810209EEF}"/>
              </a:ext>
            </a:extLst>
          </p:cNvPr>
          <p:cNvSpPr/>
          <p:nvPr/>
        </p:nvSpPr>
        <p:spPr>
          <a:xfrm>
            <a:off x="7235041" y="314084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66566C22-E347-2B74-707C-360A3D34F8A9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!!star4">
            <a:extLst>
              <a:ext uri="{FF2B5EF4-FFF2-40B4-BE49-F238E27FC236}">
                <a16:creationId xmlns:a16="http://schemas.microsoft.com/office/drawing/2014/main" id="{8D89916C-0580-2A3A-145B-28E1FF3FEAE9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3">
            <a:extLst>
              <a:ext uri="{FF2B5EF4-FFF2-40B4-BE49-F238E27FC236}">
                <a16:creationId xmlns:a16="http://schemas.microsoft.com/office/drawing/2014/main" id="{9E7F9462-7222-B029-2299-6E5A4E51066F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2">
            <a:extLst>
              <a:ext uri="{FF2B5EF4-FFF2-40B4-BE49-F238E27FC236}">
                <a16:creationId xmlns:a16="http://schemas.microsoft.com/office/drawing/2014/main" id="{7D77BFC1-9622-B452-A733-6128D2AAC2F0}"/>
              </a:ext>
            </a:extLst>
          </p:cNvPr>
          <p:cNvSpPr/>
          <p:nvPr/>
        </p:nvSpPr>
        <p:spPr>
          <a:xfrm>
            <a:off x="10925536" y="973842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9AF690-3D46-F94D-E30B-CDE7DB1112D7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F5EEF35-FFF1-C3D2-72F1-465E9F421E4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B13792C7-34AD-3850-3058-AF3F87951D74}"/>
              </a:ext>
            </a:extLst>
          </p:cNvPr>
          <p:cNvSpPr/>
          <p:nvPr/>
        </p:nvSpPr>
        <p:spPr>
          <a:xfrm>
            <a:off x="777793" y="106751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runbox">
            <a:extLst>
              <a:ext uri="{FF2B5EF4-FFF2-40B4-BE49-F238E27FC236}">
                <a16:creationId xmlns:a16="http://schemas.microsoft.com/office/drawing/2014/main" id="{235208BD-9BC0-DF84-F784-FA81C61CD844}"/>
              </a:ext>
            </a:extLst>
          </p:cNvPr>
          <p:cNvSpPr/>
          <p:nvPr/>
        </p:nvSpPr>
        <p:spPr>
          <a:xfrm>
            <a:off x="2327005" y="10743292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Root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6E51FEED-6740-1D05-5C28-C3BB0713E358}"/>
              </a:ext>
            </a:extLst>
          </p:cNvPr>
          <p:cNvSpPr/>
          <p:nvPr/>
        </p:nvSpPr>
        <p:spPr>
          <a:xfrm>
            <a:off x="777793" y="1176103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runbox">
            <a:extLst>
              <a:ext uri="{FF2B5EF4-FFF2-40B4-BE49-F238E27FC236}">
                <a16:creationId xmlns:a16="http://schemas.microsoft.com/office/drawing/2014/main" id="{AF1BF694-8800-8C6B-CC06-60EA0E127EDF}"/>
              </a:ext>
            </a:extLst>
          </p:cNvPr>
          <p:cNvSpPr/>
          <p:nvPr/>
        </p:nvSpPr>
        <p:spPr>
          <a:xfrm>
            <a:off x="2327005" y="11829142"/>
            <a:ext cx="4640485" cy="6583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Non-Root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3FCEFA-00B6-EFCE-C9D8-A5319E85D3B8}"/>
              </a:ext>
            </a:extLst>
          </p:cNvPr>
          <p:cNvSpPr/>
          <p:nvPr/>
        </p:nvSpPr>
        <p:spPr>
          <a:xfrm>
            <a:off x="575957" y="1284995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runbox">
            <a:extLst>
              <a:ext uri="{FF2B5EF4-FFF2-40B4-BE49-F238E27FC236}">
                <a16:creationId xmlns:a16="http://schemas.microsoft.com/office/drawing/2014/main" id="{20827CB4-1631-0FF8-C43E-B3687B444B3A}"/>
              </a:ext>
            </a:extLst>
          </p:cNvPr>
          <p:cNvSpPr/>
          <p:nvPr/>
        </p:nvSpPr>
        <p:spPr>
          <a:xfrm>
            <a:off x="2331815" y="12860906"/>
            <a:ext cx="4640485" cy="658336"/>
          </a:xfrm>
          <a:prstGeom prst="roundRect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Rank of the root</a:t>
            </a:r>
          </a:p>
        </p:txBody>
      </p:sp>
      <p:sp>
        <p:nvSpPr>
          <p:cNvPr id="23" name="Candy: A problem on leetcode">
            <a:extLst>
              <a:ext uri="{FF2B5EF4-FFF2-40B4-BE49-F238E27FC236}">
                <a16:creationId xmlns:a16="http://schemas.microsoft.com/office/drawing/2014/main" id="{CEBEC2EB-BDA2-F922-8832-CC9C635B103E}"/>
              </a:ext>
            </a:extLst>
          </p:cNvPr>
          <p:cNvSpPr/>
          <p:nvPr/>
        </p:nvSpPr>
        <p:spPr>
          <a:xfrm>
            <a:off x="12487275" y="635424"/>
            <a:ext cx="10871282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find(6)?</a:t>
            </a:r>
            <a:endParaRPr sz="4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8B8B0F-9225-FFB5-64C1-35088CAA22AE}"/>
              </a:ext>
            </a:extLst>
          </p:cNvPr>
          <p:cNvCxnSpPr>
            <a:cxnSpLocks/>
            <a:stCxn id="8" idx="0"/>
            <a:endCxn id="4" idx="4"/>
          </p:cNvCxnSpPr>
          <p:nvPr/>
        </p:nvCxnSpPr>
        <p:spPr>
          <a:xfrm flipH="1" flipV="1">
            <a:off x="7692241" y="3977576"/>
            <a:ext cx="3690495" cy="576084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ight Arrow 24">
            <a:extLst>
              <a:ext uri="{FF2B5EF4-FFF2-40B4-BE49-F238E27FC236}">
                <a16:creationId xmlns:a16="http://schemas.microsoft.com/office/drawing/2014/main" id="{08C503AC-9103-32F1-097C-EC9F7A66E9A2}"/>
              </a:ext>
            </a:extLst>
          </p:cNvPr>
          <p:cNvSpPr/>
          <p:nvPr/>
        </p:nvSpPr>
        <p:spPr>
          <a:xfrm rot="10800000">
            <a:off x="9249624" y="3316894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679A851-CA0F-9871-C4D4-B04EF3F48F78}"/>
              </a:ext>
            </a:extLst>
          </p:cNvPr>
          <p:cNvSpPr/>
          <p:nvPr/>
        </p:nvSpPr>
        <p:spPr>
          <a:xfrm>
            <a:off x="12487275" y="2704637"/>
            <a:ext cx="10871282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The root of the tree containing 6</a:t>
            </a:r>
          </a:p>
        </p:txBody>
      </p:sp>
      <p:cxnSp>
        <p:nvCxnSpPr>
          <p:cNvPr id="29" name="!!st1">
            <a:extLst>
              <a:ext uri="{FF2B5EF4-FFF2-40B4-BE49-F238E27FC236}">
                <a16:creationId xmlns:a16="http://schemas.microsoft.com/office/drawing/2014/main" id="{499CB243-BC0C-0F6D-881B-14D57CD17759}"/>
              </a:ext>
            </a:extLst>
          </p:cNvPr>
          <p:cNvCxnSpPr>
            <a:cxnSpLocks/>
          </p:cNvCxnSpPr>
          <p:nvPr/>
        </p:nvCxnSpPr>
        <p:spPr>
          <a:xfrm flipH="1" flipV="1">
            <a:off x="1234993" y="1799552"/>
            <a:ext cx="1834355" cy="27806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st14">
            <a:extLst>
              <a:ext uri="{FF2B5EF4-FFF2-40B4-BE49-F238E27FC236}">
                <a16:creationId xmlns:a16="http://schemas.microsoft.com/office/drawing/2014/main" id="{28D7A69D-CC61-024A-48C0-1A981E206CB3}"/>
              </a:ext>
            </a:extLst>
          </p:cNvPr>
          <p:cNvCxnSpPr>
            <a:cxnSpLocks/>
          </p:cNvCxnSpPr>
          <p:nvPr/>
        </p:nvCxnSpPr>
        <p:spPr>
          <a:xfrm flipH="1" flipV="1">
            <a:off x="1412605" y="1799552"/>
            <a:ext cx="5822436" cy="143136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60799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807AD4-E43B-A751-F1C2-3C1312E47A0E}"/>
              </a:ext>
            </a:extLst>
          </p:cNvPr>
          <p:cNvSpPr/>
          <p:nvPr/>
        </p:nvSpPr>
        <p:spPr>
          <a:xfrm>
            <a:off x="15492086" y="693807"/>
            <a:ext cx="8358514" cy="143110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will create a label array.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Intially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each node is a singleton</a:t>
            </a:r>
          </a:p>
        </p:txBody>
      </p:sp>
      <p:sp>
        <p:nvSpPr>
          <p:cNvPr id="39" name="Candy: A problem on leetcode">
            <a:extLst>
              <a:ext uri="{FF2B5EF4-FFF2-40B4-BE49-F238E27FC236}">
                <a16:creationId xmlns:a16="http://schemas.microsoft.com/office/drawing/2014/main" id="{8BC5D4A0-E668-C60E-39D6-C8056EED740D}"/>
              </a:ext>
            </a:extLst>
          </p:cNvPr>
          <p:cNvSpPr/>
          <p:nvPr/>
        </p:nvSpPr>
        <p:spPr>
          <a:xfrm>
            <a:off x="15492086" y="2558294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</a:t>
            </a:r>
            <a:r>
              <a:rPr lang="en-US" sz="4000" dirty="0" err="1"/>
              <a:t>shold</a:t>
            </a:r>
            <a:r>
              <a:rPr lang="en-US" sz="4000" dirty="0"/>
              <a:t> be the label for node 1?</a:t>
            </a:r>
            <a:endParaRPr sz="4000" dirty="0"/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005A8A1F-BBBA-BDA2-6A99-C03810DBD46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437213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7333787D-0529-CDF0-1010-F0BC221242B3}"/>
              </a:ext>
            </a:extLst>
          </p:cNvPr>
          <p:cNvSpPr/>
          <p:nvPr/>
        </p:nvSpPr>
        <p:spPr>
          <a:xfrm>
            <a:off x="11631477" y="9828495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5CDBCFF-C562-9283-316A-9F2D5E0C0292}"/>
              </a:ext>
            </a:extLst>
          </p:cNvPr>
          <p:cNvSpPr/>
          <p:nvPr/>
        </p:nvSpPr>
        <p:spPr>
          <a:xfrm>
            <a:off x="3526548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2897DD-A84C-C189-C90C-5909BC8DC264}"/>
              </a:ext>
            </a:extLst>
          </p:cNvPr>
          <p:cNvSpPr/>
          <p:nvPr/>
        </p:nvSpPr>
        <p:spPr>
          <a:xfrm>
            <a:off x="7826152" y="3230915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4599F4-45F8-3EF5-F7C0-C0A4444CB568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E84C08-0845-8A26-2ACB-E79AFC43B4E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CE9F62-0ED7-456E-5C3C-7009FF9D6514}"/>
              </a:ext>
            </a:extLst>
          </p:cNvPr>
          <p:cNvSpPr/>
          <p:nvPr/>
        </p:nvSpPr>
        <p:spPr>
          <a:xfrm>
            <a:off x="8416442" y="-2588983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7ADC93-9F4C-8AC8-C1E6-D8C87A8AE431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1">
            <a:extLst>
              <a:ext uri="{FF2B5EF4-FFF2-40B4-BE49-F238E27FC236}">
                <a16:creationId xmlns:a16="http://schemas.microsoft.com/office/drawing/2014/main" id="{8E234F29-1326-2858-C2C0-3B4108A5BC58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8">
            <a:extLst>
              <a:ext uri="{FF2B5EF4-FFF2-40B4-BE49-F238E27FC236}">
                <a16:creationId xmlns:a16="http://schemas.microsoft.com/office/drawing/2014/main" id="{E2866B4B-4E8A-E747-E812-1DE810209EEF}"/>
              </a:ext>
            </a:extLst>
          </p:cNvPr>
          <p:cNvSpPr/>
          <p:nvPr/>
        </p:nvSpPr>
        <p:spPr>
          <a:xfrm>
            <a:off x="7235041" y="314084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5">
            <a:extLst>
              <a:ext uri="{FF2B5EF4-FFF2-40B4-BE49-F238E27FC236}">
                <a16:creationId xmlns:a16="http://schemas.microsoft.com/office/drawing/2014/main" id="{66566C22-E347-2B74-707C-360A3D34F8A9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6" name="!!star4">
            <a:extLst>
              <a:ext uri="{FF2B5EF4-FFF2-40B4-BE49-F238E27FC236}">
                <a16:creationId xmlns:a16="http://schemas.microsoft.com/office/drawing/2014/main" id="{8D89916C-0580-2A3A-145B-28E1FF3FEAE9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3">
            <a:extLst>
              <a:ext uri="{FF2B5EF4-FFF2-40B4-BE49-F238E27FC236}">
                <a16:creationId xmlns:a16="http://schemas.microsoft.com/office/drawing/2014/main" id="{9E7F9462-7222-B029-2299-6E5A4E51066F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2">
            <a:extLst>
              <a:ext uri="{FF2B5EF4-FFF2-40B4-BE49-F238E27FC236}">
                <a16:creationId xmlns:a16="http://schemas.microsoft.com/office/drawing/2014/main" id="{7D77BFC1-9622-B452-A733-6128D2AAC2F0}"/>
              </a:ext>
            </a:extLst>
          </p:cNvPr>
          <p:cNvSpPr/>
          <p:nvPr/>
        </p:nvSpPr>
        <p:spPr>
          <a:xfrm>
            <a:off x="10925536" y="973842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629AF690-3D46-F94D-E30B-CDE7DB1112D7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1">
            <a:extLst>
              <a:ext uri="{FF2B5EF4-FFF2-40B4-BE49-F238E27FC236}">
                <a16:creationId xmlns:a16="http://schemas.microsoft.com/office/drawing/2014/main" id="{EF5EEF35-FFF1-C3D2-72F1-465E9F421E4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1">
            <a:extLst>
              <a:ext uri="{FF2B5EF4-FFF2-40B4-BE49-F238E27FC236}">
                <a16:creationId xmlns:a16="http://schemas.microsoft.com/office/drawing/2014/main" id="{B13792C7-34AD-3850-3058-AF3F87951D74}"/>
              </a:ext>
            </a:extLst>
          </p:cNvPr>
          <p:cNvSpPr/>
          <p:nvPr/>
        </p:nvSpPr>
        <p:spPr>
          <a:xfrm>
            <a:off x="777793" y="106751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runbox">
            <a:extLst>
              <a:ext uri="{FF2B5EF4-FFF2-40B4-BE49-F238E27FC236}">
                <a16:creationId xmlns:a16="http://schemas.microsoft.com/office/drawing/2014/main" id="{235208BD-9BC0-DF84-F784-FA81C61CD844}"/>
              </a:ext>
            </a:extLst>
          </p:cNvPr>
          <p:cNvSpPr/>
          <p:nvPr/>
        </p:nvSpPr>
        <p:spPr>
          <a:xfrm>
            <a:off x="2327005" y="10743292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Root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6E51FEED-6740-1D05-5C28-C3BB0713E358}"/>
              </a:ext>
            </a:extLst>
          </p:cNvPr>
          <p:cNvSpPr/>
          <p:nvPr/>
        </p:nvSpPr>
        <p:spPr>
          <a:xfrm>
            <a:off x="777793" y="1176103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runbox">
            <a:extLst>
              <a:ext uri="{FF2B5EF4-FFF2-40B4-BE49-F238E27FC236}">
                <a16:creationId xmlns:a16="http://schemas.microsoft.com/office/drawing/2014/main" id="{AF1BF694-8800-8C6B-CC06-60EA0E127EDF}"/>
              </a:ext>
            </a:extLst>
          </p:cNvPr>
          <p:cNvSpPr/>
          <p:nvPr/>
        </p:nvSpPr>
        <p:spPr>
          <a:xfrm>
            <a:off x="2327005" y="11829142"/>
            <a:ext cx="4640485" cy="6583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Non-Root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3FCEFA-00B6-EFCE-C9D8-A5319E85D3B8}"/>
              </a:ext>
            </a:extLst>
          </p:cNvPr>
          <p:cNvSpPr/>
          <p:nvPr/>
        </p:nvSpPr>
        <p:spPr>
          <a:xfrm>
            <a:off x="575957" y="1284995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runbox">
            <a:extLst>
              <a:ext uri="{FF2B5EF4-FFF2-40B4-BE49-F238E27FC236}">
                <a16:creationId xmlns:a16="http://schemas.microsoft.com/office/drawing/2014/main" id="{20827CB4-1631-0FF8-C43E-B3687B444B3A}"/>
              </a:ext>
            </a:extLst>
          </p:cNvPr>
          <p:cNvSpPr/>
          <p:nvPr/>
        </p:nvSpPr>
        <p:spPr>
          <a:xfrm>
            <a:off x="2331815" y="12860906"/>
            <a:ext cx="4640485" cy="658336"/>
          </a:xfrm>
          <a:prstGeom prst="roundRect">
            <a:avLst/>
          </a:prstGeom>
          <a:solidFill>
            <a:srgbClr val="FFC000"/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Rank of the root</a:t>
            </a:r>
          </a:p>
        </p:txBody>
      </p:sp>
      <p:sp>
        <p:nvSpPr>
          <p:cNvPr id="23" name="Candy: A problem on leetcode">
            <a:extLst>
              <a:ext uri="{FF2B5EF4-FFF2-40B4-BE49-F238E27FC236}">
                <a16:creationId xmlns:a16="http://schemas.microsoft.com/office/drawing/2014/main" id="{CEBEC2EB-BDA2-F922-8832-CC9C635B103E}"/>
              </a:ext>
            </a:extLst>
          </p:cNvPr>
          <p:cNvSpPr/>
          <p:nvPr/>
        </p:nvSpPr>
        <p:spPr>
          <a:xfrm>
            <a:off x="12487275" y="635424"/>
            <a:ext cx="10871282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find(6)?</a:t>
            </a:r>
            <a:endParaRPr sz="40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8B8B0F-9225-FFB5-64C1-35088CAA22AE}"/>
              </a:ext>
            </a:extLst>
          </p:cNvPr>
          <p:cNvCxnSpPr>
            <a:cxnSpLocks/>
            <a:stCxn id="8" idx="0"/>
            <a:endCxn id="4" idx="4"/>
          </p:cNvCxnSpPr>
          <p:nvPr/>
        </p:nvCxnSpPr>
        <p:spPr>
          <a:xfrm flipH="1" flipV="1">
            <a:off x="7692241" y="3977576"/>
            <a:ext cx="3690495" cy="576084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Right Arrow 24">
            <a:extLst>
              <a:ext uri="{FF2B5EF4-FFF2-40B4-BE49-F238E27FC236}">
                <a16:creationId xmlns:a16="http://schemas.microsoft.com/office/drawing/2014/main" id="{08C503AC-9103-32F1-097C-EC9F7A66E9A2}"/>
              </a:ext>
            </a:extLst>
          </p:cNvPr>
          <p:cNvSpPr/>
          <p:nvPr/>
        </p:nvSpPr>
        <p:spPr>
          <a:xfrm rot="10800000">
            <a:off x="2871429" y="1108658"/>
            <a:ext cx="978408" cy="484632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7D91B1B-CD13-1D41-1DD0-20C3D997B767}"/>
              </a:ext>
            </a:extLst>
          </p:cNvPr>
          <p:cNvSpPr/>
          <p:nvPr/>
        </p:nvSpPr>
        <p:spPr>
          <a:xfrm>
            <a:off x="12487275" y="2704637"/>
            <a:ext cx="10871282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The root of the tree containing 6</a:t>
            </a:r>
          </a:p>
        </p:txBody>
      </p:sp>
      <p:cxnSp>
        <p:nvCxnSpPr>
          <p:cNvPr id="29" name="!!st1">
            <a:extLst>
              <a:ext uri="{FF2B5EF4-FFF2-40B4-BE49-F238E27FC236}">
                <a16:creationId xmlns:a16="http://schemas.microsoft.com/office/drawing/2014/main" id="{4431C75A-CE68-DFD2-81EF-29DBC08C76E1}"/>
              </a:ext>
            </a:extLst>
          </p:cNvPr>
          <p:cNvCxnSpPr>
            <a:cxnSpLocks/>
          </p:cNvCxnSpPr>
          <p:nvPr/>
        </p:nvCxnSpPr>
        <p:spPr>
          <a:xfrm flipH="1" flipV="1">
            <a:off x="1234993" y="1799552"/>
            <a:ext cx="1834355" cy="27806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!!st14">
            <a:extLst>
              <a:ext uri="{FF2B5EF4-FFF2-40B4-BE49-F238E27FC236}">
                <a16:creationId xmlns:a16="http://schemas.microsoft.com/office/drawing/2014/main" id="{8D7B3517-892F-5013-B3FD-551CC9B168B0}"/>
              </a:ext>
            </a:extLst>
          </p:cNvPr>
          <p:cNvCxnSpPr>
            <a:cxnSpLocks/>
          </p:cNvCxnSpPr>
          <p:nvPr/>
        </p:nvCxnSpPr>
        <p:spPr>
          <a:xfrm flipH="1" flipV="1">
            <a:off x="1412605" y="1799552"/>
            <a:ext cx="5822436" cy="1431363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158682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EE8D1161-573E-6847-5559-DED6E75CEDA7}"/>
              </a:ext>
            </a:extLst>
          </p:cNvPr>
          <p:cNvSpPr/>
          <p:nvPr/>
        </p:nvSpPr>
        <p:spPr>
          <a:xfrm>
            <a:off x="656791" y="4759036"/>
            <a:ext cx="23070417" cy="3666724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000" dirty="0"/>
              <a:t>Implementation of Union-Find by Rank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2789640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697692" y="1198008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2" y="1198008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697691" y="3513776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91" y="3513776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772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E8D8A91-2D30-BFC0-5864-8A7E00E38FE8}"/>
              </a:ext>
            </a:extLst>
          </p:cNvPr>
          <p:cNvSpPr/>
          <p:nvPr/>
        </p:nvSpPr>
        <p:spPr>
          <a:xfrm>
            <a:off x="3526548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find the root of the tree containing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6F9C4E4-FA5B-9548-979F-F1938C3A2835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C3E6DB-8659-28A8-5350-CF3844AF566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40B622-0A8A-C3EA-54C3-0DE098F2126A}"/>
              </a:ext>
            </a:extLst>
          </p:cNvPr>
          <p:cNvSpPr/>
          <p:nvPr/>
        </p:nvSpPr>
        <p:spPr>
          <a:xfrm>
            <a:off x="9089755" y="385626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FF8E5E-6322-6B67-FC53-A17F4EA50A60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CE7CD09-03FA-AE95-7E91-F4D8331F8FE1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8">
            <a:extLst>
              <a:ext uri="{FF2B5EF4-FFF2-40B4-BE49-F238E27FC236}">
                <a16:creationId xmlns:a16="http://schemas.microsoft.com/office/drawing/2014/main" id="{48D0AF2E-6D0A-99DF-8209-2A32881C4F70}"/>
              </a:ext>
            </a:extLst>
          </p:cNvPr>
          <p:cNvSpPr/>
          <p:nvPr/>
        </p:nvSpPr>
        <p:spPr>
          <a:xfrm>
            <a:off x="8436595" y="28615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5">
            <a:extLst>
              <a:ext uri="{FF2B5EF4-FFF2-40B4-BE49-F238E27FC236}">
                <a16:creationId xmlns:a16="http://schemas.microsoft.com/office/drawing/2014/main" id="{F0766587-7DFA-1100-2162-683A2BB984DE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2" name="!!star4">
            <a:extLst>
              <a:ext uri="{FF2B5EF4-FFF2-40B4-BE49-F238E27FC236}">
                <a16:creationId xmlns:a16="http://schemas.microsoft.com/office/drawing/2014/main" id="{57D6F62D-6B40-6BB9-9A06-362F02BCCEF8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3">
            <a:extLst>
              <a:ext uri="{FF2B5EF4-FFF2-40B4-BE49-F238E27FC236}">
                <a16:creationId xmlns:a16="http://schemas.microsoft.com/office/drawing/2014/main" id="{52D4C4F4-C7B6-DD47-802F-21CB374E4ADC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2">
            <a:extLst>
              <a:ext uri="{FF2B5EF4-FFF2-40B4-BE49-F238E27FC236}">
                <a16:creationId xmlns:a16="http://schemas.microsoft.com/office/drawing/2014/main" id="{54892CFD-C0BA-F1C3-66AE-4E806B5B0ACB}"/>
              </a:ext>
            </a:extLst>
          </p:cNvPr>
          <p:cNvSpPr/>
          <p:nvPr/>
        </p:nvSpPr>
        <p:spPr>
          <a:xfrm>
            <a:off x="12127090" y="6883733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D4B5C945-0FA1-4CD5-ED40-AE1E07F0C8A6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8148CB90-1A57-A96A-2483-212C13CCC92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6E928C-8CF8-5258-13A0-4C1AD246E224}"/>
              </a:ext>
            </a:extLst>
          </p:cNvPr>
          <p:cNvCxnSpPr>
            <a:cxnSpLocks/>
            <a:stCxn id="14" idx="0"/>
            <a:endCxn id="10" idx="4"/>
          </p:cNvCxnSpPr>
          <p:nvPr/>
        </p:nvCxnSpPr>
        <p:spPr>
          <a:xfrm flipH="1" flipV="1">
            <a:off x="8893795" y="1122885"/>
            <a:ext cx="3690495" cy="576084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224E19-A52A-30EA-AA65-BB803304E127}"/>
              </a:ext>
            </a:extLst>
          </p:cNvPr>
          <p:cNvCxnSpPr>
            <a:cxnSpLocks/>
          </p:cNvCxnSpPr>
          <p:nvPr/>
        </p:nvCxnSpPr>
        <p:spPr>
          <a:xfrm flipH="1" flipV="1">
            <a:off x="1234993" y="1799552"/>
            <a:ext cx="1834355" cy="27806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885409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733F2F8-7792-88A8-EEE6-4B6E113D23C5}"/>
              </a:ext>
            </a:extLst>
          </p:cNvPr>
          <p:cNvSpPr/>
          <p:nvPr/>
        </p:nvSpPr>
        <p:spPr>
          <a:xfrm>
            <a:off x="3526548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 the root having smaller rank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6F9C4E4-FA5B-9548-979F-F1938C3A2835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C3E6DB-8659-28A8-5350-CF3844AF566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40B622-0A8A-C3EA-54C3-0DE098F2126A}"/>
              </a:ext>
            </a:extLst>
          </p:cNvPr>
          <p:cNvSpPr/>
          <p:nvPr/>
        </p:nvSpPr>
        <p:spPr>
          <a:xfrm>
            <a:off x="9089755" y="385626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FF8E5E-6322-6B67-FC53-A17F4EA50A60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CE7CD09-03FA-AE95-7E91-F4D8331F8FE1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8">
            <a:extLst>
              <a:ext uri="{FF2B5EF4-FFF2-40B4-BE49-F238E27FC236}">
                <a16:creationId xmlns:a16="http://schemas.microsoft.com/office/drawing/2014/main" id="{48D0AF2E-6D0A-99DF-8209-2A32881C4F70}"/>
              </a:ext>
            </a:extLst>
          </p:cNvPr>
          <p:cNvSpPr/>
          <p:nvPr/>
        </p:nvSpPr>
        <p:spPr>
          <a:xfrm>
            <a:off x="8436595" y="286153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5">
            <a:extLst>
              <a:ext uri="{FF2B5EF4-FFF2-40B4-BE49-F238E27FC236}">
                <a16:creationId xmlns:a16="http://schemas.microsoft.com/office/drawing/2014/main" id="{F0766587-7DFA-1100-2162-683A2BB984DE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2" name="!!star4">
            <a:extLst>
              <a:ext uri="{FF2B5EF4-FFF2-40B4-BE49-F238E27FC236}">
                <a16:creationId xmlns:a16="http://schemas.microsoft.com/office/drawing/2014/main" id="{57D6F62D-6B40-6BB9-9A06-362F02BCCEF8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3">
            <a:extLst>
              <a:ext uri="{FF2B5EF4-FFF2-40B4-BE49-F238E27FC236}">
                <a16:creationId xmlns:a16="http://schemas.microsoft.com/office/drawing/2014/main" id="{52D4C4F4-C7B6-DD47-802F-21CB374E4ADC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2">
            <a:extLst>
              <a:ext uri="{FF2B5EF4-FFF2-40B4-BE49-F238E27FC236}">
                <a16:creationId xmlns:a16="http://schemas.microsoft.com/office/drawing/2014/main" id="{54892CFD-C0BA-F1C3-66AE-4E806B5B0ACB}"/>
              </a:ext>
            </a:extLst>
          </p:cNvPr>
          <p:cNvSpPr/>
          <p:nvPr/>
        </p:nvSpPr>
        <p:spPr>
          <a:xfrm>
            <a:off x="12127090" y="6883733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D4B5C945-0FA1-4CD5-ED40-AE1E07F0C8A6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8148CB90-1A57-A96A-2483-212C13CCC92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6E928C-8CF8-5258-13A0-4C1AD246E224}"/>
              </a:ext>
            </a:extLst>
          </p:cNvPr>
          <p:cNvCxnSpPr>
            <a:cxnSpLocks/>
            <a:stCxn id="14" idx="0"/>
            <a:endCxn id="10" idx="4"/>
          </p:cNvCxnSpPr>
          <p:nvPr/>
        </p:nvCxnSpPr>
        <p:spPr>
          <a:xfrm flipH="1" flipV="1">
            <a:off x="8893795" y="1122885"/>
            <a:ext cx="3690495" cy="576084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224E19-A52A-30EA-AA65-BB803304E127}"/>
              </a:ext>
            </a:extLst>
          </p:cNvPr>
          <p:cNvCxnSpPr>
            <a:cxnSpLocks/>
          </p:cNvCxnSpPr>
          <p:nvPr/>
        </p:nvCxnSpPr>
        <p:spPr>
          <a:xfrm flipH="1" flipV="1">
            <a:off x="1234993" y="1799552"/>
            <a:ext cx="1834355" cy="27806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31540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E1DB580-B96E-4DB2-21A8-4B40E768CEE5}"/>
              </a:ext>
            </a:extLst>
          </p:cNvPr>
          <p:cNvSpPr/>
          <p:nvPr/>
        </p:nvSpPr>
        <p:spPr>
          <a:xfrm>
            <a:off x="3526548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 the root having smaller rank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child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6F9C4E4-FA5B-9548-979F-F1938C3A2835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C3E6DB-8659-28A8-5350-CF3844AF566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40B622-0A8A-C3EA-54C3-0DE098F2126A}"/>
              </a:ext>
            </a:extLst>
          </p:cNvPr>
          <p:cNvSpPr/>
          <p:nvPr/>
        </p:nvSpPr>
        <p:spPr>
          <a:xfrm>
            <a:off x="6581180" y="33525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FF8E5E-6322-6B67-FC53-A17F4EA50A60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CE7CD09-03FA-AE95-7E91-F4D8331F8FE1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8">
            <a:extLst>
              <a:ext uri="{FF2B5EF4-FFF2-40B4-BE49-F238E27FC236}">
                <a16:creationId xmlns:a16="http://schemas.microsoft.com/office/drawing/2014/main" id="{48D0AF2E-6D0A-99DF-8209-2A32881C4F70}"/>
              </a:ext>
            </a:extLst>
          </p:cNvPr>
          <p:cNvSpPr/>
          <p:nvPr/>
        </p:nvSpPr>
        <p:spPr>
          <a:xfrm>
            <a:off x="5961273" y="3277003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5">
            <a:extLst>
              <a:ext uri="{FF2B5EF4-FFF2-40B4-BE49-F238E27FC236}">
                <a16:creationId xmlns:a16="http://schemas.microsoft.com/office/drawing/2014/main" id="{F0766587-7DFA-1100-2162-683A2BB984DE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2" name="!!star4">
            <a:extLst>
              <a:ext uri="{FF2B5EF4-FFF2-40B4-BE49-F238E27FC236}">
                <a16:creationId xmlns:a16="http://schemas.microsoft.com/office/drawing/2014/main" id="{57D6F62D-6B40-6BB9-9A06-362F02BCCEF8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3">
            <a:extLst>
              <a:ext uri="{FF2B5EF4-FFF2-40B4-BE49-F238E27FC236}">
                <a16:creationId xmlns:a16="http://schemas.microsoft.com/office/drawing/2014/main" id="{52D4C4F4-C7B6-DD47-802F-21CB374E4ADC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2">
            <a:extLst>
              <a:ext uri="{FF2B5EF4-FFF2-40B4-BE49-F238E27FC236}">
                <a16:creationId xmlns:a16="http://schemas.microsoft.com/office/drawing/2014/main" id="{54892CFD-C0BA-F1C3-66AE-4E806B5B0ACB}"/>
              </a:ext>
            </a:extLst>
          </p:cNvPr>
          <p:cNvSpPr/>
          <p:nvPr/>
        </p:nvSpPr>
        <p:spPr>
          <a:xfrm>
            <a:off x="9651768" y="9874583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D4B5C945-0FA1-4CD5-ED40-AE1E07F0C8A6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8148CB90-1A57-A96A-2483-212C13CCC92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6E928C-8CF8-5258-13A0-4C1AD246E224}"/>
              </a:ext>
            </a:extLst>
          </p:cNvPr>
          <p:cNvCxnSpPr>
            <a:cxnSpLocks/>
            <a:stCxn id="14" idx="0"/>
            <a:endCxn id="10" idx="4"/>
          </p:cNvCxnSpPr>
          <p:nvPr/>
        </p:nvCxnSpPr>
        <p:spPr>
          <a:xfrm flipH="1" flipV="1">
            <a:off x="6418473" y="4113735"/>
            <a:ext cx="3690495" cy="576084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224E19-A52A-30EA-AA65-BB803304E127}"/>
              </a:ext>
            </a:extLst>
          </p:cNvPr>
          <p:cNvCxnSpPr>
            <a:cxnSpLocks/>
          </p:cNvCxnSpPr>
          <p:nvPr/>
        </p:nvCxnSpPr>
        <p:spPr>
          <a:xfrm flipH="1" flipV="1">
            <a:off x="1234993" y="1799552"/>
            <a:ext cx="1834355" cy="27806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42E434-43E5-EC36-625F-1F8B2B5BC0FB}"/>
              </a:ext>
            </a:extLst>
          </p:cNvPr>
          <p:cNvCxnSpPr>
            <a:cxnSpLocks/>
            <a:stCxn id="10" idx="1"/>
            <a:endCxn id="16" idx="4"/>
          </p:cNvCxnSpPr>
          <p:nvPr/>
        </p:nvCxnSpPr>
        <p:spPr>
          <a:xfrm flipH="1" flipV="1">
            <a:off x="1234993" y="1799552"/>
            <a:ext cx="4860191" cy="159998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387839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E5CEF35-7244-029F-CC48-89375037FE04}"/>
              </a:ext>
            </a:extLst>
          </p:cNvPr>
          <p:cNvSpPr/>
          <p:nvPr/>
        </p:nvSpPr>
        <p:spPr>
          <a:xfrm>
            <a:off x="6581180" y="33525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B94A04-5F13-6CC5-B94E-D9FEFECB669B}"/>
              </a:ext>
            </a:extLst>
          </p:cNvPr>
          <p:cNvSpPr/>
          <p:nvPr/>
        </p:nvSpPr>
        <p:spPr>
          <a:xfrm>
            <a:off x="3526548" y="4547771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 the root having smaller rank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child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if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)+1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6F9C4E4-FA5B-9548-979F-F1938C3A2835}"/>
              </a:ext>
            </a:extLst>
          </p:cNvPr>
          <p:cNvSpPr/>
          <p:nvPr/>
        </p:nvSpPr>
        <p:spPr>
          <a:xfrm>
            <a:off x="6581180" y="7946300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C3E6DB-8659-28A8-5350-CF3844AF5662}"/>
              </a:ext>
            </a:extLst>
          </p:cNvPr>
          <p:cNvSpPr/>
          <p:nvPr/>
        </p:nvSpPr>
        <p:spPr>
          <a:xfrm>
            <a:off x="1692193" y="8477928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0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FF8E5E-6322-6B67-FC53-A17F4EA50A60}"/>
              </a:ext>
            </a:extLst>
          </p:cNvPr>
          <p:cNvSpPr/>
          <p:nvPr/>
        </p:nvSpPr>
        <p:spPr>
          <a:xfrm>
            <a:off x="1412605" y="1022679"/>
            <a:ext cx="11210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1">
            <a:extLst>
              <a:ext uri="{FF2B5EF4-FFF2-40B4-BE49-F238E27FC236}">
                <a16:creationId xmlns:a16="http://schemas.microsoft.com/office/drawing/2014/main" id="{5CE7CD09-03FA-AE95-7E91-F4D8331F8FE1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8">
            <a:extLst>
              <a:ext uri="{FF2B5EF4-FFF2-40B4-BE49-F238E27FC236}">
                <a16:creationId xmlns:a16="http://schemas.microsoft.com/office/drawing/2014/main" id="{48D0AF2E-6D0A-99DF-8209-2A32881C4F70}"/>
              </a:ext>
            </a:extLst>
          </p:cNvPr>
          <p:cNvSpPr/>
          <p:nvPr/>
        </p:nvSpPr>
        <p:spPr>
          <a:xfrm>
            <a:off x="5961273" y="3277003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5">
            <a:extLst>
              <a:ext uri="{FF2B5EF4-FFF2-40B4-BE49-F238E27FC236}">
                <a16:creationId xmlns:a16="http://schemas.microsoft.com/office/drawing/2014/main" id="{F0766587-7DFA-1100-2162-683A2BB984DE}"/>
              </a:ext>
            </a:extLst>
          </p:cNvPr>
          <p:cNvSpPr/>
          <p:nvPr/>
        </p:nvSpPr>
        <p:spPr>
          <a:xfrm>
            <a:off x="2935437" y="4457700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12" name="!!star4">
            <a:extLst>
              <a:ext uri="{FF2B5EF4-FFF2-40B4-BE49-F238E27FC236}">
                <a16:creationId xmlns:a16="http://schemas.microsoft.com/office/drawing/2014/main" id="{57D6F62D-6B40-6BB9-9A06-362F02BCCEF8}"/>
              </a:ext>
            </a:extLst>
          </p:cNvPr>
          <p:cNvSpPr/>
          <p:nvPr/>
        </p:nvSpPr>
        <p:spPr>
          <a:xfrm>
            <a:off x="1052560" y="8387857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!!star3">
            <a:extLst>
              <a:ext uri="{FF2B5EF4-FFF2-40B4-BE49-F238E27FC236}">
                <a16:creationId xmlns:a16="http://schemas.microsoft.com/office/drawing/2014/main" id="{52D4C4F4-C7B6-DD47-802F-21CB374E4ADC}"/>
              </a:ext>
            </a:extLst>
          </p:cNvPr>
          <p:cNvSpPr/>
          <p:nvPr/>
        </p:nvSpPr>
        <p:spPr>
          <a:xfrm>
            <a:off x="5809364" y="7856229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!!star2">
            <a:extLst>
              <a:ext uri="{FF2B5EF4-FFF2-40B4-BE49-F238E27FC236}">
                <a16:creationId xmlns:a16="http://schemas.microsoft.com/office/drawing/2014/main" id="{54892CFD-C0BA-F1C3-66AE-4E806B5B0ACB}"/>
              </a:ext>
            </a:extLst>
          </p:cNvPr>
          <p:cNvSpPr/>
          <p:nvPr/>
        </p:nvSpPr>
        <p:spPr>
          <a:xfrm>
            <a:off x="9651768" y="9874583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D4B5C945-0FA1-4CD5-ED40-AE1E07F0C8A6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!!star1">
            <a:extLst>
              <a:ext uri="{FF2B5EF4-FFF2-40B4-BE49-F238E27FC236}">
                <a16:creationId xmlns:a16="http://schemas.microsoft.com/office/drawing/2014/main" id="{8148CB90-1A57-A96A-2483-212C13CCC92B}"/>
              </a:ext>
            </a:extLst>
          </p:cNvPr>
          <p:cNvSpPr/>
          <p:nvPr/>
        </p:nvSpPr>
        <p:spPr>
          <a:xfrm>
            <a:off x="777793" y="962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6E928C-8CF8-5258-13A0-4C1AD246E224}"/>
              </a:ext>
            </a:extLst>
          </p:cNvPr>
          <p:cNvCxnSpPr>
            <a:cxnSpLocks/>
            <a:stCxn id="14" idx="0"/>
            <a:endCxn id="10" idx="4"/>
          </p:cNvCxnSpPr>
          <p:nvPr/>
        </p:nvCxnSpPr>
        <p:spPr>
          <a:xfrm flipH="1" flipV="1">
            <a:off x="6418473" y="4113735"/>
            <a:ext cx="3690495" cy="576084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224E19-A52A-30EA-AA65-BB803304E127}"/>
              </a:ext>
            </a:extLst>
          </p:cNvPr>
          <p:cNvCxnSpPr>
            <a:cxnSpLocks/>
          </p:cNvCxnSpPr>
          <p:nvPr/>
        </p:nvCxnSpPr>
        <p:spPr>
          <a:xfrm flipH="1" flipV="1">
            <a:off x="1234993" y="1799552"/>
            <a:ext cx="1834355" cy="2780685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42E434-43E5-EC36-625F-1F8B2B5BC0FB}"/>
              </a:ext>
            </a:extLst>
          </p:cNvPr>
          <p:cNvCxnSpPr>
            <a:cxnSpLocks/>
            <a:stCxn id="10" idx="1"/>
            <a:endCxn id="16" idx="4"/>
          </p:cNvCxnSpPr>
          <p:nvPr/>
        </p:nvCxnSpPr>
        <p:spPr>
          <a:xfrm flipH="1" flipV="1">
            <a:off x="1234993" y="1799552"/>
            <a:ext cx="4860191" cy="1599988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293672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 the root having smaller rank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child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if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)+1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D1D6F7-9CC9-47D0-B447-C262BD60D198}"/>
              </a:ext>
            </a:extLst>
          </p:cNvPr>
          <p:cNvSpPr/>
          <p:nvPr/>
        </p:nvSpPr>
        <p:spPr>
          <a:xfrm>
            <a:off x="620857" y="611819"/>
            <a:ext cx="13864070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753F83-2449-B65E-FB48-8A11A543B61F}"/>
              </a:ext>
            </a:extLst>
          </p:cNvPr>
          <p:cNvSpPr/>
          <p:nvPr/>
        </p:nvSpPr>
        <p:spPr>
          <a:xfrm>
            <a:off x="620857" y="2052692"/>
            <a:ext cx="13864070" cy="260243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becomes a non-root, it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become root again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23" name="!!runbox2">
            <a:extLst>
              <a:ext uri="{FF2B5EF4-FFF2-40B4-BE49-F238E27FC236}">
                <a16:creationId xmlns:a16="http://schemas.microsoft.com/office/drawing/2014/main" id="{9441A434-DE74-B6BF-D88C-F9754AD43385}"/>
              </a:ext>
            </a:extLst>
          </p:cNvPr>
          <p:cNvSpPr/>
          <p:nvPr/>
        </p:nvSpPr>
        <p:spPr>
          <a:xfrm>
            <a:off x="1225569" y="5030667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</a:t>
            </a:r>
          </a:p>
        </p:txBody>
      </p:sp>
      <p:sp>
        <p:nvSpPr>
          <p:cNvPr id="25" name="!!runbox3">
            <a:extLst>
              <a:ext uri="{FF2B5EF4-FFF2-40B4-BE49-F238E27FC236}">
                <a16:creationId xmlns:a16="http://schemas.microsoft.com/office/drawing/2014/main" id="{C99700C3-ED51-35F5-A64C-6AA38E8B1DF8}"/>
              </a:ext>
            </a:extLst>
          </p:cNvPr>
          <p:cNvSpPr/>
          <p:nvPr/>
        </p:nvSpPr>
        <p:spPr>
          <a:xfrm>
            <a:off x="9233497" y="5030667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26" name="!!runbox1">
            <a:extLst>
              <a:ext uri="{FF2B5EF4-FFF2-40B4-BE49-F238E27FC236}">
                <a16:creationId xmlns:a16="http://schemas.microsoft.com/office/drawing/2014/main" id="{3F530B55-81D8-39AE-A998-7CEE1496B806}"/>
              </a:ext>
            </a:extLst>
          </p:cNvPr>
          <p:cNvSpPr/>
          <p:nvPr/>
        </p:nvSpPr>
        <p:spPr>
          <a:xfrm>
            <a:off x="4910878" y="2910441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10515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 the root having smaller rank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child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if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)+1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D1D6F7-9CC9-47D0-B447-C262BD60D198}"/>
              </a:ext>
            </a:extLst>
          </p:cNvPr>
          <p:cNvSpPr/>
          <p:nvPr/>
        </p:nvSpPr>
        <p:spPr>
          <a:xfrm>
            <a:off x="620857" y="611819"/>
            <a:ext cx="13864070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753F83-2449-B65E-FB48-8A11A543B61F}"/>
              </a:ext>
            </a:extLst>
          </p:cNvPr>
          <p:cNvSpPr/>
          <p:nvPr/>
        </p:nvSpPr>
        <p:spPr>
          <a:xfrm>
            <a:off x="620857" y="2052692"/>
            <a:ext cx="13864070" cy="260243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becomes a non-root, it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become root again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6" name="!!runbox1">
            <a:extLst>
              <a:ext uri="{FF2B5EF4-FFF2-40B4-BE49-F238E27FC236}">
                <a16:creationId xmlns:a16="http://schemas.microsoft.com/office/drawing/2014/main" id="{144E2D43-074A-32EA-315D-5D67E9E337F2}"/>
              </a:ext>
            </a:extLst>
          </p:cNvPr>
          <p:cNvSpPr/>
          <p:nvPr/>
        </p:nvSpPr>
        <p:spPr>
          <a:xfrm>
            <a:off x="4910878" y="2910441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5" name="!!runbox3">
            <a:extLst>
              <a:ext uri="{FF2B5EF4-FFF2-40B4-BE49-F238E27FC236}">
                <a16:creationId xmlns:a16="http://schemas.microsoft.com/office/drawing/2014/main" id="{C99700C3-ED51-35F5-A64C-6AA38E8B1DF8}"/>
              </a:ext>
            </a:extLst>
          </p:cNvPr>
          <p:cNvSpPr/>
          <p:nvPr/>
        </p:nvSpPr>
        <p:spPr>
          <a:xfrm>
            <a:off x="4910877" y="2910441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</p:spTree>
    <p:extLst>
      <p:ext uri="{BB962C8B-B14F-4D97-AF65-F5344CB8AC3E}">
        <p14:creationId xmlns:p14="http://schemas.microsoft.com/office/powerpoint/2010/main" val="3109058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 the root having smaller rank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child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if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)+1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D1D6F7-9CC9-47D0-B447-C262BD60D198}"/>
              </a:ext>
            </a:extLst>
          </p:cNvPr>
          <p:cNvSpPr/>
          <p:nvPr/>
        </p:nvSpPr>
        <p:spPr>
          <a:xfrm>
            <a:off x="620857" y="611819"/>
            <a:ext cx="13864070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753F83-2449-B65E-FB48-8A11A543B61F}"/>
              </a:ext>
            </a:extLst>
          </p:cNvPr>
          <p:cNvSpPr/>
          <p:nvPr/>
        </p:nvSpPr>
        <p:spPr>
          <a:xfrm>
            <a:off x="620857" y="2052692"/>
            <a:ext cx="13864070" cy="260243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becomes a non-root, it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become root again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CD9EE54-E712-716E-5B6B-79121C47D17E}"/>
              </a:ext>
            </a:extLst>
          </p:cNvPr>
          <p:cNvSpPr/>
          <p:nvPr/>
        </p:nvSpPr>
        <p:spPr>
          <a:xfrm>
            <a:off x="620857" y="4850566"/>
            <a:ext cx="13864070" cy="260243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 non-root, its rank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Increase </a:t>
            </a:r>
          </a:p>
        </p:txBody>
      </p:sp>
      <p:sp>
        <p:nvSpPr>
          <p:cNvPr id="6" name="!!runbox5">
            <a:extLst>
              <a:ext uri="{FF2B5EF4-FFF2-40B4-BE49-F238E27FC236}">
                <a16:creationId xmlns:a16="http://schemas.microsoft.com/office/drawing/2014/main" id="{2B7B4A71-01B3-12A8-7CA3-C107A44E67A5}"/>
              </a:ext>
            </a:extLst>
          </p:cNvPr>
          <p:cNvSpPr/>
          <p:nvPr/>
        </p:nvSpPr>
        <p:spPr>
          <a:xfrm>
            <a:off x="1350260" y="7648440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</a:t>
            </a:r>
          </a:p>
        </p:txBody>
      </p:sp>
      <p:sp>
        <p:nvSpPr>
          <p:cNvPr id="8" name="!!runbox6">
            <a:extLst>
              <a:ext uri="{FF2B5EF4-FFF2-40B4-BE49-F238E27FC236}">
                <a16:creationId xmlns:a16="http://schemas.microsoft.com/office/drawing/2014/main" id="{1080E4AB-7B2C-7B8E-67DA-998D7760B36C}"/>
              </a:ext>
            </a:extLst>
          </p:cNvPr>
          <p:cNvSpPr/>
          <p:nvPr/>
        </p:nvSpPr>
        <p:spPr>
          <a:xfrm>
            <a:off x="9358188" y="7648440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9" name="!!runbox4">
            <a:extLst>
              <a:ext uri="{FF2B5EF4-FFF2-40B4-BE49-F238E27FC236}">
                <a16:creationId xmlns:a16="http://schemas.microsoft.com/office/drawing/2014/main" id="{B3B88888-901A-7E28-2B49-84985EEEDB15}"/>
              </a:ext>
            </a:extLst>
          </p:cNvPr>
          <p:cNvSpPr/>
          <p:nvPr/>
        </p:nvSpPr>
        <p:spPr>
          <a:xfrm>
            <a:off x="4910877" y="5822615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runbox1">
            <a:extLst>
              <a:ext uri="{FF2B5EF4-FFF2-40B4-BE49-F238E27FC236}">
                <a16:creationId xmlns:a16="http://schemas.microsoft.com/office/drawing/2014/main" id="{C7B87660-EB42-415B-6844-A566523A00DA}"/>
              </a:ext>
            </a:extLst>
          </p:cNvPr>
          <p:cNvSpPr/>
          <p:nvPr/>
        </p:nvSpPr>
        <p:spPr>
          <a:xfrm>
            <a:off x="4910878" y="2910441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runbox3">
            <a:extLst>
              <a:ext uri="{FF2B5EF4-FFF2-40B4-BE49-F238E27FC236}">
                <a16:creationId xmlns:a16="http://schemas.microsoft.com/office/drawing/2014/main" id="{BB5F6AB0-749A-D902-6359-E8BF4BDB6860}"/>
              </a:ext>
            </a:extLst>
          </p:cNvPr>
          <p:cNvSpPr/>
          <p:nvPr/>
        </p:nvSpPr>
        <p:spPr>
          <a:xfrm>
            <a:off x="4910876" y="2910441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</p:spTree>
    <p:extLst>
      <p:ext uri="{BB962C8B-B14F-4D97-AF65-F5344CB8AC3E}">
        <p14:creationId xmlns:p14="http://schemas.microsoft.com/office/powerpoint/2010/main" val="3158741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5807AD4-E43B-A751-F1C2-3C1312E47A0E}"/>
              </a:ext>
            </a:extLst>
          </p:cNvPr>
          <p:cNvSpPr/>
          <p:nvPr/>
        </p:nvSpPr>
        <p:spPr>
          <a:xfrm>
            <a:off x="15492086" y="693807"/>
            <a:ext cx="8358514" cy="143110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will create a label array.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Intially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each node is a singleton</a:t>
            </a:r>
          </a:p>
        </p:txBody>
      </p:sp>
      <p:sp>
        <p:nvSpPr>
          <p:cNvPr id="39" name="Candy: A problem on leetcode">
            <a:extLst>
              <a:ext uri="{FF2B5EF4-FFF2-40B4-BE49-F238E27FC236}">
                <a16:creationId xmlns:a16="http://schemas.microsoft.com/office/drawing/2014/main" id="{8BC5D4A0-E668-C60E-39D6-C8056EED740D}"/>
              </a:ext>
            </a:extLst>
          </p:cNvPr>
          <p:cNvSpPr/>
          <p:nvPr/>
        </p:nvSpPr>
        <p:spPr>
          <a:xfrm>
            <a:off x="15492086" y="2558294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</a:t>
            </a:r>
            <a:r>
              <a:rPr lang="en-US" sz="4000" dirty="0" err="1"/>
              <a:t>shold</a:t>
            </a:r>
            <a:r>
              <a:rPr lang="en-US" sz="4000" dirty="0"/>
              <a:t> be the label for node 1?</a:t>
            </a:r>
            <a:endParaRPr sz="4000" dirty="0"/>
          </a:p>
        </p:txBody>
      </p:sp>
      <p:sp>
        <p:nvSpPr>
          <p:cNvPr id="40" name="!!star1">
            <a:extLst>
              <a:ext uri="{FF2B5EF4-FFF2-40B4-BE49-F238E27FC236}">
                <a16:creationId xmlns:a16="http://schemas.microsoft.com/office/drawing/2014/main" id="{005A8A1F-BBBA-BDA2-6A99-C03810DBD463}"/>
              </a:ext>
            </a:extLst>
          </p:cNvPr>
          <p:cNvSpPr/>
          <p:nvPr/>
        </p:nvSpPr>
        <p:spPr>
          <a:xfrm>
            <a:off x="4021306" y="1181082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56CD30D3-DB78-B4AF-96F4-7DF9D91CAF76}"/>
              </a:ext>
            </a:extLst>
          </p:cNvPr>
          <p:cNvSpPr/>
          <p:nvPr/>
        </p:nvSpPr>
        <p:spPr>
          <a:xfrm>
            <a:off x="3193502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7700195A-9CBE-9703-C168-79A7C0CF2DA1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08095729-5220-A783-61FB-2881F9DFA5D2}"/>
              </a:ext>
            </a:extLst>
          </p:cNvPr>
          <p:cNvSpPr/>
          <p:nvPr/>
        </p:nvSpPr>
        <p:spPr>
          <a:xfrm>
            <a:off x="6057014" y="816951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D494E06C-BD99-6283-BBF3-87BD0898E60B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8">
            <a:extLst>
              <a:ext uri="{FF2B5EF4-FFF2-40B4-BE49-F238E27FC236}">
                <a16:creationId xmlns:a16="http://schemas.microsoft.com/office/drawing/2014/main" id="{7877A37F-66A6-A1C0-0945-03A49785A709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78322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 the root having smaller rank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child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if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)+1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D1D6F7-9CC9-47D0-B447-C262BD60D198}"/>
              </a:ext>
            </a:extLst>
          </p:cNvPr>
          <p:cNvSpPr/>
          <p:nvPr/>
        </p:nvSpPr>
        <p:spPr>
          <a:xfrm>
            <a:off x="620857" y="611819"/>
            <a:ext cx="13864070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753F83-2449-B65E-FB48-8A11A543B61F}"/>
              </a:ext>
            </a:extLst>
          </p:cNvPr>
          <p:cNvSpPr/>
          <p:nvPr/>
        </p:nvSpPr>
        <p:spPr>
          <a:xfrm>
            <a:off x="620857" y="2052692"/>
            <a:ext cx="13864070" cy="260243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becomes a non-root, it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become root again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CD9EE54-E712-716E-5B6B-79121C47D17E}"/>
              </a:ext>
            </a:extLst>
          </p:cNvPr>
          <p:cNvSpPr/>
          <p:nvPr/>
        </p:nvSpPr>
        <p:spPr>
          <a:xfrm>
            <a:off x="620857" y="4850566"/>
            <a:ext cx="13864070" cy="260243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 non-root, its rank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Increase 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D78F9B5-4D94-57D8-47DB-51D3CBE5CBB4}"/>
              </a:ext>
            </a:extLst>
          </p:cNvPr>
          <p:cNvSpPr/>
          <p:nvPr/>
        </p:nvSpPr>
        <p:spPr>
          <a:xfrm>
            <a:off x="620857" y="7759657"/>
            <a:ext cx="13864070" cy="153674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x is not a root node,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rank(x)                rank(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x.parent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p:sp>
        <p:nvSpPr>
          <p:cNvPr id="6" name="!!runbox11">
            <a:extLst>
              <a:ext uri="{FF2B5EF4-FFF2-40B4-BE49-F238E27FC236}">
                <a16:creationId xmlns:a16="http://schemas.microsoft.com/office/drawing/2014/main" id="{24BF9E1F-192B-3DAC-AC2C-6C9392A61B5F}"/>
              </a:ext>
            </a:extLst>
          </p:cNvPr>
          <p:cNvSpPr/>
          <p:nvPr/>
        </p:nvSpPr>
        <p:spPr>
          <a:xfrm>
            <a:off x="6278619" y="8425050"/>
            <a:ext cx="1123950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runbox12">
                <a:extLst>
                  <a:ext uri="{FF2B5EF4-FFF2-40B4-BE49-F238E27FC236}">
                    <a16:creationId xmlns:a16="http://schemas.microsoft.com/office/drawing/2014/main" id="{264FF9B3-3BF3-B78C-44EE-85B88819E35D}"/>
                  </a:ext>
                </a:extLst>
              </p:cNvPr>
              <p:cNvSpPr/>
              <p:nvPr/>
            </p:nvSpPr>
            <p:spPr>
              <a:xfrm>
                <a:off x="3306445" y="9603057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b="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≤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runbox12">
                <a:extLst>
                  <a:ext uri="{FF2B5EF4-FFF2-40B4-BE49-F238E27FC236}">
                    <a16:creationId xmlns:a16="http://schemas.microsoft.com/office/drawing/2014/main" id="{264FF9B3-3BF3-B78C-44EE-85B88819E3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445" y="9603057"/>
                <a:ext cx="1123950" cy="658336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runbox13">
                <a:extLst>
                  <a:ext uri="{FF2B5EF4-FFF2-40B4-BE49-F238E27FC236}">
                    <a16:creationId xmlns:a16="http://schemas.microsoft.com/office/drawing/2014/main" id="{16BD4F38-6C74-B9DD-764E-33A44A61B5E3}"/>
                  </a:ext>
                </a:extLst>
              </p:cNvPr>
              <p:cNvSpPr/>
              <p:nvPr/>
            </p:nvSpPr>
            <p:spPr>
              <a:xfrm>
                <a:off x="5024755" y="9603057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=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runbox13">
                <a:extLst>
                  <a:ext uri="{FF2B5EF4-FFF2-40B4-BE49-F238E27FC236}">
                    <a16:creationId xmlns:a16="http://schemas.microsoft.com/office/drawing/2014/main" id="{16BD4F38-6C74-B9DD-764E-33A44A61B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4755" y="9603057"/>
                <a:ext cx="1123950" cy="658336"/>
              </a:xfrm>
              <a:prstGeom prst="roundRect">
                <a:avLst/>
              </a:prstGeom>
              <a:blipFill>
                <a:blip r:embed="rId6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runbox14">
                <a:extLst>
                  <a:ext uri="{FF2B5EF4-FFF2-40B4-BE49-F238E27FC236}">
                    <a16:creationId xmlns:a16="http://schemas.microsoft.com/office/drawing/2014/main" id="{6E8A7011-69A5-65C4-127D-CD832428CD79}"/>
                  </a:ext>
                </a:extLst>
              </p:cNvPr>
              <p:cNvSpPr/>
              <p:nvPr/>
            </p:nvSpPr>
            <p:spPr>
              <a:xfrm>
                <a:off x="6743065" y="9603057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b="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≥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!!runbox14">
                <a:extLst>
                  <a:ext uri="{FF2B5EF4-FFF2-40B4-BE49-F238E27FC236}">
                    <a16:creationId xmlns:a16="http://schemas.microsoft.com/office/drawing/2014/main" id="{6E8A7011-69A5-65C4-127D-CD832428CD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3065" y="9603057"/>
                <a:ext cx="1123950" cy="65833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runbox15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/>
              <p:nvPr/>
            </p:nvSpPr>
            <p:spPr>
              <a:xfrm>
                <a:off x="8461375" y="9603057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&lt;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runbox15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375" y="9603057"/>
                <a:ext cx="1123950" cy="658336"/>
              </a:xfrm>
              <a:prstGeom prst="roundRect">
                <a:avLst/>
              </a:prstGeom>
              <a:blipFill>
                <a:blip r:embed="rId8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runbox16">
                <a:extLst>
                  <a:ext uri="{FF2B5EF4-FFF2-40B4-BE49-F238E27FC236}">
                    <a16:creationId xmlns:a16="http://schemas.microsoft.com/office/drawing/2014/main" id="{2AE23604-635E-CE6C-A635-D4A447E3811A}"/>
                  </a:ext>
                </a:extLst>
              </p:cNvPr>
              <p:cNvSpPr/>
              <p:nvPr/>
            </p:nvSpPr>
            <p:spPr>
              <a:xfrm>
                <a:off x="10179685" y="9603057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&gt;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!!runbox16">
                <a:extLst>
                  <a:ext uri="{FF2B5EF4-FFF2-40B4-BE49-F238E27FC236}">
                    <a16:creationId xmlns:a16="http://schemas.microsoft.com/office/drawing/2014/main" id="{2AE23604-635E-CE6C-A635-D4A447E381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9685" y="9603057"/>
                <a:ext cx="1123950" cy="658336"/>
              </a:xfrm>
              <a:prstGeom prst="roundRect">
                <a:avLst/>
              </a:prstGeom>
              <a:blipFill>
                <a:blip r:embed="rId9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!!runbox1">
            <a:extLst>
              <a:ext uri="{FF2B5EF4-FFF2-40B4-BE49-F238E27FC236}">
                <a16:creationId xmlns:a16="http://schemas.microsoft.com/office/drawing/2014/main" id="{EB97E334-1EE0-1646-2BB3-631AF1801B9D}"/>
              </a:ext>
            </a:extLst>
          </p:cNvPr>
          <p:cNvSpPr/>
          <p:nvPr/>
        </p:nvSpPr>
        <p:spPr>
          <a:xfrm>
            <a:off x="4910878" y="2910441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runbox3">
            <a:extLst>
              <a:ext uri="{FF2B5EF4-FFF2-40B4-BE49-F238E27FC236}">
                <a16:creationId xmlns:a16="http://schemas.microsoft.com/office/drawing/2014/main" id="{35B0DC40-98C6-08D7-2BC8-9387384E1931}"/>
              </a:ext>
            </a:extLst>
          </p:cNvPr>
          <p:cNvSpPr/>
          <p:nvPr/>
        </p:nvSpPr>
        <p:spPr>
          <a:xfrm>
            <a:off x="4910876" y="2910441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20" name="!!runbox4">
            <a:extLst>
              <a:ext uri="{FF2B5EF4-FFF2-40B4-BE49-F238E27FC236}">
                <a16:creationId xmlns:a16="http://schemas.microsoft.com/office/drawing/2014/main" id="{26062EDA-691D-21FC-1257-5239C4323A23}"/>
              </a:ext>
            </a:extLst>
          </p:cNvPr>
          <p:cNvSpPr/>
          <p:nvPr/>
        </p:nvSpPr>
        <p:spPr>
          <a:xfrm>
            <a:off x="4910877" y="5822615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runbox6">
            <a:extLst>
              <a:ext uri="{FF2B5EF4-FFF2-40B4-BE49-F238E27FC236}">
                <a16:creationId xmlns:a16="http://schemas.microsoft.com/office/drawing/2014/main" id="{016181A4-E2A1-BECB-7675-556085EC4136}"/>
              </a:ext>
            </a:extLst>
          </p:cNvPr>
          <p:cNvSpPr/>
          <p:nvPr/>
        </p:nvSpPr>
        <p:spPr>
          <a:xfrm>
            <a:off x="4910876" y="5822615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</p:spTree>
    <p:extLst>
      <p:ext uri="{BB962C8B-B14F-4D97-AF65-F5344CB8AC3E}">
        <p14:creationId xmlns:p14="http://schemas.microsoft.com/office/powerpoint/2010/main" val="551191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 the root having smaller rank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child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if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)+1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D1D6F7-9CC9-47D0-B447-C262BD60D198}"/>
              </a:ext>
            </a:extLst>
          </p:cNvPr>
          <p:cNvSpPr/>
          <p:nvPr/>
        </p:nvSpPr>
        <p:spPr>
          <a:xfrm>
            <a:off x="620857" y="611819"/>
            <a:ext cx="13864070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753F83-2449-B65E-FB48-8A11A543B61F}"/>
              </a:ext>
            </a:extLst>
          </p:cNvPr>
          <p:cNvSpPr/>
          <p:nvPr/>
        </p:nvSpPr>
        <p:spPr>
          <a:xfrm>
            <a:off x="620857" y="2052692"/>
            <a:ext cx="13864070" cy="260243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becomes a non-root, it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become root again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CD9EE54-E712-716E-5B6B-79121C47D17E}"/>
              </a:ext>
            </a:extLst>
          </p:cNvPr>
          <p:cNvSpPr/>
          <p:nvPr/>
        </p:nvSpPr>
        <p:spPr>
          <a:xfrm>
            <a:off x="620857" y="4850566"/>
            <a:ext cx="13864070" cy="260243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 non-root, its rank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Increase 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D78F9B5-4D94-57D8-47DB-51D3CBE5CBB4}"/>
              </a:ext>
            </a:extLst>
          </p:cNvPr>
          <p:cNvSpPr/>
          <p:nvPr/>
        </p:nvSpPr>
        <p:spPr>
          <a:xfrm>
            <a:off x="620857" y="7759657"/>
            <a:ext cx="13864070" cy="153674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x is not a root node,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rank(x)                rank(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x.parent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p:sp>
        <p:nvSpPr>
          <p:cNvPr id="6" name="!!runbox11">
            <a:extLst>
              <a:ext uri="{FF2B5EF4-FFF2-40B4-BE49-F238E27FC236}">
                <a16:creationId xmlns:a16="http://schemas.microsoft.com/office/drawing/2014/main" id="{24BF9E1F-192B-3DAC-AC2C-6C9392A61B5F}"/>
              </a:ext>
            </a:extLst>
          </p:cNvPr>
          <p:cNvSpPr/>
          <p:nvPr/>
        </p:nvSpPr>
        <p:spPr>
          <a:xfrm>
            <a:off x="6278619" y="8425050"/>
            <a:ext cx="1123950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runbox15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/>
              <p:nvPr/>
            </p:nvSpPr>
            <p:spPr>
              <a:xfrm>
                <a:off x="6278619" y="8425050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&lt;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runbox15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619" y="8425050"/>
                <a:ext cx="1123950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/>
              <p:nvPr/>
            </p:nvSpPr>
            <p:spPr>
              <a:xfrm>
                <a:off x="470534" y="9855558"/>
                <a:ext cx="13864070" cy="153674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If a root x has rank k, then its subtree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nodes</a:t>
                </a: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34" y="9855558"/>
                <a:ext cx="13864070" cy="1536744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!!runbox10">
                <a:extLst>
                  <a:ext uri="{FF2B5EF4-FFF2-40B4-BE49-F238E27FC236}">
                    <a16:creationId xmlns:a16="http://schemas.microsoft.com/office/drawing/2014/main" id="{730D0AB7-AC47-977D-1323-6DC805E48603}"/>
                  </a:ext>
                </a:extLst>
              </p:cNvPr>
              <p:cNvSpPr/>
              <p:nvPr/>
            </p:nvSpPr>
            <p:spPr>
              <a:xfrm>
                <a:off x="5302611" y="10476391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" name="!!runbox10">
                <a:extLst>
                  <a:ext uri="{FF2B5EF4-FFF2-40B4-BE49-F238E27FC236}">
                    <a16:creationId xmlns:a16="http://schemas.microsoft.com/office/drawing/2014/main" id="{730D0AB7-AC47-977D-1323-6DC805E48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611" y="10476391"/>
                <a:ext cx="1123950" cy="658336"/>
              </a:xfrm>
              <a:prstGeom prst="roundRect">
                <a:avLst/>
              </a:prstGeom>
              <a:blipFill>
                <a:blip r:embed="rId7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!!runbox9">
                <a:extLst>
                  <a:ext uri="{FF2B5EF4-FFF2-40B4-BE49-F238E27FC236}">
                    <a16:creationId xmlns:a16="http://schemas.microsoft.com/office/drawing/2014/main" id="{DD813E6E-0325-0FD4-BC89-BD300E3F26DF}"/>
                  </a:ext>
                </a:extLst>
              </p:cNvPr>
              <p:cNvSpPr/>
              <p:nvPr/>
            </p:nvSpPr>
            <p:spPr>
              <a:xfrm>
                <a:off x="3189713" y="12013135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b="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𝑘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" name="!!runbox9">
                <a:extLst>
                  <a:ext uri="{FF2B5EF4-FFF2-40B4-BE49-F238E27FC236}">
                    <a16:creationId xmlns:a16="http://schemas.microsoft.com/office/drawing/2014/main" id="{DD813E6E-0325-0FD4-BC89-BD300E3F26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713" y="12013135"/>
                <a:ext cx="1123950" cy="658336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runbox3">
                <a:extLst>
                  <a:ext uri="{FF2B5EF4-FFF2-40B4-BE49-F238E27FC236}">
                    <a16:creationId xmlns:a16="http://schemas.microsoft.com/office/drawing/2014/main" id="{AE754ECB-4783-3E59-ACF5-3C9924BC1CCE}"/>
                  </a:ext>
                </a:extLst>
              </p:cNvPr>
              <p:cNvSpPr/>
              <p:nvPr/>
            </p:nvSpPr>
            <p:spPr>
              <a:xfrm>
                <a:off x="4908023" y="12013135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𝑛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runbox3">
                <a:extLst>
                  <a:ext uri="{FF2B5EF4-FFF2-40B4-BE49-F238E27FC236}">
                    <a16:creationId xmlns:a16="http://schemas.microsoft.com/office/drawing/2014/main" id="{AE754ECB-4783-3E59-ACF5-3C9924BC1C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23" y="12013135"/>
                <a:ext cx="1123950" cy="658336"/>
              </a:xfrm>
              <a:prstGeom prst="roundRect">
                <a:avLst/>
              </a:prstGeom>
              <a:blipFill>
                <a:blip r:embed="rId9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!!runbox4">
                <a:extLst>
                  <a:ext uri="{FF2B5EF4-FFF2-40B4-BE49-F238E27FC236}">
                    <a16:creationId xmlns:a16="http://schemas.microsoft.com/office/drawing/2014/main" id="{52B67656-B2F1-8154-48EA-AB4563BFB1BE}"/>
                  </a:ext>
                </a:extLst>
              </p:cNvPr>
              <p:cNvSpPr/>
              <p:nvPr/>
            </p:nvSpPr>
            <p:spPr>
              <a:xfrm>
                <a:off x="6626332" y="12013135"/>
                <a:ext cx="1330893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b="0" dirty="0">
                    <a:solidFill>
                      <a:schemeClr val="tx1"/>
                    </a:solidFill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𝑘</m:t>
                        </m:r>
                      </m:e>
                    </m:func>
                  </m:oMath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0" name="!!runbox4">
                <a:extLst>
                  <a:ext uri="{FF2B5EF4-FFF2-40B4-BE49-F238E27FC236}">
                    <a16:creationId xmlns:a16="http://schemas.microsoft.com/office/drawing/2014/main" id="{52B67656-B2F1-8154-48EA-AB4563BFB1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332" y="12013135"/>
                <a:ext cx="1330893" cy="658336"/>
              </a:xfrm>
              <a:prstGeom prst="roundRect">
                <a:avLst/>
              </a:prstGeom>
              <a:blipFill>
                <a:blip r:embed="rId10"/>
                <a:stretch>
                  <a:fillRect b="-1587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runbox5">
                <a:extLst>
                  <a:ext uri="{FF2B5EF4-FFF2-40B4-BE49-F238E27FC236}">
                    <a16:creationId xmlns:a16="http://schemas.microsoft.com/office/drawing/2014/main" id="{8C5C86B0-BD12-A867-2E79-CE1B243D4B71}"/>
                  </a:ext>
                </a:extLst>
              </p:cNvPr>
              <p:cNvSpPr/>
              <p:nvPr/>
            </p:nvSpPr>
            <p:spPr>
              <a:xfrm>
                <a:off x="8344643" y="12008240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!!runbox5">
                <a:extLst>
                  <a:ext uri="{FF2B5EF4-FFF2-40B4-BE49-F238E27FC236}">
                    <a16:creationId xmlns:a16="http://schemas.microsoft.com/office/drawing/2014/main" id="{8C5C86B0-BD12-A867-2E79-CE1B243D4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643" y="12008240"/>
                <a:ext cx="1123950" cy="668126"/>
              </a:xfrm>
              <a:prstGeom prst="roundRect">
                <a:avLst/>
              </a:prstGeom>
              <a:blipFill>
                <a:blip r:embed="rId11"/>
                <a:stretch>
                  <a:fillRect b="-468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!!runbox6">
                <a:extLst>
                  <a:ext uri="{FF2B5EF4-FFF2-40B4-BE49-F238E27FC236}">
                    <a16:creationId xmlns:a16="http://schemas.microsoft.com/office/drawing/2014/main" id="{37A6C8F6-B33E-41C1-7F48-E06AA5BDE3C3}"/>
                  </a:ext>
                </a:extLst>
              </p:cNvPr>
              <p:cNvSpPr/>
              <p:nvPr/>
            </p:nvSpPr>
            <p:spPr>
              <a:xfrm>
                <a:off x="10062953" y="12013135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 ??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3" name="!!runbox6">
                <a:extLst>
                  <a:ext uri="{FF2B5EF4-FFF2-40B4-BE49-F238E27FC236}">
                    <a16:creationId xmlns:a16="http://schemas.microsoft.com/office/drawing/2014/main" id="{37A6C8F6-B33E-41C1-7F48-E06AA5BDE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2953" y="12013135"/>
                <a:ext cx="1123950" cy="658336"/>
              </a:xfrm>
              <a:prstGeom prst="roundRect">
                <a:avLst/>
              </a:prstGeom>
              <a:blipFill>
                <a:blip r:embed="rId12"/>
                <a:stretch>
                  <a:fillRect l="-2000"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!!runbox1">
            <a:extLst>
              <a:ext uri="{FF2B5EF4-FFF2-40B4-BE49-F238E27FC236}">
                <a16:creationId xmlns:a16="http://schemas.microsoft.com/office/drawing/2014/main" id="{AEB541BD-07E7-AC60-56BE-E99CE6AFFC0D}"/>
              </a:ext>
            </a:extLst>
          </p:cNvPr>
          <p:cNvSpPr/>
          <p:nvPr/>
        </p:nvSpPr>
        <p:spPr>
          <a:xfrm>
            <a:off x="4910878" y="2910441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!!runbox3">
            <a:extLst>
              <a:ext uri="{FF2B5EF4-FFF2-40B4-BE49-F238E27FC236}">
                <a16:creationId xmlns:a16="http://schemas.microsoft.com/office/drawing/2014/main" id="{45108383-853E-D4C8-C4BB-05085779C05D}"/>
              </a:ext>
            </a:extLst>
          </p:cNvPr>
          <p:cNvSpPr/>
          <p:nvPr/>
        </p:nvSpPr>
        <p:spPr>
          <a:xfrm>
            <a:off x="4910876" y="2910441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28" name="!!runbox4">
            <a:extLst>
              <a:ext uri="{FF2B5EF4-FFF2-40B4-BE49-F238E27FC236}">
                <a16:creationId xmlns:a16="http://schemas.microsoft.com/office/drawing/2014/main" id="{3865F112-D3C2-4ACE-6BDD-43D56402C3EA}"/>
              </a:ext>
            </a:extLst>
          </p:cNvPr>
          <p:cNvSpPr/>
          <p:nvPr/>
        </p:nvSpPr>
        <p:spPr>
          <a:xfrm>
            <a:off x="4910877" y="5822615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!!runbox6">
            <a:extLst>
              <a:ext uri="{FF2B5EF4-FFF2-40B4-BE49-F238E27FC236}">
                <a16:creationId xmlns:a16="http://schemas.microsoft.com/office/drawing/2014/main" id="{1AD23E4F-95CD-9F05-D3FE-D6FB422EB2FD}"/>
              </a:ext>
            </a:extLst>
          </p:cNvPr>
          <p:cNvSpPr/>
          <p:nvPr/>
        </p:nvSpPr>
        <p:spPr>
          <a:xfrm>
            <a:off x="4910876" y="5822615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</p:spTree>
    <p:extLst>
      <p:ext uri="{BB962C8B-B14F-4D97-AF65-F5344CB8AC3E}">
        <p14:creationId xmlns:p14="http://schemas.microsoft.com/office/powerpoint/2010/main" val="2392999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 the root having smaller rank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child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if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)+1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D1D6F7-9CC9-47D0-B447-C262BD60D198}"/>
              </a:ext>
            </a:extLst>
          </p:cNvPr>
          <p:cNvSpPr/>
          <p:nvPr/>
        </p:nvSpPr>
        <p:spPr>
          <a:xfrm>
            <a:off x="620857" y="611819"/>
            <a:ext cx="13864070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753F83-2449-B65E-FB48-8A11A543B61F}"/>
              </a:ext>
            </a:extLst>
          </p:cNvPr>
          <p:cNvSpPr/>
          <p:nvPr/>
        </p:nvSpPr>
        <p:spPr>
          <a:xfrm>
            <a:off x="620857" y="2052692"/>
            <a:ext cx="13864070" cy="260243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becomes a non-root, it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become root again 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CD9EE54-E712-716E-5B6B-79121C47D17E}"/>
              </a:ext>
            </a:extLst>
          </p:cNvPr>
          <p:cNvSpPr/>
          <p:nvPr/>
        </p:nvSpPr>
        <p:spPr>
          <a:xfrm>
            <a:off x="620857" y="4850566"/>
            <a:ext cx="13864070" cy="260243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 non-root, its rank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Increase 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D78F9B5-4D94-57D8-47DB-51D3CBE5CBB4}"/>
              </a:ext>
            </a:extLst>
          </p:cNvPr>
          <p:cNvSpPr/>
          <p:nvPr/>
        </p:nvSpPr>
        <p:spPr>
          <a:xfrm>
            <a:off x="620857" y="7759657"/>
            <a:ext cx="13864070" cy="153674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x is not a root node,</a:t>
            </a:r>
          </a:p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rank(x)                rank(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x.parent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/>
              <p:nvPr/>
            </p:nvSpPr>
            <p:spPr>
              <a:xfrm>
                <a:off x="470534" y="9855558"/>
                <a:ext cx="13864070" cy="153674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If a root x has rank k, then its subtree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nodes</a:t>
                </a: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34" y="9855558"/>
                <a:ext cx="13864070" cy="1536744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!!runbox10">
                <a:extLst>
                  <a:ext uri="{FF2B5EF4-FFF2-40B4-BE49-F238E27FC236}">
                    <a16:creationId xmlns:a16="http://schemas.microsoft.com/office/drawing/2014/main" id="{730D0AB7-AC47-977D-1323-6DC805E48603}"/>
                  </a:ext>
                </a:extLst>
              </p:cNvPr>
              <p:cNvSpPr/>
              <p:nvPr/>
            </p:nvSpPr>
            <p:spPr>
              <a:xfrm>
                <a:off x="5302611" y="10476391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" name="!!runbox10">
                <a:extLst>
                  <a:ext uri="{FF2B5EF4-FFF2-40B4-BE49-F238E27FC236}">
                    <a16:creationId xmlns:a16="http://schemas.microsoft.com/office/drawing/2014/main" id="{730D0AB7-AC47-977D-1323-6DC805E48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611" y="10476391"/>
                <a:ext cx="1123950" cy="658336"/>
              </a:xfrm>
              <a:prstGeom prst="roundRect">
                <a:avLst/>
              </a:prstGeom>
              <a:blipFill>
                <a:blip r:embed="rId6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runbox5">
                <a:extLst>
                  <a:ext uri="{FF2B5EF4-FFF2-40B4-BE49-F238E27FC236}">
                    <a16:creationId xmlns:a16="http://schemas.microsoft.com/office/drawing/2014/main" id="{8C5C86B0-BD12-A867-2E79-CE1B243D4B71}"/>
                  </a:ext>
                </a:extLst>
              </p:cNvPr>
              <p:cNvSpPr/>
              <p:nvPr/>
            </p:nvSpPr>
            <p:spPr>
              <a:xfrm>
                <a:off x="5302611" y="10476391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!!runbox5">
                <a:extLst>
                  <a:ext uri="{FF2B5EF4-FFF2-40B4-BE49-F238E27FC236}">
                    <a16:creationId xmlns:a16="http://schemas.microsoft.com/office/drawing/2014/main" id="{8C5C86B0-BD12-A867-2E79-CE1B243D4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611" y="10476391"/>
                <a:ext cx="1123950" cy="668126"/>
              </a:xfrm>
              <a:prstGeom prst="roundRect">
                <a:avLst/>
              </a:prstGeom>
              <a:blipFill>
                <a:blip r:embed="rId7"/>
                <a:stretch>
                  <a:fillRect b="-6349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!!runbox1">
            <a:extLst>
              <a:ext uri="{FF2B5EF4-FFF2-40B4-BE49-F238E27FC236}">
                <a16:creationId xmlns:a16="http://schemas.microsoft.com/office/drawing/2014/main" id="{53C05E8C-3DAD-F8EA-D0F4-16D133F3D596}"/>
              </a:ext>
            </a:extLst>
          </p:cNvPr>
          <p:cNvSpPr/>
          <p:nvPr/>
        </p:nvSpPr>
        <p:spPr>
          <a:xfrm>
            <a:off x="4910878" y="2910441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runbox3">
            <a:extLst>
              <a:ext uri="{FF2B5EF4-FFF2-40B4-BE49-F238E27FC236}">
                <a16:creationId xmlns:a16="http://schemas.microsoft.com/office/drawing/2014/main" id="{4A7271EF-6233-1233-7B8A-8C19070778AE}"/>
              </a:ext>
            </a:extLst>
          </p:cNvPr>
          <p:cNvSpPr/>
          <p:nvPr/>
        </p:nvSpPr>
        <p:spPr>
          <a:xfrm>
            <a:off x="4910876" y="2910441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13" name="!!runbox4">
            <a:extLst>
              <a:ext uri="{FF2B5EF4-FFF2-40B4-BE49-F238E27FC236}">
                <a16:creationId xmlns:a16="http://schemas.microsoft.com/office/drawing/2014/main" id="{24C73089-5278-67FB-9627-67EE651A314D}"/>
              </a:ext>
            </a:extLst>
          </p:cNvPr>
          <p:cNvSpPr/>
          <p:nvPr/>
        </p:nvSpPr>
        <p:spPr>
          <a:xfrm>
            <a:off x="4910877" y="5822615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runbox6">
            <a:extLst>
              <a:ext uri="{FF2B5EF4-FFF2-40B4-BE49-F238E27FC236}">
                <a16:creationId xmlns:a16="http://schemas.microsoft.com/office/drawing/2014/main" id="{2AB88ECF-0399-1365-E9C9-5AB47283B158}"/>
              </a:ext>
            </a:extLst>
          </p:cNvPr>
          <p:cNvSpPr/>
          <p:nvPr/>
        </p:nvSpPr>
        <p:spPr>
          <a:xfrm>
            <a:off x="4910876" y="5822615"/>
            <a:ext cx="4640485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24" name="!!runbox11">
            <a:extLst>
              <a:ext uri="{FF2B5EF4-FFF2-40B4-BE49-F238E27FC236}">
                <a16:creationId xmlns:a16="http://schemas.microsoft.com/office/drawing/2014/main" id="{A8A32E7F-1557-A62B-3AA9-4BDCAE299EC2}"/>
              </a:ext>
            </a:extLst>
          </p:cNvPr>
          <p:cNvSpPr/>
          <p:nvPr/>
        </p:nvSpPr>
        <p:spPr>
          <a:xfrm>
            <a:off x="6278619" y="8425050"/>
            <a:ext cx="1123950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runbox15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/>
              <p:nvPr/>
            </p:nvSpPr>
            <p:spPr>
              <a:xfrm>
                <a:off x="6278619" y="8425050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&lt;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runbox15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619" y="8425050"/>
                <a:ext cx="1123950" cy="658336"/>
              </a:xfrm>
              <a:prstGeom prst="roundRect">
                <a:avLst/>
              </a:prstGeom>
              <a:blipFill>
                <a:blip r:embed="rId8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266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/>
              <p:nvPr/>
            </p:nvSpPr>
            <p:spPr>
              <a:xfrm>
                <a:off x="606721" y="574554"/>
                <a:ext cx="13864070" cy="153674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If a root x has rank k, then its subtree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nodes</a:t>
                </a: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21" y="574554"/>
                <a:ext cx="13864070" cy="153674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!!runbox10">
                <a:extLst>
                  <a:ext uri="{FF2B5EF4-FFF2-40B4-BE49-F238E27FC236}">
                    <a16:creationId xmlns:a16="http://schemas.microsoft.com/office/drawing/2014/main" id="{730D0AB7-AC47-977D-1323-6DC805E48603}"/>
                  </a:ext>
                </a:extLst>
              </p:cNvPr>
              <p:cNvSpPr/>
              <p:nvPr/>
            </p:nvSpPr>
            <p:spPr>
              <a:xfrm>
                <a:off x="5438798" y="1195387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" name="!!runbox10">
                <a:extLst>
                  <a:ext uri="{FF2B5EF4-FFF2-40B4-BE49-F238E27FC236}">
                    <a16:creationId xmlns:a16="http://schemas.microsoft.com/office/drawing/2014/main" id="{730D0AB7-AC47-977D-1323-6DC805E48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98" y="1195387"/>
                <a:ext cx="1123950" cy="658336"/>
              </a:xfrm>
              <a:prstGeom prst="roundRect">
                <a:avLst/>
              </a:prstGeom>
              <a:blipFill>
                <a:blip r:embed="rId3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!!runbox5">
                <a:extLst>
                  <a:ext uri="{FF2B5EF4-FFF2-40B4-BE49-F238E27FC236}">
                    <a16:creationId xmlns:a16="http://schemas.microsoft.com/office/drawing/2014/main" id="{8C5C86B0-BD12-A867-2E79-CE1B243D4B71}"/>
                  </a:ext>
                </a:extLst>
              </p:cNvPr>
              <p:cNvSpPr/>
              <p:nvPr/>
            </p:nvSpPr>
            <p:spPr>
              <a:xfrm>
                <a:off x="5438798" y="1195387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1" name="!!runbox5">
                <a:extLst>
                  <a:ext uri="{FF2B5EF4-FFF2-40B4-BE49-F238E27FC236}">
                    <a16:creationId xmlns:a16="http://schemas.microsoft.com/office/drawing/2014/main" id="{8C5C86B0-BD12-A867-2E79-CE1B243D4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98" y="1195387"/>
                <a:ext cx="1123950" cy="668126"/>
              </a:xfrm>
              <a:prstGeom prst="roundRect">
                <a:avLst/>
              </a:prstGeom>
              <a:blipFill>
                <a:blip r:embed="rId4"/>
                <a:stretch>
                  <a:fillRect b="-468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!!proof">
            <a:extLst>
              <a:ext uri="{FF2B5EF4-FFF2-40B4-BE49-F238E27FC236}">
                <a16:creationId xmlns:a16="http://schemas.microsoft.com/office/drawing/2014/main" id="{03CE8CA8-0C92-147F-A0BC-C38D1D77FA56}"/>
              </a:ext>
            </a:extLst>
          </p:cNvPr>
          <p:cNvSpPr/>
          <p:nvPr/>
        </p:nvSpPr>
        <p:spPr>
          <a:xfrm>
            <a:off x="606721" y="2464765"/>
            <a:ext cx="13864070" cy="1006563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Proof by induction on k.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When k=0, there is only one vertex in the subtree of x, that is x itself. So, the base case is true.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Let us assume that the induction 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hypotheseis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is true for 1,2,3,…,k-1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Consider the union operation, when we increase the rank(x) to k.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12" name="!!xrank">
            <a:extLst>
              <a:ext uri="{FF2B5EF4-FFF2-40B4-BE49-F238E27FC236}">
                <a16:creationId xmlns:a16="http://schemas.microsoft.com/office/drawing/2014/main" id="{D44DBCC9-2D2F-ED03-F8A3-A3CDFD1031AD}"/>
              </a:ext>
            </a:extLst>
          </p:cNvPr>
          <p:cNvSpPr/>
          <p:nvPr/>
        </p:nvSpPr>
        <p:spPr>
          <a:xfrm>
            <a:off x="16885453" y="1629193"/>
            <a:ext cx="1680790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k-1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DF4FDD51-1CC6-A7A4-E81D-FB0FA2668CEA}"/>
              </a:ext>
            </a:extLst>
          </p:cNvPr>
          <p:cNvSpPr/>
          <p:nvPr/>
        </p:nvSpPr>
        <p:spPr>
          <a:xfrm>
            <a:off x="16250641" y="15693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x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C80A1BA-8CB4-00DB-AF52-D8BAAEF5AEAD}"/>
              </a:ext>
            </a:extLst>
          </p:cNvPr>
          <p:cNvSpPr/>
          <p:nvPr/>
        </p:nvSpPr>
        <p:spPr>
          <a:xfrm>
            <a:off x="15384879" y="2464766"/>
            <a:ext cx="3560323" cy="3891063"/>
          </a:xfrm>
          <a:custGeom>
            <a:avLst/>
            <a:gdLst>
              <a:gd name="connsiteX0" fmla="*/ 1264595 w 3560323"/>
              <a:gd name="connsiteY0" fmla="*/ 0 h 3891063"/>
              <a:gd name="connsiteX1" fmla="*/ 1264595 w 3560323"/>
              <a:gd name="connsiteY1" fmla="*/ 0 h 3891063"/>
              <a:gd name="connsiteX2" fmla="*/ 1108953 w 3560323"/>
              <a:gd name="connsiteY2" fmla="*/ 155642 h 3891063"/>
              <a:gd name="connsiteX3" fmla="*/ 1031132 w 3560323"/>
              <a:gd name="connsiteY3" fmla="*/ 214008 h 3891063"/>
              <a:gd name="connsiteX4" fmla="*/ 953310 w 3560323"/>
              <a:gd name="connsiteY4" fmla="*/ 291829 h 3891063"/>
              <a:gd name="connsiteX5" fmla="*/ 797668 w 3560323"/>
              <a:gd name="connsiteY5" fmla="*/ 428017 h 3891063"/>
              <a:gd name="connsiteX6" fmla="*/ 758757 w 3560323"/>
              <a:gd name="connsiteY6" fmla="*/ 486382 h 3891063"/>
              <a:gd name="connsiteX7" fmla="*/ 700391 w 3560323"/>
              <a:gd name="connsiteY7" fmla="*/ 564204 h 3891063"/>
              <a:gd name="connsiteX8" fmla="*/ 583659 w 3560323"/>
              <a:gd name="connsiteY8" fmla="*/ 700391 h 3891063"/>
              <a:gd name="connsiteX9" fmla="*/ 544749 w 3560323"/>
              <a:gd name="connsiteY9" fmla="*/ 758757 h 3891063"/>
              <a:gd name="connsiteX10" fmla="*/ 525293 w 3560323"/>
              <a:gd name="connsiteY10" fmla="*/ 817123 h 3891063"/>
              <a:gd name="connsiteX11" fmla="*/ 466927 w 3560323"/>
              <a:gd name="connsiteY11" fmla="*/ 875489 h 3891063"/>
              <a:gd name="connsiteX12" fmla="*/ 389106 w 3560323"/>
              <a:gd name="connsiteY12" fmla="*/ 972765 h 3891063"/>
              <a:gd name="connsiteX13" fmla="*/ 350195 w 3560323"/>
              <a:gd name="connsiteY13" fmla="*/ 1031131 h 3891063"/>
              <a:gd name="connsiteX14" fmla="*/ 252919 w 3560323"/>
              <a:gd name="connsiteY14" fmla="*/ 1147863 h 3891063"/>
              <a:gd name="connsiteX15" fmla="*/ 214008 w 3560323"/>
              <a:gd name="connsiteY15" fmla="*/ 1264595 h 3891063"/>
              <a:gd name="connsiteX16" fmla="*/ 175098 w 3560323"/>
              <a:gd name="connsiteY16" fmla="*/ 1322961 h 3891063"/>
              <a:gd name="connsiteX17" fmla="*/ 136187 w 3560323"/>
              <a:gd name="connsiteY17" fmla="*/ 1439693 h 3891063"/>
              <a:gd name="connsiteX18" fmla="*/ 97276 w 3560323"/>
              <a:gd name="connsiteY18" fmla="*/ 1575880 h 3891063"/>
              <a:gd name="connsiteX19" fmla="*/ 77821 w 3560323"/>
              <a:gd name="connsiteY19" fmla="*/ 1634246 h 3891063"/>
              <a:gd name="connsiteX20" fmla="*/ 19455 w 3560323"/>
              <a:gd name="connsiteY20" fmla="*/ 1906621 h 3891063"/>
              <a:gd name="connsiteX21" fmla="*/ 0 w 3560323"/>
              <a:gd name="connsiteY21" fmla="*/ 2101174 h 3891063"/>
              <a:gd name="connsiteX22" fmla="*/ 19455 w 3560323"/>
              <a:gd name="connsiteY22" fmla="*/ 2568102 h 3891063"/>
              <a:gd name="connsiteX23" fmla="*/ 38910 w 3560323"/>
              <a:gd name="connsiteY23" fmla="*/ 2626468 h 3891063"/>
              <a:gd name="connsiteX24" fmla="*/ 58366 w 3560323"/>
              <a:gd name="connsiteY24" fmla="*/ 2723744 h 3891063"/>
              <a:gd name="connsiteX25" fmla="*/ 77821 w 3560323"/>
              <a:gd name="connsiteY25" fmla="*/ 2859931 h 3891063"/>
              <a:gd name="connsiteX26" fmla="*/ 116732 w 3560323"/>
              <a:gd name="connsiteY26" fmla="*/ 2976663 h 3891063"/>
              <a:gd name="connsiteX27" fmla="*/ 136187 w 3560323"/>
              <a:gd name="connsiteY27" fmla="*/ 3035029 h 3891063"/>
              <a:gd name="connsiteX28" fmla="*/ 194553 w 3560323"/>
              <a:gd name="connsiteY28" fmla="*/ 3210127 h 3891063"/>
              <a:gd name="connsiteX29" fmla="*/ 214008 w 3560323"/>
              <a:gd name="connsiteY29" fmla="*/ 3268493 h 3891063"/>
              <a:gd name="connsiteX30" fmla="*/ 252919 w 3560323"/>
              <a:gd name="connsiteY30" fmla="*/ 3326859 h 3891063"/>
              <a:gd name="connsiteX31" fmla="*/ 272374 w 3560323"/>
              <a:gd name="connsiteY31" fmla="*/ 3385225 h 3891063"/>
              <a:gd name="connsiteX32" fmla="*/ 408561 w 3560323"/>
              <a:gd name="connsiteY32" fmla="*/ 3560323 h 3891063"/>
              <a:gd name="connsiteX33" fmla="*/ 525293 w 3560323"/>
              <a:gd name="connsiteY33" fmla="*/ 3638144 h 3891063"/>
              <a:gd name="connsiteX34" fmla="*/ 583659 w 3560323"/>
              <a:gd name="connsiteY34" fmla="*/ 3657600 h 3891063"/>
              <a:gd name="connsiteX35" fmla="*/ 700391 w 3560323"/>
              <a:gd name="connsiteY35" fmla="*/ 3754876 h 3891063"/>
              <a:gd name="connsiteX36" fmla="*/ 817123 w 3560323"/>
              <a:gd name="connsiteY36" fmla="*/ 3793787 h 3891063"/>
              <a:gd name="connsiteX37" fmla="*/ 953310 w 3560323"/>
              <a:gd name="connsiteY37" fmla="*/ 3832697 h 3891063"/>
              <a:gd name="connsiteX38" fmla="*/ 1070042 w 3560323"/>
              <a:gd name="connsiteY38" fmla="*/ 3852153 h 3891063"/>
              <a:gd name="connsiteX39" fmla="*/ 1206230 w 3560323"/>
              <a:gd name="connsiteY39" fmla="*/ 3871608 h 3891063"/>
              <a:gd name="connsiteX40" fmla="*/ 1498059 w 3560323"/>
              <a:gd name="connsiteY40" fmla="*/ 3891063 h 3891063"/>
              <a:gd name="connsiteX41" fmla="*/ 2003898 w 3560323"/>
              <a:gd name="connsiteY41" fmla="*/ 3871608 h 3891063"/>
              <a:gd name="connsiteX42" fmla="*/ 2062264 w 3560323"/>
              <a:gd name="connsiteY42" fmla="*/ 3852153 h 3891063"/>
              <a:gd name="connsiteX43" fmla="*/ 2178995 w 3560323"/>
              <a:gd name="connsiteY43" fmla="*/ 3832697 h 3891063"/>
              <a:gd name="connsiteX44" fmla="*/ 2373549 w 3560323"/>
              <a:gd name="connsiteY44" fmla="*/ 3774331 h 3891063"/>
              <a:gd name="connsiteX45" fmla="*/ 2490281 w 3560323"/>
              <a:gd name="connsiteY45" fmla="*/ 3696510 h 3891063"/>
              <a:gd name="connsiteX46" fmla="*/ 2548647 w 3560323"/>
              <a:gd name="connsiteY46" fmla="*/ 3657600 h 3891063"/>
              <a:gd name="connsiteX47" fmla="*/ 2607012 w 3560323"/>
              <a:gd name="connsiteY47" fmla="*/ 3638144 h 3891063"/>
              <a:gd name="connsiteX48" fmla="*/ 2743200 w 3560323"/>
              <a:gd name="connsiteY48" fmla="*/ 3560323 h 3891063"/>
              <a:gd name="connsiteX49" fmla="*/ 2879387 w 3560323"/>
              <a:gd name="connsiteY49" fmla="*/ 3463046 h 3891063"/>
              <a:gd name="connsiteX50" fmla="*/ 2937753 w 3560323"/>
              <a:gd name="connsiteY50" fmla="*/ 3424136 h 3891063"/>
              <a:gd name="connsiteX51" fmla="*/ 3015574 w 3560323"/>
              <a:gd name="connsiteY51" fmla="*/ 3346314 h 3891063"/>
              <a:gd name="connsiteX52" fmla="*/ 3210127 w 3560323"/>
              <a:gd name="connsiteY52" fmla="*/ 3210127 h 3891063"/>
              <a:gd name="connsiteX53" fmla="*/ 3326859 w 3560323"/>
              <a:gd name="connsiteY53" fmla="*/ 3112851 h 3891063"/>
              <a:gd name="connsiteX54" fmla="*/ 3404681 w 3560323"/>
              <a:gd name="connsiteY54" fmla="*/ 2996119 h 3891063"/>
              <a:gd name="connsiteX55" fmla="*/ 3424136 w 3560323"/>
              <a:gd name="connsiteY55" fmla="*/ 2937753 h 3891063"/>
              <a:gd name="connsiteX56" fmla="*/ 3501957 w 3560323"/>
              <a:gd name="connsiteY56" fmla="*/ 2821021 h 3891063"/>
              <a:gd name="connsiteX57" fmla="*/ 3560323 w 3560323"/>
              <a:gd name="connsiteY57" fmla="*/ 2626468 h 3891063"/>
              <a:gd name="connsiteX58" fmla="*/ 3540868 w 3560323"/>
              <a:gd name="connsiteY58" fmla="*/ 2023353 h 3891063"/>
              <a:gd name="connsiteX59" fmla="*/ 3501957 w 3560323"/>
              <a:gd name="connsiteY59" fmla="*/ 1906621 h 3891063"/>
              <a:gd name="connsiteX60" fmla="*/ 3482502 w 3560323"/>
              <a:gd name="connsiteY60" fmla="*/ 1848255 h 3891063"/>
              <a:gd name="connsiteX61" fmla="*/ 3463047 w 3560323"/>
              <a:gd name="connsiteY61" fmla="*/ 1789889 h 3891063"/>
              <a:gd name="connsiteX62" fmla="*/ 3424136 w 3560323"/>
              <a:gd name="connsiteY62" fmla="*/ 1731523 h 3891063"/>
              <a:gd name="connsiteX63" fmla="*/ 3346315 w 3560323"/>
              <a:gd name="connsiteY63" fmla="*/ 1614791 h 3891063"/>
              <a:gd name="connsiteX64" fmla="*/ 3229583 w 3560323"/>
              <a:gd name="connsiteY64" fmla="*/ 1439693 h 3891063"/>
              <a:gd name="connsiteX65" fmla="*/ 3190672 w 3560323"/>
              <a:gd name="connsiteY65" fmla="*/ 1381327 h 3891063"/>
              <a:gd name="connsiteX66" fmla="*/ 3132306 w 3560323"/>
              <a:gd name="connsiteY66" fmla="*/ 1342417 h 3891063"/>
              <a:gd name="connsiteX67" fmla="*/ 2996119 w 3560323"/>
              <a:gd name="connsiteY67" fmla="*/ 1167319 h 3891063"/>
              <a:gd name="connsiteX68" fmla="*/ 2937753 w 3560323"/>
              <a:gd name="connsiteY68" fmla="*/ 1108953 h 3891063"/>
              <a:gd name="connsiteX69" fmla="*/ 2898842 w 3560323"/>
              <a:gd name="connsiteY69" fmla="*/ 1050587 h 3891063"/>
              <a:gd name="connsiteX70" fmla="*/ 2782110 w 3560323"/>
              <a:gd name="connsiteY70" fmla="*/ 953310 h 3891063"/>
              <a:gd name="connsiteX71" fmla="*/ 2684834 w 3560323"/>
              <a:gd name="connsiteY71" fmla="*/ 856034 h 3891063"/>
              <a:gd name="connsiteX72" fmla="*/ 2645923 w 3560323"/>
              <a:gd name="connsiteY72" fmla="*/ 797668 h 3891063"/>
              <a:gd name="connsiteX73" fmla="*/ 2529191 w 3560323"/>
              <a:gd name="connsiteY73" fmla="*/ 719846 h 3891063"/>
              <a:gd name="connsiteX74" fmla="*/ 2451370 w 3560323"/>
              <a:gd name="connsiteY74" fmla="*/ 661480 h 3891063"/>
              <a:gd name="connsiteX75" fmla="*/ 2393004 w 3560323"/>
              <a:gd name="connsiteY75" fmla="*/ 603114 h 3891063"/>
              <a:gd name="connsiteX76" fmla="*/ 2276272 w 3560323"/>
              <a:gd name="connsiteY76" fmla="*/ 525293 h 3891063"/>
              <a:gd name="connsiteX77" fmla="*/ 2120630 w 3560323"/>
              <a:gd name="connsiteY77" fmla="*/ 350195 h 3891063"/>
              <a:gd name="connsiteX78" fmla="*/ 2062264 w 3560323"/>
              <a:gd name="connsiteY78" fmla="*/ 291829 h 3891063"/>
              <a:gd name="connsiteX79" fmla="*/ 1945532 w 3560323"/>
              <a:gd name="connsiteY79" fmla="*/ 214008 h 3891063"/>
              <a:gd name="connsiteX80" fmla="*/ 1887166 w 3560323"/>
              <a:gd name="connsiteY80" fmla="*/ 175097 h 3891063"/>
              <a:gd name="connsiteX81" fmla="*/ 1770434 w 3560323"/>
              <a:gd name="connsiteY81" fmla="*/ 136187 h 3891063"/>
              <a:gd name="connsiteX82" fmla="*/ 1712068 w 3560323"/>
              <a:gd name="connsiteY82" fmla="*/ 97276 h 3891063"/>
              <a:gd name="connsiteX83" fmla="*/ 1517515 w 3560323"/>
              <a:gd name="connsiteY83" fmla="*/ 58365 h 3891063"/>
              <a:gd name="connsiteX84" fmla="*/ 1342417 w 3560323"/>
              <a:gd name="connsiteY84" fmla="*/ 19455 h 3891063"/>
              <a:gd name="connsiteX85" fmla="*/ 1264595 w 3560323"/>
              <a:gd name="connsiteY85" fmla="*/ 0 h 389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560323" h="3891063">
                <a:moveTo>
                  <a:pt x="1264595" y="0"/>
                </a:moveTo>
                <a:lnTo>
                  <a:pt x="1264595" y="0"/>
                </a:lnTo>
                <a:cubicBezTo>
                  <a:pt x="1212714" y="51881"/>
                  <a:pt x="1163038" y="106064"/>
                  <a:pt x="1108953" y="155642"/>
                </a:cubicBezTo>
                <a:cubicBezTo>
                  <a:pt x="1085050" y="177553"/>
                  <a:pt x="1055535" y="192656"/>
                  <a:pt x="1031132" y="214008"/>
                </a:cubicBezTo>
                <a:cubicBezTo>
                  <a:pt x="1003523" y="238165"/>
                  <a:pt x="980919" y="267672"/>
                  <a:pt x="953310" y="291829"/>
                </a:cubicBezTo>
                <a:cubicBezTo>
                  <a:pt x="851095" y="381267"/>
                  <a:pt x="892812" y="317015"/>
                  <a:pt x="797668" y="428017"/>
                </a:cubicBezTo>
                <a:cubicBezTo>
                  <a:pt x="782451" y="445770"/>
                  <a:pt x="772348" y="467355"/>
                  <a:pt x="758757" y="486382"/>
                </a:cubicBezTo>
                <a:cubicBezTo>
                  <a:pt x="739910" y="512768"/>
                  <a:pt x="721493" y="539584"/>
                  <a:pt x="700391" y="564204"/>
                </a:cubicBezTo>
                <a:cubicBezTo>
                  <a:pt x="579183" y="705614"/>
                  <a:pt x="705572" y="529712"/>
                  <a:pt x="583659" y="700391"/>
                </a:cubicBezTo>
                <a:cubicBezTo>
                  <a:pt x="570068" y="719418"/>
                  <a:pt x="555206" y="737843"/>
                  <a:pt x="544749" y="758757"/>
                </a:cubicBezTo>
                <a:cubicBezTo>
                  <a:pt x="535578" y="777100"/>
                  <a:pt x="536669" y="800060"/>
                  <a:pt x="525293" y="817123"/>
                </a:cubicBezTo>
                <a:cubicBezTo>
                  <a:pt x="510031" y="840016"/>
                  <a:pt x="486382" y="856034"/>
                  <a:pt x="466927" y="875489"/>
                </a:cubicBezTo>
                <a:cubicBezTo>
                  <a:pt x="429052" y="989115"/>
                  <a:pt x="477107" y="884765"/>
                  <a:pt x="389106" y="972765"/>
                </a:cubicBezTo>
                <a:cubicBezTo>
                  <a:pt x="372572" y="989299"/>
                  <a:pt x="365164" y="1013168"/>
                  <a:pt x="350195" y="1031131"/>
                </a:cubicBezTo>
                <a:cubicBezTo>
                  <a:pt x="225362" y="1180931"/>
                  <a:pt x="349528" y="1002951"/>
                  <a:pt x="252919" y="1147863"/>
                </a:cubicBezTo>
                <a:cubicBezTo>
                  <a:pt x="239949" y="1186774"/>
                  <a:pt x="236759" y="1230468"/>
                  <a:pt x="214008" y="1264595"/>
                </a:cubicBezTo>
                <a:cubicBezTo>
                  <a:pt x="201038" y="1284050"/>
                  <a:pt x="184594" y="1301594"/>
                  <a:pt x="175098" y="1322961"/>
                </a:cubicBezTo>
                <a:cubicBezTo>
                  <a:pt x="158440" y="1360441"/>
                  <a:pt x="149157" y="1400782"/>
                  <a:pt x="136187" y="1439693"/>
                </a:cubicBezTo>
                <a:cubicBezTo>
                  <a:pt x="89545" y="1579618"/>
                  <a:pt x="146129" y="1404898"/>
                  <a:pt x="97276" y="1575880"/>
                </a:cubicBezTo>
                <a:cubicBezTo>
                  <a:pt x="91642" y="1595599"/>
                  <a:pt x="83455" y="1614527"/>
                  <a:pt x="77821" y="1634246"/>
                </a:cubicBezTo>
                <a:cubicBezTo>
                  <a:pt x="58790" y="1700858"/>
                  <a:pt x="22890" y="1872269"/>
                  <a:pt x="19455" y="1906621"/>
                </a:cubicBezTo>
                <a:lnTo>
                  <a:pt x="0" y="2101174"/>
                </a:lnTo>
                <a:cubicBezTo>
                  <a:pt x="6485" y="2256817"/>
                  <a:pt x="7948" y="2412750"/>
                  <a:pt x="19455" y="2568102"/>
                </a:cubicBezTo>
                <a:cubicBezTo>
                  <a:pt x="20970" y="2588554"/>
                  <a:pt x="33936" y="2606573"/>
                  <a:pt x="38910" y="2626468"/>
                </a:cubicBezTo>
                <a:cubicBezTo>
                  <a:pt x="46930" y="2658548"/>
                  <a:pt x="52930" y="2691126"/>
                  <a:pt x="58366" y="2723744"/>
                </a:cubicBezTo>
                <a:cubicBezTo>
                  <a:pt x="65905" y="2768977"/>
                  <a:pt x="67510" y="2815249"/>
                  <a:pt x="77821" y="2859931"/>
                </a:cubicBezTo>
                <a:cubicBezTo>
                  <a:pt x="87044" y="2899896"/>
                  <a:pt x="103762" y="2937752"/>
                  <a:pt x="116732" y="2976663"/>
                </a:cubicBezTo>
                <a:lnTo>
                  <a:pt x="136187" y="3035029"/>
                </a:lnTo>
                <a:lnTo>
                  <a:pt x="194553" y="3210127"/>
                </a:lnTo>
                <a:cubicBezTo>
                  <a:pt x="201038" y="3229582"/>
                  <a:pt x="202632" y="3251430"/>
                  <a:pt x="214008" y="3268493"/>
                </a:cubicBezTo>
                <a:lnTo>
                  <a:pt x="252919" y="3326859"/>
                </a:lnTo>
                <a:cubicBezTo>
                  <a:pt x="259404" y="3346314"/>
                  <a:pt x="262415" y="3367298"/>
                  <a:pt x="272374" y="3385225"/>
                </a:cubicBezTo>
                <a:cubicBezTo>
                  <a:pt x="304355" y="3442791"/>
                  <a:pt x="353077" y="3517169"/>
                  <a:pt x="408561" y="3560323"/>
                </a:cubicBezTo>
                <a:cubicBezTo>
                  <a:pt x="445475" y="3589034"/>
                  <a:pt x="480928" y="3623355"/>
                  <a:pt x="525293" y="3638144"/>
                </a:cubicBezTo>
                <a:lnTo>
                  <a:pt x="583659" y="3657600"/>
                </a:lnTo>
                <a:cubicBezTo>
                  <a:pt x="620311" y="3694251"/>
                  <a:pt x="651637" y="3733207"/>
                  <a:pt x="700391" y="3754876"/>
                </a:cubicBezTo>
                <a:cubicBezTo>
                  <a:pt x="737871" y="3771534"/>
                  <a:pt x="778212" y="3780817"/>
                  <a:pt x="817123" y="3793787"/>
                </a:cubicBezTo>
                <a:cubicBezTo>
                  <a:pt x="872750" y="3812329"/>
                  <a:pt x="892239" y="3820483"/>
                  <a:pt x="953310" y="3832697"/>
                </a:cubicBezTo>
                <a:cubicBezTo>
                  <a:pt x="991991" y="3840433"/>
                  <a:pt x="1031053" y="3846155"/>
                  <a:pt x="1070042" y="3852153"/>
                </a:cubicBezTo>
                <a:cubicBezTo>
                  <a:pt x="1115366" y="3859126"/>
                  <a:pt x="1160561" y="3867456"/>
                  <a:pt x="1206230" y="3871608"/>
                </a:cubicBezTo>
                <a:cubicBezTo>
                  <a:pt x="1303322" y="3880434"/>
                  <a:pt x="1400783" y="3884578"/>
                  <a:pt x="1498059" y="3891063"/>
                </a:cubicBezTo>
                <a:cubicBezTo>
                  <a:pt x="1666672" y="3884578"/>
                  <a:pt x="1835560" y="3883217"/>
                  <a:pt x="2003898" y="3871608"/>
                </a:cubicBezTo>
                <a:cubicBezTo>
                  <a:pt x="2024357" y="3870197"/>
                  <a:pt x="2042245" y="3856602"/>
                  <a:pt x="2062264" y="3852153"/>
                </a:cubicBezTo>
                <a:cubicBezTo>
                  <a:pt x="2100772" y="3843596"/>
                  <a:pt x="2140314" y="3840433"/>
                  <a:pt x="2178995" y="3832697"/>
                </a:cubicBezTo>
                <a:cubicBezTo>
                  <a:pt x="2217839" y="3824928"/>
                  <a:pt x="2352275" y="3788514"/>
                  <a:pt x="2373549" y="3774331"/>
                </a:cubicBezTo>
                <a:lnTo>
                  <a:pt x="2490281" y="3696510"/>
                </a:lnTo>
                <a:cubicBezTo>
                  <a:pt x="2509736" y="3683540"/>
                  <a:pt x="2526465" y="3664994"/>
                  <a:pt x="2548647" y="3657600"/>
                </a:cubicBezTo>
                <a:lnTo>
                  <a:pt x="2607012" y="3638144"/>
                </a:lnTo>
                <a:cubicBezTo>
                  <a:pt x="2795195" y="3497008"/>
                  <a:pt x="2594650" y="3634598"/>
                  <a:pt x="2743200" y="3560323"/>
                </a:cubicBezTo>
                <a:cubicBezTo>
                  <a:pt x="2773766" y="3545040"/>
                  <a:pt x="2858825" y="3477733"/>
                  <a:pt x="2879387" y="3463046"/>
                </a:cubicBezTo>
                <a:cubicBezTo>
                  <a:pt x="2898414" y="3449455"/>
                  <a:pt x="2920000" y="3439353"/>
                  <a:pt x="2937753" y="3424136"/>
                </a:cubicBezTo>
                <a:cubicBezTo>
                  <a:pt x="2965607" y="3400261"/>
                  <a:pt x="2986928" y="3369231"/>
                  <a:pt x="3015574" y="3346314"/>
                </a:cubicBezTo>
                <a:cubicBezTo>
                  <a:pt x="3183023" y="3212354"/>
                  <a:pt x="3078436" y="3323006"/>
                  <a:pt x="3210127" y="3210127"/>
                </a:cubicBezTo>
                <a:cubicBezTo>
                  <a:pt x="3341197" y="3097781"/>
                  <a:pt x="3197865" y="3198846"/>
                  <a:pt x="3326859" y="3112851"/>
                </a:cubicBezTo>
                <a:cubicBezTo>
                  <a:pt x="3352800" y="3073940"/>
                  <a:pt x="3389893" y="3040484"/>
                  <a:pt x="3404681" y="2996119"/>
                </a:cubicBezTo>
                <a:cubicBezTo>
                  <a:pt x="3411166" y="2976664"/>
                  <a:pt x="3414177" y="2955680"/>
                  <a:pt x="3424136" y="2937753"/>
                </a:cubicBezTo>
                <a:cubicBezTo>
                  <a:pt x="3446847" y="2896873"/>
                  <a:pt x="3487169" y="2865386"/>
                  <a:pt x="3501957" y="2821021"/>
                </a:cubicBezTo>
                <a:cubicBezTo>
                  <a:pt x="3549324" y="2678922"/>
                  <a:pt x="3530920" y="2744080"/>
                  <a:pt x="3560323" y="2626468"/>
                </a:cubicBezTo>
                <a:cubicBezTo>
                  <a:pt x="3553838" y="2425430"/>
                  <a:pt x="3557124" y="2223838"/>
                  <a:pt x="3540868" y="2023353"/>
                </a:cubicBezTo>
                <a:cubicBezTo>
                  <a:pt x="3537553" y="1982472"/>
                  <a:pt x="3514927" y="1945532"/>
                  <a:pt x="3501957" y="1906621"/>
                </a:cubicBezTo>
                <a:lnTo>
                  <a:pt x="3482502" y="1848255"/>
                </a:lnTo>
                <a:cubicBezTo>
                  <a:pt x="3476017" y="1828800"/>
                  <a:pt x="3474423" y="1806952"/>
                  <a:pt x="3463047" y="1789889"/>
                </a:cubicBezTo>
                <a:lnTo>
                  <a:pt x="3424136" y="1731523"/>
                </a:lnTo>
                <a:cubicBezTo>
                  <a:pt x="3386929" y="1619900"/>
                  <a:pt x="3431326" y="1724090"/>
                  <a:pt x="3346315" y="1614791"/>
                </a:cubicBezTo>
                <a:cubicBezTo>
                  <a:pt x="3346295" y="1614766"/>
                  <a:pt x="3249047" y="1468890"/>
                  <a:pt x="3229583" y="1439693"/>
                </a:cubicBezTo>
                <a:cubicBezTo>
                  <a:pt x="3216613" y="1420238"/>
                  <a:pt x="3210127" y="1394297"/>
                  <a:pt x="3190672" y="1381327"/>
                </a:cubicBezTo>
                <a:lnTo>
                  <a:pt x="3132306" y="1342417"/>
                </a:lnTo>
                <a:cubicBezTo>
                  <a:pt x="3095450" y="1231847"/>
                  <a:pt x="3127352" y="1298552"/>
                  <a:pt x="2996119" y="1167319"/>
                </a:cubicBezTo>
                <a:cubicBezTo>
                  <a:pt x="2976664" y="1147864"/>
                  <a:pt x="2953015" y="1131846"/>
                  <a:pt x="2937753" y="1108953"/>
                </a:cubicBezTo>
                <a:cubicBezTo>
                  <a:pt x="2924783" y="1089498"/>
                  <a:pt x="2915376" y="1067121"/>
                  <a:pt x="2898842" y="1050587"/>
                </a:cubicBezTo>
                <a:cubicBezTo>
                  <a:pt x="2745812" y="897557"/>
                  <a:pt x="2941462" y="1144534"/>
                  <a:pt x="2782110" y="953310"/>
                </a:cubicBezTo>
                <a:cubicBezTo>
                  <a:pt x="2701047" y="856034"/>
                  <a:pt x="2791838" y="927369"/>
                  <a:pt x="2684834" y="856034"/>
                </a:cubicBezTo>
                <a:cubicBezTo>
                  <a:pt x="2671864" y="836579"/>
                  <a:pt x="2663520" y="813065"/>
                  <a:pt x="2645923" y="797668"/>
                </a:cubicBezTo>
                <a:cubicBezTo>
                  <a:pt x="2610729" y="766873"/>
                  <a:pt x="2566603" y="747905"/>
                  <a:pt x="2529191" y="719846"/>
                </a:cubicBezTo>
                <a:cubicBezTo>
                  <a:pt x="2503251" y="700391"/>
                  <a:pt x="2475989" y="682582"/>
                  <a:pt x="2451370" y="661480"/>
                </a:cubicBezTo>
                <a:cubicBezTo>
                  <a:pt x="2430480" y="643574"/>
                  <a:pt x="2414722" y="620006"/>
                  <a:pt x="2393004" y="603114"/>
                </a:cubicBezTo>
                <a:cubicBezTo>
                  <a:pt x="2356090" y="574403"/>
                  <a:pt x="2276272" y="525293"/>
                  <a:pt x="2276272" y="525293"/>
                </a:cubicBezTo>
                <a:cubicBezTo>
                  <a:pt x="2206837" y="421142"/>
                  <a:pt x="2253894" y="483460"/>
                  <a:pt x="2120630" y="350195"/>
                </a:cubicBezTo>
                <a:cubicBezTo>
                  <a:pt x="2101175" y="330740"/>
                  <a:pt x="2085157" y="307091"/>
                  <a:pt x="2062264" y="291829"/>
                </a:cubicBezTo>
                <a:lnTo>
                  <a:pt x="1945532" y="214008"/>
                </a:lnTo>
                <a:cubicBezTo>
                  <a:pt x="1926077" y="201038"/>
                  <a:pt x="1909349" y="182491"/>
                  <a:pt x="1887166" y="175097"/>
                </a:cubicBezTo>
                <a:lnTo>
                  <a:pt x="1770434" y="136187"/>
                </a:lnTo>
                <a:cubicBezTo>
                  <a:pt x="1750979" y="123217"/>
                  <a:pt x="1732982" y="107733"/>
                  <a:pt x="1712068" y="97276"/>
                </a:cubicBezTo>
                <a:cubicBezTo>
                  <a:pt x="1654992" y="68738"/>
                  <a:pt x="1573842" y="68606"/>
                  <a:pt x="1517515" y="58365"/>
                </a:cubicBezTo>
                <a:cubicBezTo>
                  <a:pt x="1427186" y="41941"/>
                  <a:pt x="1441707" y="30487"/>
                  <a:pt x="1342417" y="19455"/>
                </a:cubicBezTo>
                <a:cubicBezTo>
                  <a:pt x="1316635" y="16590"/>
                  <a:pt x="1277565" y="3243"/>
                  <a:pt x="1264595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406AD6-9F15-E1D9-4400-FCBCA889C66C}"/>
              </a:ext>
            </a:extLst>
          </p:cNvPr>
          <p:cNvSpPr/>
          <p:nvPr/>
        </p:nvSpPr>
        <p:spPr>
          <a:xfrm>
            <a:off x="21717530" y="4076895"/>
            <a:ext cx="1680790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k-1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764B48A4-DE29-35BD-BBFF-73F915BA5F4D}"/>
              </a:ext>
            </a:extLst>
          </p:cNvPr>
          <p:cNvSpPr/>
          <p:nvPr/>
        </p:nvSpPr>
        <p:spPr>
          <a:xfrm>
            <a:off x="21082718" y="40170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y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99A37C2D-68A2-D6A5-B601-C16CFE9243CC}"/>
              </a:ext>
            </a:extLst>
          </p:cNvPr>
          <p:cNvSpPr/>
          <p:nvPr/>
        </p:nvSpPr>
        <p:spPr>
          <a:xfrm>
            <a:off x="20216956" y="4912468"/>
            <a:ext cx="3560323" cy="3891063"/>
          </a:xfrm>
          <a:custGeom>
            <a:avLst/>
            <a:gdLst>
              <a:gd name="connsiteX0" fmla="*/ 1264595 w 3560323"/>
              <a:gd name="connsiteY0" fmla="*/ 0 h 3891063"/>
              <a:gd name="connsiteX1" fmla="*/ 1264595 w 3560323"/>
              <a:gd name="connsiteY1" fmla="*/ 0 h 3891063"/>
              <a:gd name="connsiteX2" fmla="*/ 1108953 w 3560323"/>
              <a:gd name="connsiteY2" fmla="*/ 155642 h 3891063"/>
              <a:gd name="connsiteX3" fmla="*/ 1031132 w 3560323"/>
              <a:gd name="connsiteY3" fmla="*/ 214008 h 3891063"/>
              <a:gd name="connsiteX4" fmla="*/ 953310 w 3560323"/>
              <a:gd name="connsiteY4" fmla="*/ 291829 h 3891063"/>
              <a:gd name="connsiteX5" fmla="*/ 797668 w 3560323"/>
              <a:gd name="connsiteY5" fmla="*/ 428017 h 3891063"/>
              <a:gd name="connsiteX6" fmla="*/ 758757 w 3560323"/>
              <a:gd name="connsiteY6" fmla="*/ 486382 h 3891063"/>
              <a:gd name="connsiteX7" fmla="*/ 700391 w 3560323"/>
              <a:gd name="connsiteY7" fmla="*/ 564204 h 3891063"/>
              <a:gd name="connsiteX8" fmla="*/ 583659 w 3560323"/>
              <a:gd name="connsiteY8" fmla="*/ 700391 h 3891063"/>
              <a:gd name="connsiteX9" fmla="*/ 544749 w 3560323"/>
              <a:gd name="connsiteY9" fmla="*/ 758757 h 3891063"/>
              <a:gd name="connsiteX10" fmla="*/ 525293 w 3560323"/>
              <a:gd name="connsiteY10" fmla="*/ 817123 h 3891063"/>
              <a:gd name="connsiteX11" fmla="*/ 466927 w 3560323"/>
              <a:gd name="connsiteY11" fmla="*/ 875489 h 3891063"/>
              <a:gd name="connsiteX12" fmla="*/ 389106 w 3560323"/>
              <a:gd name="connsiteY12" fmla="*/ 972765 h 3891063"/>
              <a:gd name="connsiteX13" fmla="*/ 350195 w 3560323"/>
              <a:gd name="connsiteY13" fmla="*/ 1031131 h 3891063"/>
              <a:gd name="connsiteX14" fmla="*/ 252919 w 3560323"/>
              <a:gd name="connsiteY14" fmla="*/ 1147863 h 3891063"/>
              <a:gd name="connsiteX15" fmla="*/ 214008 w 3560323"/>
              <a:gd name="connsiteY15" fmla="*/ 1264595 h 3891063"/>
              <a:gd name="connsiteX16" fmla="*/ 175098 w 3560323"/>
              <a:gd name="connsiteY16" fmla="*/ 1322961 h 3891063"/>
              <a:gd name="connsiteX17" fmla="*/ 136187 w 3560323"/>
              <a:gd name="connsiteY17" fmla="*/ 1439693 h 3891063"/>
              <a:gd name="connsiteX18" fmla="*/ 97276 w 3560323"/>
              <a:gd name="connsiteY18" fmla="*/ 1575880 h 3891063"/>
              <a:gd name="connsiteX19" fmla="*/ 77821 w 3560323"/>
              <a:gd name="connsiteY19" fmla="*/ 1634246 h 3891063"/>
              <a:gd name="connsiteX20" fmla="*/ 19455 w 3560323"/>
              <a:gd name="connsiteY20" fmla="*/ 1906621 h 3891063"/>
              <a:gd name="connsiteX21" fmla="*/ 0 w 3560323"/>
              <a:gd name="connsiteY21" fmla="*/ 2101174 h 3891063"/>
              <a:gd name="connsiteX22" fmla="*/ 19455 w 3560323"/>
              <a:gd name="connsiteY22" fmla="*/ 2568102 h 3891063"/>
              <a:gd name="connsiteX23" fmla="*/ 38910 w 3560323"/>
              <a:gd name="connsiteY23" fmla="*/ 2626468 h 3891063"/>
              <a:gd name="connsiteX24" fmla="*/ 58366 w 3560323"/>
              <a:gd name="connsiteY24" fmla="*/ 2723744 h 3891063"/>
              <a:gd name="connsiteX25" fmla="*/ 77821 w 3560323"/>
              <a:gd name="connsiteY25" fmla="*/ 2859931 h 3891063"/>
              <a:gd name="connsiteX26" fmla="*/ 116732 w 3560323"/>
              <a:gd name="connsiteY26" fmla="*/ 2976663 h 3891063"/>
              <a:gd name="connsiteX27" fmla="*/ 136187 w 3560323"/>
              <a:gd name="connsiteY27" fmla="*/ 3035029 h 3891063"/>
              <a:gd name="connsiteX28" fmla="*/ 194553 w 3560323"/>
              <a:gd name="connsiteY28" fmla="*/ 3210127 h 3891063"/>
              <a:gd name="connsiteX29" fmla="*/ 214008 w 3560323"/>
              <a:gd name="connsiteY29" fmla="*/ 3268493 h 3891063"/>
              <a:gd name="connsiteX30" fmla="*/ 252919 w 3560323"/>
              <a:gd name="connsiteY30" fmla="*/ 3326859 h 3891063"/>
              <a:gd name="connsiteX31" fmla="*/ 272374 w 3560323"/>
              <a:gd name="connsiteY31" fmla="*/ 3385225 h 3891063"/>
              <a:gd name="connsiteX32" fmla="*/ 408561 w 3560323"/>
              <a:gd name="connsiteY32" fmla="*/ 3560323 h 3891063"/>
              <a:gd name="connsiteX33" fmla="*/ 525293 w 3560323"/>
              <a:gd name="connsiteY33" fmla="*/ 3638144 h 3891063"/>
              <a:gd name="connsiteX34" fmla="*/ 583659 w 3560323"/>
              <a:gd name="connsiteY34" fmla="*/ 3657600 h 3891063"/>
              <a:gd name="connsiteX35" fmla="*/ 700391 w 3560323"/>
              <a:gd name="connsiteY35" fmla="*/ 3754876 h 3891063"/>
              <a:gd name="connsiteX36" fmla="*/ 817123 w 3560323"/>
              <a:gd name="connsiteY36" fmla="*/ 3793787 h 3891063"/>
              <a:gd name="connsiteX37" fmla="*/ 953310 w 3560323"/>
              <a:gd name="connsiteY37" fmla="*/ 3832697 h 3891063"/>
              <a:gd name="connsiteX38" fmla="*/ 1070042 w 3560323"/>
              <a:gd name="connsiteY38" fmla="*/ 3852153 h 3891063"/>
              <a:gd name="connsiteX39" fmla="*/ 1206230 w 3560323"/>
              <a:gd name="connsiteY39" fmla="*/ 3871608 h 3891063"/>
              <a:gd name="connsiteX40" fmla="*/ 1498059 w 3560323"/>
              <a:gd name="connsiteY40" fmla="*/ 3891063 h 3891063"/>
              <a:gd name="connsiteX41" fmla="*/ 2003898 w 3560323"/>
              <a:gd name="connsiteY41" fmla="*/ 3871608 h 3891063"/>
              <a:gd name="connsiteX42" fmla="*/ 2062264 w 3560323"/>
              <a:gd name="connsiteY42" fmla="*/ 3852153 h 3891063"/>
              <a:gd name="connsiteX43" fmla="*/ 2178995 w 3560323"/>
              <a:gd name="connsiteY43" fmla="*/ 3832697 h 3891063"/>
              <a:gd name="connsiteX44" fmla="*/ 2373549 w 3560323"/>
              <a:gd name="connsiteY44" fmla="*/ 3774331 h 3891063"/>
              <a:gd name="connsiteX45" fmla="*/ 2490281 w 3560323"/>
              <a:gd name="connsiteY45" fmla="*/ 3696510 h 3891063"/>
              <a:gd name="connsiteX46" fmla="*/ 2548647 w 3560323"/>
              <a:gd name="connsiteY46" fmla="*/ 3657600 h 3891063"/>
              <a:gd name="connsiteX47" fmla="*/ 2607012 w 3560323"/>
              <a:gd name="connsiteY47" fmla="*/ 3638144 h 3891063"/>
              <a:gd name="connsiteX48" fmla="*/ 2743200 w 3560323"/>
              <a:gd name="connsiteY48" fmla="*/ 3560323 h 3891063"/>
              <a:gd name="connsiteX49" fmla="*/ 2879387 w 3560323"/>
              <a:gd name="connsiteY49" fmla="*/ 3463046 h 3891063"/>
              <a:gd name="connsiteX50" fmla="*/ 2937753 w 3560323"/>
              <a:gd name="connsiteY50" fmla="*/ 3424136 h 3891063"/>
              <a:gd name="connsiteX51" fmla="*/ 3015574 w 3560323"/>
              <a:gd name="connsiteY51" fmla="*/ 3346314 h 3891063"/>
              <a:gd name="connsiteX52" fmla="*/ 3210127 w 3560323"/>
              <a:gd name="connsiteY52" fmla="*/ 3210127 h 3891063"/>
              <a:gd name="connsiteX53" fmla="*/ 3326859 w 3560323"/>
              <a:gd name="connsiteY53" fmla="*/ 3112851 h 3891063"/>
              <a:gd name="connsiteX54" fmla="*/ 3404681 w 3560323"/>
              <a:gd name="connsiteY54" fmla="*/ 2996119 h 3891063"/>
              <a:gd name="connsiteX55" fmla="*/ 3424136 w 3560323"/>
              <a:gd name="connsiteY55" fmla="*/ 2937753 h 3891063"/>
              <a:gd name="connsiteX56" fmla="*/ 3501957 w 3560323"/>
              <a:gd name="connsiteY56" fmla="*/ 2821021 h 3891063"/>
              <a:gd name="connsiteX57" fmla="*/ 3560323 w 3560323"/>
              <a:gd name="connsiteY57" fmla="*/ 2626468 h 3891063"/>
              <a:gd name="connsiteX58" fmla="*/ 3540868 w 3560323"/>
              <a:gd name="connsiteY58" fmla="*/ 2023353 h 3891063"/>
              <a:gd name="connsiteX59" fmla="*/ 3501957 w 3560323"/>
              <a:gd name="connsiteY59" fmla="*/ 1906621 h 3891063"/>
              <a:gd name="connsiteX60" fmla="*/ 3482502 w 3560323"/>
              <a:gd name="connsiteY60" fmla="*/ 1848255 h 3891063"/>
              <a:gd name="connsiteX61" fmla="*/ 3463047 w 3560323"/>
              <a:gd name="connsiteY61" fmla="*/ 1789889 h 3891063"/>
              <a:gd name="connsiteX62" fmla="*/ 3424136 w 3560323"/>
              <a:gd name="connsiteY62" fmla="*/ 1731523 h 3891063"/>
              <a:gd name="connsiteX63" fmla="*/ 3346315 w 3560323"/>
              <a:gd name="connsiteY63" fmla="*/ 1614791 h 3891063"/>
              <a:gd name="connsiteX64" fmla="*/ 3229583 w 3560323"/>
              <a:gd name="connsiteY64" fmla="*/ 1439693 h 3891063"/>
              <a:gd name="connsiteX65" fmla="*/ 3190672 w 3560323"/>
              <a:gd name="connsiteY65" fmla="*/ 1381327 h 3891063"/>
              <a:gd name="connsiteX66" fmla="*/ 3132306 w 3560323"/>
              <a:gd name="connsiteY66" fmla="*/ 1342417 h 3891063"/>
              <a:gd name="connsiteX67" fmla="*/ 2996119 w 3560323"/>
              <a:gd name="connsiteY67" fmla="*/ 1167319 h 3891063"/>
              <a:gd name="connsiteX68" fmla="*/ 2937753 w 3560323"/>
              <a:gd name="connsiteY68" fmla="*/ 1108953 h 3891063"/>
              <a:gd name="connsiteX69" fmla="*/ 2898842 w 3560323"/>
              <a:gd name="connsiteY69" fmla="*/ 1050587 h 3891063"/>
              <a:gd name="connsiteX70" fmla="*/ 2782110 w 3560323"/>
              <a:gd name="connsiteY70" fmla="*/ 953310 h 3891063"/>
              <a:gd name="connsiteX71" fmla="*/ 2684834 w 3560323"/>
              <a:gd name="connsiteY71" fmla="*/ 856034 h 3891063"/>
              <a:gd name="connsiteX72" fmla="*/ 2645923 w 3560323"/>
              <a:gd name="connsiteY72" fmla="*/ 797668 h 3891063"/>
              <a:gd name="connsiteX73" fmla="*/ 2529191 w 3560323"/>
              <a:gd name="connsiteY73" fmla="*/ 719846 h 3891063"/>
              <a:gd name="connsiteX74" fmla="*/ 2451370 w 3560323"/>
              <a:gd name="connsiteY74" fmla="*/ 661480 h 3891063"/>
              <a:gd name="connsiteX75" fmla="*/ 2393004 w 3560323"/>
              <a:gd name="connsiteY75" fmla="*/ 603114 h 3891063"/>
              <a:gd name="connsiteX76" fmla="*/ 2276272 w 3560323"/>
              <a:gd name="connsiteY76" fmla="*/ 525293 h 3891063"/>
              <a:gd name="connsiteX77" fmla="*/ 2120630 w 3560323"/>
              <a:gd name="connsiteY77" fmla="*/ 350195 h 3891063"/>
              <a:gd name="connsiteX78" fmla="*/ 2062264 w 3560323"/>
              <a:gd name="connsiteY78" fmla="*/ 291829 h 3891063"/>
              <a:gd name="connsiteX79" fmla="*/ 1945532 w 3560323"/>
              <a:gd name="connsiteY79" fmla="*/ 214008 h 3891063"/>
              <a:gd name="connsiteX80" fmla="*/ 1887166 w 3560323"/>
              <a:gd name="connsiteY80" fmla="*/ 175097 h 3891063"/>
              <a:gd name="connsiteX81" fmla="*/ 1770434 w 3560323"/>
              <a:gd name="connsiteY81" fmla="*/ 136187 h 3891063"/>
              <a:gd name="connsiteX82" fmla="*/ 1712068 w 3560323"/>
              <a:gd name="connsiteY82" fmla="*/ 97276 h 3891063"/>
              <a:gd name="connsiteX83" fmla="*/ 1517515 w 3560323"/>
              <a:gd name="connsiteY83" fmla="*/ 58365 h 3891063"/>
              <a:gd name="connsiteX84" fmla="*/ 1342417 w 3560323"/>
              <a:gd name="connsiteY84" fmla="*/ 19455 h 3891063"/>
              <a:gd name="connsiteX85" fmla="*/ 1264595 w 3560323"/>
              <a:gd name="connsiteY85" fmla="*/ 0 h 389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560323" h="3891063">
                <a:moveTo>
                  <a:pt x="1264595" y="0"/>
                </a:moveTo>
                <a:lnTo>
                  <a:pt x="1264595" y="0"/>
                </a:lnTo>
                <a:cubicBezTo>
                  <a:pt x="1212714" y="51881"/>
                  <a:pt x="1163038" y="106064"/>
                  <a:pt x="1108953" y="155642"/>
                </a:cubicBezTo>
                <a:cubicBezTo>
                  <a:pt x="1085050" y="177553"/>
                  <a:pt x="1055535" y="192656"/>
                  <a:pt x="1031132" y="214008"/>
                </a:cubicBezTo>
                <a:cubicBezTo>
                  <a:pt x="1003523" y="238165"/>
                  <a:pt x="980919" y="267672"/>
                  <a:pt x="953310" y="291829"/>
                </a:cubicBezTo>
                <a:cubicBezTo>
                  <a:pt x="851095" y="381267"/>
                  <a:pt x="892812" y="317015"/>
                  <a:pt x="797668" y="428017"/>
                </a:cubicBezTo>
                <a:cubicBezTo>
                  <a:pt x="782451" y="445770"/>
                  <a:pt x="772348" y="467355"/>
                  <a:pt x="758757" y="486382"/>
                </a:cubicBezTo>
                <a:cubicBezTo>
                  <a:pt x="739910" y="512768"/>
                  <a:pt x="721493" y="539584"/>
                  <a:pt x="700391" y="564204"/>
                </a:cubicBezTo>
                <a:cubicBezTo>
                  <a:pt x="579183" y="705614"/>
                  <a:pt x="705572" y="529712"/>
                  <a:pt x="583659" y="700391"/>
                </a:cubicBezTo>
                <a:cubicBezTo>
                  <a:pt x="570068" y="719418"/>
                  <a:pt x="555206" y="737843"/>
                  <a:pt x="544749" y="758757"/>
                </a:cubicBezTo>
                <a:cubicBezTo>
                  <a:pt x="535578" y="777100"/>
                  <a:pt x="536669" y="800060"/>
                  <a:pt x="525293" y="817123"/>
                </a:cubicBezTo>
                <a:cubicBezTo>
                  <a:pt x="510031" y="840016"/>
                  <a:pt x="486382" y="856034"/>
                  <a:pt x="466927" y="875489"/>
                </a:cubicBezTo>
                <a:cubicBezTo>
                  <a:pt x="429052" y="989115"/>
                  <a:pt x="477107" y="884765"/>
                  <a:pt x="389106" y="972765"/>
                </a:cubicBezTo>
                <a:cubicBezTo>
                  <a:pt x="372572" y="989299"/>
                  <a:pt x="365164" y="1013168"/>
                  <a:pt x="350195" y="1031131"/>
                </a:cubicBezTo>
                <a:cubicBezTo>
                  <a:pt x="225362" y="1180931"/>
                  <a:pt x="349528" y="1002951"/>
                  <a:pt x="252919" y="1147863"/>
                </a:cubicBezTo>
                <a:cubicBezTo>
                  <a:pt x="239949" y="1186774"/>
                  <a:pt x="236759" y="1230468"/>
                  <a:pt x="214008" y="1264595"/>
                </a:cubicBezTo>
                <a:cubicBezTo>
                  <a:pt x="201038" y="1284050"/>
                  <a:pt x="184594" y="1301594"/>
                  <a:pt x="175098" y="1322961"/>
                </a:cubicBezTo>
                <a:cubicBezTo>
                  <a:pt x="158440" y="1360441"/>
                  <a:pt x="149157" y="1400782"/>
                  <a:pt x="136187" y="1439693"/>
                </a:cubicBezTo>
                <a:cubicBezTo>
                  <a:pt x="89545" y="1579618"/>
                  <a:pt x="146129" y="1404898"/>
                  <a:pt x="97276" y="1575880"/>
                </a:cubicBezTo>
                <a:cubicBezTo>
                  <a:pt x="91642" y="1595599"/>
                  <a:pt x="83455" y="1614527"/>
                  <a:pt x="77821" y="1634246"/>
                </a:cubicBezTo>
                <a:cubicBezTo>
                  <a:pt x="58790" y="1700858"/>
                  <a:pt x="22890" y="1872269"/>
                  <a:pt x="19455" y="1906621"/>
                </a:cubicBezTo>
                <a:lnTo>
                  <a:pt x="0" y="2101174"/>
                </a:lnTo>
                <a:cubicBezTo>
                  <a:pt x="6485" y="2256817"/>
                  <a:pt x="7948" y="2412750"/>
                  <a:pt x="19455" y="2568102"/>
                </a:cubicBezTo>
                <a:cubicBezTo>
                  <a:pt x="20970" y="2588554"/>
                  <a:pt x="33936" y="2606573"/>
                  <a:pt x="38910" y="2626468"/>
                </a:cubicBezTo>
                <a:cubicBezTo>
                  <a:pt x="46930" y="2658548"/>
                  <a:pt x="52930" y="2691126"/>
                  <a:pt x="58366" y="2723744"/>
                </a:cubicBezTo>
                <a:cubicBezTo>
                  <a:pt x="65905" y="2768977"/>
                  <a:pt x="67510" y="2815249"/>
                  <a:pt x="77821" y="2859931"/>
                </a:cubicBezTo>
                <a:cubicBezTo>
                  <a:pt x="87044" y="2899896"/>
                  <a:pt x="103762" y="2937752"/>
                  <a:pt x="116732" y="2976663"/>
                </a:cubicBezTo>
                <a:lnTo>
                  <a:pt x="136187" y="3035029"/>
                </a:lnTo>
                <a:lnTo>
                  <a:pt x="194553" y="3210127"/>
                </a:lnTo>
                <a:cubicBezTo>
                  <a:pt x="201038" y="3229582"/>
                  <a:pt x="202632" y="3251430"/>
                  <a:pt x="214008" y="3268493"/>
                </a:cubicBezTo>
                <a:lnTo>
                  <a:pt x="252919" y="3326859"/>
                </a:lnTo>
                <a:cubicBezTo>
                  <a:pt x="259404" y="3346314"/>
                  <a:pt x="262415" y="3367298"/>
                  <a:pt x="272374" y="3385225"/>
                </a:cubicBezTo>
                <a:cubicBezTo>
                  <a:pt x="304355" y="3442791"/>
                  <a:pt x="353077" y="3517169"/>
                  <a:pt x="408561" y="3560323"/>
                </a:cubicBezTo>
                <a:cubicBezTo>
                  <a:pt x="445475" y="3589034"/>
                  <a:pt x="480928" y="3623355"/>
                  <a:pt x="525293" y="3638144"/>
                </a:cubicBezTo>
                <a:lnTo>
                  <a:pt x="583659" y="3657600"/>
                </a:lnTo>
                <a:cubicBezTo>
                  <a:pt x="620311" y="3694251"/>
                  <a:pt x="651637" y="3733207"/>
                  <a:pt x="700391" y="3754876"/>
                </a:cubicBezTo>
                <a:cubicBezTo>
                  <a:pt x="737871" y="3771534"/>
                  <a:pt x="778212" y="3780817"/>
                  <a:pt x="817123" y="3793787"/>
                </a:cubicBezTo>
                <a:cubicBezTo>
                  <a:pt x="872750" y="3812329"/>
                  <a:pt x="892239" y="3820483"/>
                  <a:pt x="953310" y="3832697"/>
                </a:cubicBezTo>
                <a:cubicBezTo>
                  <a:pt x="991991" y="3840433"/>
                  <a:pt x="1031053" y="3846155"/>
                  <a:pt x="1070042" y="3852153"/>
                </a:cubicBezTo>
                <a:cubicBezTo>
                  <a:pt x="1115366" y="3859126"/>
                  <a:pt x="1160561" y="3867456"/>
                  <a:pt x="1206230" y="3871608"/>
                </a:cubicBezTo>
                <a:cubicBezTo>
                  <a:pt x="1303322" y="3880434"/>
                  <a:pt x="1400783" y="3884578"/>
                  <a:pt x="1498059" y="3891063"/>
                </a:cubicBezTo>
                <a:cubicBezTo>
                  <a:pt x="1666672" y="3884578"/>
                  <a:pt x="1835560" y="3883217"/>
                  <a:pt x="2003898" y="3871608"/>
                </a:cubicBezTo>
                <a:cubicBezTo>
                  <a:pt x="2024357" y="3870197"/>
                  <a:pt x="2042245" y="3856602"/>
                  <a:pt x="2062264" y="3852153"/>
                </a:cubicBezTo>
                <a:cubicBezTo>
                  <a:pt x="2100772" y="3843596"/>
                  <a:pt x="2140314" y="3840433"/>
                  <a:pt x="2178995" y="3832697"/>
                </a:cubicBezTo>
                <a:cubicBezTo>
                  <a:pt x="2217839" y="3824928"/>
                  <a:pt x="2352275" y="3788514"/>
                  <a:pt x="2373549" y="3774331"/>
                </a:cubicBezTo>
                <a:lnTo>
                  <a:pt x="2490281" y="3696510"/>
                </a:lnTo>
                <a:cubicBezTo>
                  <a:pt x="2509736" y="3683540"/>
                  <a:pt x="2526465" y="3664994"/>
                  <a:pt x="2548647" y="3657600"/>
                </a:cubicBezTo>
                <a:lnTo>
                  <a:pt x="2607012" y="3638144"/>
                </a:lnTo>
                <a:cubicBezTo>
                  <a:pt x="2795195" y="3497008"/>
                  <a:pt x="2594650" y="3634598"/>
                  <a:pt x="2743200" y="3560323"/>
                </a:cubicBezTo>
                <a:cubicBezTo>
                  <a:pt x="2773766" y="3545040"/>
                  <a:pt x="2858825" y="3477733"/>
                  <a:pt x="2879387" y="3463046"/>
                </a:cubicBezTo>
                <a:cubicBezTo>
                  <a:pt x="2898414" y="3449455"/>
                  <a:pt x="2920000" y="3439353"/>
                  <a:pt x="2937753" y="3424136"/>
                </a:cubicBezTo>
                <a:cubicBezTo>
                  <a:pt x="2965607" y="3400261"/>
                  <a:pt x="2986928" y="3369231"/>
                  <a:pt x="3015574" y="3346314"/>
                </a:cubicBezTo>
                <a:cubicBezTo>
                  <a:pt x="3183023" y="3212354"/>
                  <a:pt x="3078436" y="3323006"/>
                  <a:pt x="3210127" y="3210127"/>
                </a:cubicBezTo>
                <a:cubicBezTo>
                  <a:pt x="3341197" y="3097781"/>
                  <a:pt x="3197865" y="3198846"/>
                  <a:pt x="3326859" y="3112851"/>
                </a:cubicBezTo>
                <a:cubicBezTo>
                  <a:pt x="3352800" y="3073940"/>
                  <a:pt x="3389893" y="3040484"/>
                  <a:pt x="3404681" y="2996119"/>
                </a:cubicBezTo>
                <a:cubicBezTo>
                  <a:pt x="3411166" y="2976664"/>
                  <a:pt x="3414177" y="2955680"/>
                  <a:pt x="3424136" y="2937753"/>
                </a:cubicBezTo>
                <a:cubicBezTo>
                  <a:pt x="3446847" y="2896873"/>
                  <a:pt x="3487169" y="2865386"/>
                  <a:pt x="3501957" y="2821021"/>
                </a:cubicBezTo>
                <a:cubicBezTo>
                  <a:pt x="3549324" y="2678922"/>
                  <a:pt x="3530920" y="2744080"/>
                  <a:pt x="3560323" y="2626468"/>
                </a:cubicBezTo>
                <a:cubicBezTo>
                  <a:pt x="3553838" y="2425430"/>
                  <a:pt x="3557124" y="2223838"/>
                  <a:pt x="3540868" y="2023353"/>
                </a:cubicBezTo>
                <a:cubicBezTo>
                  <a:pt x="3537553" y="1982472"/>
                  <a:pt x="3514927" y="1945532"/>
                  <a:pt x="3501957" y="1906621"/>
                </a:cubicBezTo>
                <a:lnTo>
                  <a:pt x="3482502" y="1848255"/>
                </a:lnTo>
                <a:cubicBezTo>
                  <a:pt x="3476017" y="1828800"/>
                  <a:pt x="3474423" y="1806952"/>
                  <a:pt x="3463047" y="1789889"/>
                </a:cubicBezTo>
                <a:lnTo>
                  <a:pt x="3424136" y="1731523"/>
                </a:lnTo>
                <a:cubicBezTo>
                  <a:pt x="3386929" y="1619900"/>
                  <a:pt x="3431326" y="1724090"/>
                  <a:pt x="3346315" y="1614791"/>
                </a:cubicBezTo>
                <a:cubicBezTo>
                  <a:pt x="3346295" y="1614766"/>
                  <a:pt x="3249047" y="1468890"/>
                  <a:pt x="3229583" y="1439693"/>
                </a:cubicBezTo>
                <a:cubicBezTo>
                  <a:pt x="3216613" y="1420238"/>
                  <a:pt x="3210127" y="1394297"/>
                  <a:pt x="3190672" y="1381327"/>
                </a:cubicBezTo>
                <a:lnTo>
                  <a:pt x="3132306" y="1342417"/>
                </a:lnTo>
                <a:cubicBezTo>
                  <a:pt x="3095450" y="1231847"/>
                  <a:pt x="3127352" y="1298552"/>
                  <a:pt x="2996119" y="1167319"/>
                </a:cubicBezTo>
                <a:cubicBezTo>
                  <a:pt x="2976664" y="1147864"/>
                  <a:pt x="2953015" y="1131846"/>
                  <a:pt x="2937753" y="1108953"/>
                </a:cubicBezTo>
                <a:cubicBezTo>
                  <a:pt x="2924783" y="1089498"/>
                  <a:pt x="2915376" y="1067121"/>
                  <a:pt x="2898842" y="1050587"/>
                </a:cubicBezTo>
                <a:cubicBezTo>
                  <a:pt x="2745812" y="897557"/>
                  <a:pt x="2941462" y="1144534"/>
                  <a:pt x="2782110" y="953310"/>
                </a:cubicBezTo>
                <a:cubicBezTo>
                  <a:pt x="2701047" y="856034"/>
                  <a:pt x="2791838" y="927369"/>
                  <a:pt x="2684834" y="856034"/>
                </a:cubicBezTo>
                <a:cubicBezTo>
                  <a:pt x="2671864" y="836579"/>
                  <a:pt x="2663520" y="813065"/>
                  <a:pt x="2645923" y="797668"/>
                </a:cubicBezTo>
                <a:cubicBezTo>
                  <a:pt x="2610729" y="766873"/>
                  <a:pt x="2566603" y="747905"/>
                  <a:pt x="2529191" y="719846"/>
                </a:cubicBezTo>
                <a:cubicBezTo>
                  <a:pt x="2503251" y="700391"/>
                  <a:pt x="2475989" y="682582"/>
                  <a:pt x="2451370" y="661480"/>
                </a:cubicBezTo>
                <a:cubicBezTo>
                  <a:pt x="2430480" y="643574"/>
                  <a:pt x="2414722" y="620006"/>
                  <a:pt x="2393004" y="603114"/>
                </a:cubicBezTo>
                <a:cubicBezTo>
                  <a:pt x="2356090" y="574403"/>
                  <a:pt x="2276272" y="525293"/>
                  <a:pt x="2276272" y="525293"/>
                </a:cubicBezTo>
                <a:cubicBezTo>
                  <a:pt x="2206837" y="421142"/>
                  <a:pt x="2253894" y="483460"/>
                  <a:pt x="2120630" y="350195"/>
                </a:cubicBezTo>
                <a:cubicBezTo>
                  <a:pt x="2101175" y="330740"/>
                  <a:pt x="2085157" y="307091"/>
                  <a:pt x="2062264" y="291829"/>
                </a:cubicBezTo>
                <a:lnTo>
                  <a:pt x="1945532" y="214008"/>
                </a:lnTo>
                <a:cubicBezTo>
                  <a:pt x="1926077" y="201038"/>
                  <a:pt x="1909349" y="182491"/>
                  <a:pt x="1887166" y="175097"/>
                </a:cubicBezTo>
                <a:lnTo>
                  <a:pt x="1770434" y="136187"/>
                </a:lnTo>
                <a:cubicBezTo>
                  <a:pt x="1750979" y="123217"/>
                  <a:pt x="1732982" y="107733"/>
                  <a:pt x="1712068" y="97276"/>
                </a:cubicBezTo>
                <a:cubicBezTo>
                  <a:pt x="1654992" y="68738"/>
                  <a:pt x="1573842" y="68606"/>
                  <a:pt x="1517515" y="58365"/>
                </a:cubicBezTo>
                <a:cubicBezTo>
                  <a:pt x="1427186" y="41941"/>
                  <a:pt x="1441707" y="30487"/>
                  <a:pt x="1342417" y="19455"/>
                </a:cubicBezTo>
                <a:cubicBezTo>
                  <a:pt x="1316635" y="16590"/>
                  <a:pt x="1277565" y="3243"/>
                  <a:pt x="1264595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!!runbox30">
                <a:extLst>
                  <a:ext uri="{FF2B5EF4-FFF2-40B4-BE49-F238E27FC236}">
                    <a16:creationId xmlns:a16="http://schemas.microsoft.com/office/drawing/2014/main" id="{4E5BAFB0-0DF1-0186-5675-8220CD0F0191}"/>
                  </a:ext>
                </a:extLst>
              </p:cNvPr>
              <p:cNvSpPr/>
              <p:nvPr/>
            </p:nvSpPr>
            <p:spPr>
              <a:xfrm>
                <a:off x="16601898" y="4519705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!!runbox30">
                <a:extLst>
                  <a:ext uri="{FF2B5EF4-FFF2-40B4-BE49-F238E27FC236}">
                    <a16:creationId xmlns:a16="http://schemas.microsoft.com/office/drawing/2014/main" id="{4E5BAFB0-0DF1-0186-5675-8220CD0F0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1898" y="4519705"/>
                <a:ext cx="1123950" cy="668126"/>
              </a:xfrm>
              <a:prstGeom prst="roundRect">
                <a:avLst/>
              </a:prstGeom>
              <a:blipFill>
                <a:blip r:embed="rId5"/>
                <a:stretch>
                  <a:fillRect b="-468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!!runbox31">
                <a:extLst>
                  <a:ext uri="{FF2B5EF4-FFF2-40B4-BE49-F238E27FC236}">
                    <a16:creationId xmlns:a16="http://schemas.microsoft.com/office/drawing/2014/main" id="{A7253845-8356-2DEA-518C-18B1F1B8D8B4}"/>
                  </a:ext>
                </a:extLst>
              </p:cNvPr>
              <p:cNvSpPr/>
              <p:nvPr/>
            </p:nvSpPr>
            <p:spPr>
              <a:xfrm>
                <a:off x="21539918" y="7163520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4" name="!!runbox31">
                <a:extLst>
                  <a:ext uri="{FF2B5EF4-FFF2-40B4-BE49-F238E27FC236}">
                    <a16:creationId xmlns:a16="http://schemas.microsoft.com/office/drawing/2014/main" id="{A7253845-8356-2DEA-518C-18B1F1B8D8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9918" y="7163520"/>
                <a:ext cx="1123950" cy="668126"/>
              </a:xfrm>
              <a:prstGeom prst="roundRect">
                <a:avLst/>
              </a:prstGeom>
              <a:blipFill>
                <a:blip r:embed="rId6"/>
                <a:stretch>
                  <a:fillRect b="-312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457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/>
              <p:nvPr/>
            </p:nvSpPr>
            <p:spPr>
              <a:xfrm>
                <a:off x="606721" y="574554"/>
                <a:ext cx="13864070" cy="153674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If a root x has rank k, then its subtree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nodes</a:t>
                </a: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21" y="574554"/>
                <a:ext cx="13864070" cy="153674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proof">
                <a:extLst>
                  <a:ext uri="{FF2B5EF4-FFF2-40B4-BE49-F238E27FC236}">
                    <a16:creationId xmlns:a16="http://schemas.microsoft.com/office/drawing/2014/main" id="{03CE8CA8-0C92-147F-A0BC-C38D1D77FA56}"/>
                  </a:ext>
                </a:extLst>
              </p:cNvPr>
              <p:cNvSpPr/>
              <p:nvPr/>
            </p:nvSpPr>
            <p:spPr>
              <a:xfrm>
                <a:off x="606721" y="2464765"/>
                <a:ext cx="13864070" cy="1006563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Proof by induction on k.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When k=0, there is only one vertex in the subtree of x, that is x itself. So, the base case is true.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that the induction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hypotheseis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is true for 1,2,3,…,k-1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Consider the union operation, when we increase the rank(x) to k.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By induction hypothesis, there are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nodes in these two trees.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1" name="!!proof">
                <a:extLst>
                  <a:ext uri="{FF2B5EF4-FFF2-40B4-BE49-F238E27FC236}">
                    <a16:creationId xmlns:a16="http://schemas.microsoft.com/office/drawing/2014/main" id="{03CE8CA8-0C92-147F-A0BC-C38D1D77F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21" y="2464765"/>
                <a:ext cx="13864070" cy="10065637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!!xrank">
            <a:extLst>
              <a:ext uri="{FF2B5EF4-FFF2-40B4-BE49-F238E27FC236}">
                <a16:creationId xmlns:a16="http://schemas.microsoft.com/office/drawing/2014/main" id="{D44DBCC9-2D2F-ED03-F8A3-A3CDFD1031AD}"/>
              </a:ext>
            </a:extLst>
          </p:cNvPr>
          <p:cNvSpPr/>
          <p:nvPr/>
        </p:nvSpPr>
        <p:spPr>
          <a:xfrm>
            <a:off x="16885453" y="1629193"/>
            <a:ext cx="1680790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k-1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DF4FDD51-1CC6-A7A4-E81D-FB0FA2668CEA}"/>
              </a:ext>
            </a:extLst>
          </p:cNvPr>
          <p:cNvSpPr/>
          <p:nvPr/>
        </p:nvSpPr>
        <p:spPr>
          <a:xfrm>
            <a:off x="16250641" y="156933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x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C80A1BA-8CB4-00DB-AF52-D8BAAEF5AEAD}"/>
              </a:ext>
            </a:extLst>
          </p:cNvPr>
          <p:cNvSpPr/>
          <p:nvPr/>
        </p:nvSpPr>
        <p:spPr>
          <a:xfrm>
            <a:off x="15384879" y="2464766"/>
            <a:ext cx="3560323" cy="3891063"/>
          </a:xfrm>
          <a:custGeom>
            <a:avLst/>
            <a:gdLst>
              <a:gd name="connsiteX0" fmla="*/ 1264595 w 3560323"/>
              <a:gd name="connsiteY0" fmla="*/ 0 h 3891063"/>
              <a:gd name="connsiteX1" fmla="*/ 1264595 w 3560323"/>
              <a:gd name="connsiteY1" fmla="*/ 0 h 3891063"/>
              <a:gd name="connsiteX2" fmla="*/ 1108953 w 3560323"/>
              <a:gd name="connsiteY2" fmla="*/ 155642 h 3891063"/>
              <a:gd name="connsiteX3" fmla="*/ 1031132 w 3560323"/>
              <a:gd name="connsiteY3" fmla="*/ 214008 h 3891063"/>
              <a:gd name="connsiteX4" fmla="*/ 953310 w 3560323"/>
              <a:gd name="connsiteY4" fmla="*/ 291829 h 3891063"/>
              <a:gd name="connsiteX5" fmla="*/ 797668 w 3560323"/>
              <a:gd name="connsiteY5" fmla="*/ 428017 h 3891063"/>
              <a:gd name="connsiteX6" fmla="*/ 758757 w 3560323"/>
              <a:gd name="connsiteY6" fmla="*/ 486382 h 3891063"/>
              <a:gd name="connsiteX7" fmla="*/ 700391 w 3560323"/>
              <a:gd name="connsiteY7" fmla="*/ 564204 h 3891063"/>
              <a:gd name="connsiteX8" fmla="*/ 583659 w 3560323"/>
              <a:gd name="connsiteY8" fmla="*/ 700391 h 3891063"/>
              <a:gd name="connsiteX9" fmla="*/ 544749 w 3560323"/>
              <a:gd name="connsiteY9" fmla="*/ 758757 h 3891063"/>
              <a:gd name="connsiteX10" fmla="*/ 525293 w 3560323"/>
              <a:gd name="connsiteY10" fmla="*/ 817123 h 3891063"/>
              <a:gd name="connsiteX11" fmla="*/ 466927 w 3560323"/>
              <a:gd name="connsiteY11" fmla="*/ 875489 h 3891063"/>
              <a:gd name="connsiteX12" fmla="*/ 389106 w 3560323"/>
              <a:gd name="connsiteY12" fmla="*/ 972765 h 3891063"/>
              <a:gd name="connsiteX13" fmla="*/ 350195 w 3560323"/>
              <a:gd name="connsiteY13" fmla="*/ 1031131 h 3891063"/>
              <a:gd name="connsiteX14" fmla="*/ 252919 w 3560323"/>
              <a:gd name="connsiteY14" fmla="*/ 1147863 h 3891063"/>
              <a:gd name="connsiteX15" fmla="*/ 214008 w 3560323"/>
              <a:gd name="connsiteY15" fmla="*/ 1264595 h 3891063"/>
              <a:gd name="connsiteX16" fmla="*/ 175098 w 3560323"/>
              <a:gd name="connsiteY16" fmla="*/ 1322961 h 3891063"/>
              <a:gd name="connsiteX17" fmla="*/ 136187 w 3560323"/>
              <a:gd name="connsiteY17" fmla="*/ 1439693 h 3891063"/>
              <a:gd name="connsiteX18" fmla="*/ 97276 w 3560323"/>
              <a:gd name="connsiteY18" fmla="*/ 1575880 h 3891063"/>
              <a:gd name="connsiteX19" fmla="*/ 77821 w 3560323"/>
              <a:gd name="connsiteY19" fmla="*/ 1634246 h 3891063"/>
              <a:gd name="connsiteX20" fmla="*/ 19455 w 3560323"/>
              <a:gd name="connsiteY20" fmla="*/ 1906621 h 3891063"/>
              <a:gd name="connsiteX21" fmla="*/ 0 w 3560323"/>
              <a:gd name="connsiteY21" fmla="*/ 2101174 h 3891063"/>
              <a:gd name="connsiteX22" fmla="*/ 19455 w 3560323"/>
              <a:gd name="connsiteY22" fmla="*/ 2568102 h 3891063"/>
              <a:gd name="connsiteX23" fmla="*/ 38910 w 3560323"/>
              <a:gd name="connsiteY23" fmla="*/ 2626468 h 3891063"/>
              <a:gd name="connsiteX24" fmla="*/ 58366 w 3560323"/>
              <a:gd name="connsiteY24" fmla="*/ 2723744 h 3891063"/>
              <a:gd name="connsiteX25" fmla="*/ 77821 w 3560323"/>
              <a:gd name="connsiteY25" fmla="*/ 2859931 h 3891063"/>
              <a:gd name="connsiteX26" fmla="*/ 116732 w 3560323"/>
              <a:gd name="connsiteY26" fmla="*/ 2976663 h 3891063"/>
              <a:gd name="connsiteX27" fmla="*/ 136187 w 3560323"/>
              <a:gd name="connsiteY27" fmla="*/ 3035029 h 3891063"/>
              <a:gd name="connsiteX28" fmla="*/ 194553 w 3560323"/>
              <a:gd name="connsiteY28" fmla="*/ 3210127 h 3891063"/>
              <a:gd name="connsiteX29" fmla="*/ 214008 w 3560323"/>
              <a:gd name="connsiteY29" fmla="*/ 3268493 h 3891063"/>
              <a:gd name="connsiteX30" fmla="*/ 252919 w 3560323"/>
              <a:gd name="connsiteY30" fmla="*/ 3326859 h 3891063"/>
              <a:gd name="connsiteX31" fmla="*/ 272374 w 3560323"/>
              <a:gd name="connsiteY31" fmla="*/ 3385225 h 3891063"/>
              <a:gd name="connsiteX32" fmla="*/ 408561 w 3560323"/>
              <a:gd name="connsiteY32" fmla="*/ 3560323 h 3891063"/>
              <a:gd name="connsiteX33" fmla="*/ 525293 w 3560323"/>
              <a:gd name="connsiteY33" fmla="*/ 3638144 h 3891063"/>
              <a:gd name="connsiteX34" fmla="*/ 583659 w 3560323"/>
              <a:gd name="connsiteY34" fmla="*/ 3657600 h 3891063"/>
              <a:gd name="connsiteX35" fmla="*/ 700391 w 3560323"/>
              <a:gd name="connsiteY35" fmla="*/ 3754876 h 3891063"/>
              <a:gd name="connsiteX36" fmla="*/ 817123 w 3560323"/>
              <a:gd name="connsiteY36" fmla="*/ 3793787 h 3891063"/>
              <a:gd name="connsiteX37" fmla="*/ 953310 w 3560323"/>
              <a:gd name="connsiteY37" fmla="*/ 3832697 h 3891063"/>
              <a:gd name="connsiteX38" fmla="*/ 1070042 w 3560323"/>
              <a:gd name="connsiteY38" fmla="*/ 3852153 h 3891063"/>
              <a:gd name="connsiteX39" fmla="*/ 1206230 w 3560323"/>
              <a:gd name="connsiteY39" fmla="*/ 3871608 h 3891063"/>
              <a:gd name="connsiteX40" fmla="*/ 1498059 w 3560323"/>
              <a:gd name="connsiteY40" fmla="*/ 3891063 h 3891063"/>
              <a:gd name="connsiteX41" fmla="*/ 2003898 w 3560323"/>
              <a:gd name="connsiteY41" fmla="*/ 3871608 h 3891063"/>
              <a:gd name="connsiteX42" fmla="*/ 2062264 w 3560323"/>
              <a:gd name="connsiteY42" fmla="*/ 3852153 h 3891063"/>
              <a:gd name="connsiteX43" fmla="*/ 2178995 w 3560323"/>
              <a:gd name="connsiteY43" fmla="*/ 3832697 h 3891063"/>
              <a:gd name="connsiteX44" fmla="*/ 2373549 w 3560323"/>
              <a:gd name="connsiteY44" fmla="*/ 3774331 h 3891063"/>
              <a:gd name="connsiteX45" fmla="*/ 2490281 w 3560323"/>
              <a:gd name="connsiteY45" fmla="*/ 3696510 h 3891063"/>
              <a:gd name="connsiteX46" fmla="*/ 2548647 w 3560323"/>
              <a:gd name="connsiteY46" fmla="*/ 3657600 h 3891063"/>
              <a:gd name="connsiteX47" fmla="*/ 2607012 w 3560323"/>
              <a:gd name="connsiteY47" fmla="*/ 3638144 h 3891063"/>
              <a:gd name="connsiteX48" fmla="*/ 2743200 w 3560323"/>
              <a:gd name="connsiteY48" fmla="*/ 3560323 h 3891063"/>
              <a:gd name="connsiteX49" fmla="*/ 2879387 w 3560323"/>
              <a:gd name="connsiteY49" fmla="*/ 3463046 h 3891063"/>
              <a:gd name="connsiteX50" fmla="*/ 2937753 w 3560323"/>
              <a:gd name="connsiteY50" fmla="*/ 3424136 h 3891063"/>
              <a:gd name="connsiteX51" fmla="*/ 3015574 w 3560323"/>
              <a:gd name="connsiteY51" fmla="*/ 3346314 h 3891063"/>
              <a:gd name="connsiteX52" fmla="*/ 3210127 w 3560323"/>
              <a:gd name="connsiteY52" fmla="*/ 3210127 h 3891063"/>
              <a:gd name="connsiteX53" fmla="*/ 3326859 w 3560323"/>
              <a:gd name="connsiteY53" fmla="*/ 3112851 h 3891063"/>
              <a:gd name="connsiteX54" fmla="*/ 3404681 w 3560323"/>
              <a:gd name="connsiteY54" fmla="*/ 2996119 h 3891063"/>
              <a:gd name="connsiteX55" fmla="*/ 3424136 w 3560323"/>
              <a:gd name="connsiteY55" fmla="*/ 2937753 h 3891063"/>
              <a:gd name="connsiteX56" fmla="*/ 3501957 w 3560323"/>
              <a:gd name="connsiteY56" fmla="*/ 2821021 h 3891063"/>
              <a:gd name="connsiteX57" fmla="*/ 3560323 w 3560323"/>
              <a:gd name="connsiteY57" fmla="*/ 2626468 h 3891063"/>
              <a:gd name="connsiteX58" fmla="*/ 3540868 w 3560323"/>
              <a:gd name="connsiteY58" fmla="*/ 2023353 h 3891063"/>
              <a:gd name="connsiteX59" fmla="*/ 3501957 w 3560323"/>
              <a:gd name="connsiteY59" fmla="*/ 1906621 h 3891063"/>
              <a:gd name="connsiteX60" fmla="*/ 3482502 w 3560323"/>
              <a:gd name="connsiteY60" fmla="*/ 1848255 h 3891063"/>
              <a:gd name="connsiteX61" fmla="*/ 3463047 w 3560323"/>
              <a:gd name="connsiteY61" fmla="*/ 1789889 h 3891063"/>
              <a:gd name="connsiteX62" fmla="*/ 3424136 w 3560323"/>
              <a:gd name="connsiteY62" fmla="*/ 1731523 h 3891063"/>
              <a:gd name="connsiteX63" fmla="*/ 3346315 w 3560323"/>
              <a:gd name="connsiteY63" fmla="*/ 1614791 h 3891063"/>
              <a:gd name="connsiteX64" fmla="*/ 3229583 w 3560323"/>
              <a:gd name="connsiteY64" fmla="*/ 1439693 h 3891063"/>
              <a:gd name="connsiteX65" fmla="*/ 3190672 w 3560323"/>
              <a:gd name="connsiteY65" fmla="*/ 1381327 h 3891063"/>
              <a:gd name="connsiteX66" fmla="*/ 3132306 w 3560323"/>
              <a:gd name="connsiteY66" fmla="*/ 1342417 h 3891063"/>
              <a:gd name="connsiteX67" fmla="*/ 2996119 w 3560323"/>
              <a:gd name="connsiteY67" fmla="*/ 1167319 h 3891063"/>
              <a:gd name="connsiteX68" fmla="*/ 2937753 w 3560323"/>
              <a:gd name="connsiteY68" fmla="*/ 1108953 h 3891063"/>
              <a:gd name="connsiteX69" fmla="*/ 2898842 w 3560323"/>
              <a:gd name="connsiteY69" fmla="*/ 1050587 h 3891063"/>
              <a:gd name="connsiteX70" fmla="*/ 2782110 w 3560323"/>
              <a:gd name="connsiteY70" fmla="*/ 953310 h 3891063"/>
              <a:gd name="connsiteX71" fmla="*/ 2684834 w 3560323"/>
              <a:gd name="connsiteY71" fmla="*/ 856034 h 3891063"/>
              <a:gd name="connsiteX72" fmla="*/ 2645923 w 3560323"/>
              <a:gd name="connsiteY72" fmla="*/ 797668 h 3891063"/>
              <a:gd name="connsiteX73" fmla="*/ 2529191 w 3560323"/>
              <a:gd name="connsiteY73" fmla="*/ 719846 h 3891063"/>
              <a:gd name="connsiteX74" fmla="*/ 2451370 w 3560323"/>
              <a:gd name="connsiteY74" fmla="*/ 661480 h 3891063"/>
              <a:gd name="connsiteX75" fmla="*/ 2393004 w 3560323"/>
              <a:gd name="connsiteY75" fmla="*/ 603114 h 3891063"/>
              <a:gd name="connsiteX76" fmla="*/ 2276272 w 3560323"/>
              <a:gd name="connsiteY76" fmla="*/ 525293 h 3891063"/>
              <a:gd name="connsiteX77" fmla="*/ 2120630 w 3560323"/>
              <a:gd name="connsiteY77" fmla="*/ 350195 h 3891063"/>
              <a:gd name="connsiteX78" fmla="*/ 2062264 w 3560323"/>
              <a:gd name="connsiteY78" fmla="*/ 291829 h 3891063"/>
              <a:gd name="connsiteX79" fmla="*/ 1945532 w 3560323"/>
              <a:gd name="connsiteY79" fmla="*/ 214008 h 3891063"/>
              <a:gd name="connsiteX80" fmla="*/ 1887166 w 3560323"/>
              <a:gd name="connsiteY80" fmla="*/ 175097 h 3891063"/>
              <a:gd name="connsiteX81" fmla="*/ 1770434 w 3560323"/>
              <a:gd name="connsiteY81" fmla="*/ 136187 h 3891063"/>
              <a:gd name="connsiteX82" fmla="*/ 1712068 w 3560323"/>
              <a:gd name="connsiteY82" fmla="*/ 97276 h 3891063"/>
              <a:gd name="connsiteX83" fmla="*/ 1517515 w 3560323"/>
              <a:gd name="connsiteY83" fmla="*/ 58365 h 3891063"/>
              <a:gd name="connsiteX84" fmla="*/ 1342417 w 3560323"/>
              <a:gd name="connsiteY84" fmla="*/ 19455 h 3891063"/>
              <a:gd name="connsiteX85" fmla="*/ 1264595 w 3560323"/>
              <a:gd name="connsiteY85" fmla="*/ 0 h 389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560323" h="3891063">
                <a:moveTo>
                  <a:pt x="1264595" y="0"/>
                </a:moveTo>
                <a:lnTo>
                  <a:pt x="1264595" y="0"/>
                </a:lnTo>
                <a:cubicBezTo>
                  <a:pt x="1212714" y="51881"/>
                  <a:pt x="1163038" y="106064"/>
                  <a:pt x="1108953" y="155642"/>
                </a:cubicBezTo>
                <a:cubicBezTo>
                  <a:pt x="1085050" y="177553"/>
                  <a:pt x="1055535" y="192656"/>
                  <a:pt x="1031132" y="214008"/>
                </a:cubicBezTo>
                <a:cubicBezTo>
                  <a:pt x="1003523" y="238165"/>
                  <a:pt x="980919" y="267672"/>
                  <a:pt x="953310" y="291829"/>
                </a:cubicBezTo>
                <a:cubicBezTo>
                  <a:pt x="851095" y="381267"/>
                  <a:pt x="892812" y="317015"/>
                  <a:pt x="797668" y="428017"/>
                </a:cubicBezTo>
                <a:cubicBezTo>
                  <a:pt x="782451" y="445770"/>
                  <a:pt x="772348" y="467355"/>
                  <a:pt x="758757" y="486382"/>
                </a:cubicBezTo>
                <a:cubicBezTo>
                  <a:pt x="739910" y="512768"/>
                  <a:pt x="721493" y="539584"/>
                  <a:pt x="700391" y="564204"/>
                </a:cubicBezTo>
                <a:cubicBezTo>
                  <a:pt x="579183" y="705614"/>
                  <a:pt x="705572" y="529712"/>
                  <a:pt x="583659" y="700391"/>
                </a:cubicBezTo>
                <a:cubicBezTo>
                  <a:pt x="570068" y="719418"/>
                  <a:pt x="555206" y="737843"/>
                  <a:pt x="544749" y="758757"/>
                </a:cubicBezTo>
                <a:cubicBezTo>
                  <a:pt x="535578" y="777100"/>
                  <a:pt x="536669" y="800060"/>
                  <a:pt x="525293" y="817123"/>
                </a:cubicBezTo>
                <a:cubicBezTo>
                  <a:pt x="510031" y="840016"/>
                  <a:pt x="486382" y="856034"/>
                  <a:pt x="466927" y="875489"/>
                </a:cubicBezTo>
                <a:cubicBezTo>
                  <a:pt x="429052" y="989115"/>
                  <a:pt x="477107" y="884765"/>
                  <a:pt x="389106" y="972765"/>
                </a:cubicBezTo>
                <a:cubicBezTo>
                  <a:pt x="372572" y="989299"/>
                  <a:pt x="365164" y="1013168"/>
                  <a:pt x="350195" y="1031131"/>
                </a:cubicBezTo>
                <a:cubicBezTo>
                  <a:pt x="225362" y="1180931"/>
                  <a:pt x="349528" y="1002951"/>
                  <a:pt x="252919" y="1147863"/>
                </a:cubicBezTo>
                <a:cubicBezTo>
                  <a:pt x="239949" y="1186774"/>
                  <a:pt x="236759" y="1230468"/>
                  <a:pt x="214008" y="1264595"/>
                </a:cubicBezTo>
                <a:cubicBezTo>
                  <a:pt x="201038" y="1284050"/>
                  <a:pt x="184594" y="1301594"/>
                  <a:pt x="175098" y="1322961"/>
                </a:cubicBezTo>
                <a:cubicBezTo>
                  <a:pt x="158440" y="1360441"/>
                  <a:pt x="149157" y="1400782"/>
                  <a:pt x="136187" y="1439693"/>
                </a:cubicBezTo>
                <a:cubicBezTo>
                  <a:pt x="89545" y="1579618"/>
                  <a:pt x="146129" y="1404898"/>
                  <a:pt x="97276" y="1575880"/>
                </a:cubicBezTo>
                <a:cubicBezTo>
                  <a:pt x="91642" y="1595599"/>
                  <a:pt x="83455" y="1614527"/>
                  <a:pt x="77821" y="1634246"/>
                </a:cubicBezTo>
                <a:cubicBezTo>
                  <a:pt x="58790" y="1700858"/>
                  <a:pt x="22890" y="1872269"/>
                  <a:pt x="19455" y="1906621"/>
                </a:cubicBezTo>
                <a:lnTo>
                  <a:pt x="0" y="2101174"/>
                </a:lnTo>
                <a:cubicBezTo>
                  <a:pt x="6485" y="2256817"/>
                  <a:pt x="7948" y="2412750"/>
                  <a:pt x="19455" y="2568102"/>
                </a:cubicBezTo>
                <a:cubicBezTo>
                  <a:pt x="20970" y="2588554"/>
                  <a:pt x="33936" y="2606573"/>
                  <a:pt x="38910" y="2626468"/>
                </a:cubicBezTo>
                <a:cubicBezTo>
                  <a:pt x="46930" y="2658548"/>
                  <a:pt x="52930" y="2691126"/>
                  <a:pt x="58366" y="2723744"/>
                </a:cubicBezTo>
                <a:cubicBezTo>
                  <a:pt x="65905" y="2768977"/>
                  <a:pt x="67510" y="2815249"/>
                  <a:pt x="77821" y="2859931"/>
                </a:cubicBezTo>
                <a:cubicBezTo>
                  <a:pt x="87044" y="2899896"/>
                  <a:pt x="103762" y="2937752"/>
                  <a:pt x="116732" y="2976663"/>
                </a:cubicBezTo>
                <a:lnTo>
                  <a:pt x="136187" y="3035029"/>
                </a:lnTo>
                <a:lnTo>
                  <a:pt x="194553" y="3210127"/>
                </a:lnTo>
                <a:cubicBezTo>
                  <a:pt x="201038" y="3229582"/>
                  <a:pt x="202632" y="3251430"/>
                  <a:pt x="214008" y="3268493"/>
                </a:cubicBezTo>
                <a:lnTo>
                  <a:pt x="252919" y="3326859"/>
                </a:lnTo>
                <a:cubicBezTo>
                  <a:pt x="259404" y="3346314"/>
                  <a:pt x="262415" y="3367298"/>
                  <a:pt x="272374" y="3385225"/>
                </a:cubicBezTo>
                <a:cubicBezTo>
                  <a:pt x="304355" y="3442791"/>
                  <a:pt x="353077" y="3517169"/>
                  <a:pt x="408561" y="3560323"/>
                </a:cubicBezTo>
                <a:cubicBezTo>
                  <a:pt x="445475" y="3589034"/>
                  <a:pt x="480928" y="3623355"/>
                  <a:pt x="525293" y="3638144"/>
                </a:cubicBezTo>
                <a:lnTo>
                  <a:pt x="583659" y="3657600"/>
                </a:lnTo>
                <a:cubicBezTo>
                  <a:pt x="620311" y="3694251"/>
                  <a:pt x="651637" y="3733207"/>
                  <a:pt x="700391" y="3754876"/>
                </a:cubicBezTo>
                <a:cubicBezTo>
                  <a:pt x="737871" y="3771534"/>
                  <a:pt x="778212" y="3780817"/>
                  <a:pt x="817123" y="3793787"/>
                </a:cubicBezTo>
                <a:cubicBezTo>
                  <a:pt x="872750" y="3812329"/>
                  <a:pt x="892239" y="3820483"/>
                  <a:pt x="953310" y="3832697"/>
                </a:cubicBezTo>
                <a:cubicBezTo>
                  <a:pt x="991991" y="3840433"/>
                  <a:pt x="1031053" y="3846155"/>
                  <a:pt x="1070042" y="3852153"/>
                </a:cubicBezTo>
                <a:cubicBezTo>
                  <a:pt x="1115366" y="3859126"/>
                  <a:pt x="1160561" y="3867456"/>
                  <a:pt x="1206230" y="3871608"/>
                </a:cubicBezTo>
                <a:cubicBezTo>
                  <a:pt x="1303322" y="3880434"/>
                  <a:pt x="1400783" y="3884578"/>
                  <a:pt x="1498059" y="3891063"/>
                </a:cubicBezTo>
                <a:cubicBezTo>
                  <a:pt x="1666672" y="3884578"/>
                  <a:pt x="1835560" y="3883217"/>
                  <a:pt x="2003898" y="3871608"/>
                </a:cubicBezTo>
                <a:cubicBezTo>
                  <a:pt x="2024357" y="3870197"/>
                  <a:pt x="2042245" y="3856602"/>
                  <a:pt x="2062264" y="3852153"/>
                </a:cubicBezTo>
                <a:cubicBezTo>
                  <a:pt x="2100772" y="3843596"/>
                  <a:pt x="2140314" y="3840433"/>
                  <a:pt x="2178995" y="3832697"/>
                </a:cubicBezTo>
                <a:cubicBezTo>
                  <a:pt x="2217839" y="3824928"/>
                  <a:pt x="2352275" y="3788514"/>
                  <a:pt x="2373549" y="3774331"/>
                </a:cubicBezTo>
                <a:lnTo>
                  <a:pt x="2490281" y="3696510"/>
                </a:lnTo>
                <a:cubicBezTo>
                  <a:pt x="2509736" y="3683540"/>
                  <a:pt x="2526465" y="3664994"/>
                  <a:pt x="2548647" y="3657600"/>
                </a:cubicBezTo>
                <a:lnTo>
                  <a:pt x="2607012" y="3638144"/>
                </a:lnTo>
                <a:cubicBezTo>
                  <a:pt x="2795195" y="3497008"/>
                  <a:pt x="2594650" y="3634598"/>
                  <a:pt x="2743200" y="3560323"/>
                </a:cubicBezTo>
                <a:cubicBezTo>
                  <a:pt x="2773766" y="3545040"/>
                  <a:pt x="2858825" y="3477733"/>
                  <a:pt x="2879387" y="3463046"/>
                </a:cubicBezTo>
                <a:cubicBezTo>
                  <a:pt x="2898414" y="3449455"/>
                  <a:pt x="2920000" y="3439353"/>
                  <a:pt x="2937753" y="3424136"/>
                </a:cubicBezTo>
                <a:cubicBezTo>
                  <a:pt x="2965607" y="3400261"/>
                  <a:pt x="2986928" y="3369231"/>
                  <a:pt x="3015574" y="3346314"/>
                </a:cubicBezTo>
                <a:cubicBezTo>
                  <a:pt x="3183023" y="3212354"/>
                  <a:pt x="3078436" y="3323006"/>
                  <a:pt x="3210127" y="3210127"/>
                </a:cubicBezTo>
                <a:cubicBezTo>
                  <a:pt x="3341197" y="3097781"/>
                  <a:pt x="3197865" y="3198846"/>
                  <a:pt x="3326859" y="3112851"/>
                </a:cubicBezTo>
                <a:cubicBezTo>
                  <a:pt x="3352800" y="3073940"/>
                  <a:pt x="3389893" y="3040484"/>
                  <a:pt x="3404681" y="2996119"/>
                </a:cubicBezTo>
                <a:cubicBezTo>
                  <a:pt x="3411166" y="2976664"/>
                  <a:pt x="3414177" y="2955680"/>
                  <a:pt x="3424136" y="2937753"/>
                </a:cubicBezTo>
                <a:cubicBezTo>
                  <a:pt x="3446847" y="2896873"/>
                  <a:pt x="3487169" y="2865386"/>
                  <a:pt x="3501957" y="2821021"/>
                </a:cubicBezTo>
                <a:cubicBezTo>
                  <a:pt x="3549324" y="2678922"/>
                  <a:pt x="3530920" y="2744080"/>
                  <a:pt x="3560323" y="2626468"/>
                </a:cubicBezTo>
                <a:cubicBezTo>
                  <a:pt x="3553838" y="2425430"/>
                  <a:pt x="3557124" y="2223838"/>
                  <a:pt x="3540868" y="2023353"/>
                </a:cubicBezTo>
                <a:cubicBezTo>
                  <a:pt x="3537553" y="1982472"/>
                  <a:pt x="3514927" y="1945532"/>
                  <a:pt x="3501957" y="1906621"/>
                </a:cubicBezTo>
                <a:lnTo>
                  <a:pt x="3482502" y="1848255"/>
                </a:lnTo>
                <a:cubicBezTo>
                  <a:pt x="3476017" y="1828800"/>
                  <a:pt x="3474423" y="1806952"/>
                  <a:pt x="3463047" y="1789889"/>
                </a:cubicBezTo>
                <a:lnTo>
                  <a:pt x="3424136" y="1731523"/>
                </a:lnTo>
                <a:cubicBezTo>
                  <a:pt x="3386929" y="1619900"/>
                  <a:pt x="3431326" y="1724090"/>
                  <a:pt x="3346315" y="1614791"/>
                </a:cubicBezTo>
                <a:cubicBezTo>
                  <a:pt x="3346295" y="1614766"/>
                  <a:pt x="3249047" y="1468890"/>
                  <a:pt x="3229583" y="1439693"/>
                </a:cubicBezTo>
                <a:cubicBezTo>
                  <a:pt x="3216613" y="1420238"/>
                  <a:pt x="3210127" y="1394297"/>
                  <a:pt x="3190672" y="1381327"/>
                </a:cubicBezTo>
                <a:lnTo>
                  <a:pt x="3132306" y="1342417"/>
                </a:lnTo>
                <a:cubicBezTo>
                  <a:pt x="3095450" y="1231847"/>
                  <a:pt x="3127352" y="1298552"/>
                  <a:pt x="2996119" y="1167319"/>
                </a:cubicBezTo>
                <a:cubicBezTo>
                  <a:pt x="2976664" y="1147864"/>
                  <a:pt x="2953015" y="1131846"/>
                  <a:pt x="2937753" y="1108953"/>
                </a:cubicBezTo>
                <a:cubicBezTo>
                  <a:pt x="2924783" y="1089498"/>
                  <a:pt x="2915376" y="1067121"/>
                  <a:pt x="2898842" y="1050587"/>
                </a:cubicBezTo>
                <a:cubicBezTo>
                  <a:pt x="2745812" y="897557"/>
                  <a:pt x="2941462" y="1144534"/>
                  <a:pt x="2782110" y="953310"/>
                </a:cubicBezTo>
                <a:cubicBezTo>
                  <a:pt x="2701047" y="856034"/>
                  <a:pt x="2791838" y="927369"/>
                  <a:pt x="2684834" y="856034"/>
                </a:cubicBezTo>
                <a:cubicBezTo>
                  <a:pt x="2671864" y="836579"/>
                  <a:pt x="2663520" y="813065"/>
                  <a:pt x="2645923" y="797668"/>
                </a:cubicBezTo>
                <a:cubicBezTo>
                  <a:pt x="2610729" y="766873"/>
                  <a:pt x="2566603" y="747905"/>
                  <a:pt x="2529191" y="719846"/>
                </a:cubicBezTo>
                <a:cubicBezTo>
                  <a:pt x="2503251" y="700391"/>
                  <a:pt x="2475989" y="682582"/>
                  <a:pt x="2451370" y="661480"/>
                </a:cubicBezTo>
                <a:cubicBezTo>
                  <a:pt x="2430480" y="643574"/>
                  <a:pt x="2414722" y="620006"/>
                  <a:pt x="2393004" y="603114"/>
                </a:cubicBezTo>
                <a:cubicBezTo>
                  <a:pt x="2356090" y="574403"/>
                  <a:pt x="2276272" y="525293"/>
                  <a:pt x="2276272" y="525293"/>
                </a:cubicBezTo>
                <a:cubicBezTo>
                  <a:pt x="2206837" y="421142"/>
                  <a:pt x="2253894" y="483460"/>
                  <a:pt x="2120630" y="350195"/>
                </a:cubicBezTo>
                <a:cubicBezTo>
                  <a:pt x="2101175" y="330740"/>
                  <a:pt x="2085157" y="307091"/>
                  <a:pt x="2062264" y="291829"/>
                </a:cubicBezTo>
                <a:lnTo>
                  <a:pt x="1945532" y="214008"/>
                </a:lnTo>
                <a:cubicBezTo>
                  <a:pt x="1926077" y="201038"/>
                  <a:pt x="1909349" y="182491"/>
                  <a:pt x="1887166" y="175097"/>
                </a:cubicBezTo>
                <a:lnTo>
                  <a:pt x="1770434" y="136187"/>
                </a:lnTo>
                <a:cubicBezTo>
                  <a:pt x="1750979" y="123217"/>
                  <a:pt x="1732982" y="107733"/>
                  <a:pt x="1712068" y="97276"/>
                </a:cubicBezTo>
                <a:cubicBezTo>
                  <a:pt x="1654992" y="68738"/>
                  <a:pt x="1573842" y="68606"/>
                  <a:pt x="1517515" y="58365"/>
                </a:cubicBezTo>
                <a:cubicBezTo>
                  <a:pt x="1427186" y="41941"/>
                  <a:pt x="1441707" y="30487"/>
                  <a:pt x="1342417" y="19455"/>
                </a:cubicBezTo>
                <a:cubicBezTo>
                  <a:pt x="1316635" y="16590"/>
                  <a:pt x="1277565" y="3243"/>
                  <a:pt x="1264595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406AD6-9F15-E1D9-4400-FCBCA889C66C}"/>
              </a:ext>
            </a:extLst>
          </p:cNvPr>
          <p:cNvSpPr/>
          <p:nvPr/>
        </p:nvSpPr>
        <p:spPr>
          <a:xfrm>
            <a:off x="21717530" y="4076895"/>
            <a:ext cx="1680790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k-1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764B48A4-DE29-35BD-BBFF-73F915BA5F4D}"/>
              </a:ext>
            </a:extLst>
          </p:cNvPr>
          <p:cNvSpPr/>
          <p:nvPr/>
        </p:nvSpPr>
        <p:spPr>
          <a:xfrm>
            <a:off x="21082718" y="4017036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y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99A37C2D-68A2-D6A5-B601-C16CFE9243CC}"/>
              </a:ext>
            </a:extLst>
          </p:cNvPr>
          <p:cNvSpPr/>
          <p:nvPr/>
        </p:nvSpPr>
        <p:spPr>
          <a:xfrm>
            <a:off x="20216956" y="4912468"/>
            <a:ext cx="3560323" cy="3891063"/>
          </a:xfrm>
          <a:custGeom>
            <a:avLst/>
            <a:gdLst>
              <a:gd name="connsiteX0" fmla="*/ 1264595 w 3560323"/>
              <a:gd name="connsiteY0" fmla="*/ 0 h 3891063"/>
              <a:gd name="connsiteX1" fmla="*/ 1264595 w 3560323"/>
              <a:gd name="connsiteY1" fmla="*/ 0 h 3891063"/>
              <a:gd name="connsiteX2" fmla="*/ 1108953 w 3560323"/>
              <a:gd name="connsiteY2" fmla="*/ 155642 h 3891063"/>
              <a:gd name="connsiteX3" fmla="*/ 1031132 w 3560323"/>
              <a:gd name="connsiteY3" fmla="*/ 214008 h 3891063"/>
              <a:gd name="connsiteX4" fmla="*/ 953310 w 3560323"/>
              <a:gd name="connsiteY4" fmla="*/ 291829 h 3891063"/>
              <a:gd name="connsiteX5" fmla="*/ 797668 w 3560323"/>
              <a:gd name="connsiteY5" fmla="*/ 428017 h 3891063"/>
              <a:gd name="connsiteX6" fmla="*/ 758757 w 3560323"/>
              <a:gd name="connsiteY6" fmla="*/ 486382 h 3891063"/>
              <a:gd name="connsiteX7" fmla="*/ 700391 w 3560323"/>
              <a:gd name="connsiteY7" fmla="*/ 564204 h 3891063"/>
              <a:gd name="connsiteX8" fmla="*/ 583659 w 3560323"/>
              <a:gd name="connsiteY8" fmla="*/ 700391 h 3891063"/>
              <a:gd name="connsiteX9" fmla="*/ 544749 w 3560323"/>
              <a:gd name="connsiteY9" fmla="*/ 758757 h 3891063"/>
              <a:gd name="connsiteX10" fmla="*/ 525293 w 3560323"/>
              <a:gd name="connsiteY10" fmla="*/ 817123 h 3891063"/>
              <a:gd name="connsiteX11" fmla="*/ 466927 w 3560323"/>
              <a:gd name="connsiteY11" fmla="*/ 875489 h 3891063"/>
              <a:gd name="connsiteX12" fmla="*/ 389106 w 3560323"/>
              <a:gd name="connsiteY12" fmla="*/ 972765 h 3891063"/>
              <a:gd name="connsiteX13" fmla="*/ 350195 w 3560323"/>
              <a:gd name="connsiteY13" fmla="*/ 1031131 h 3891063"/>
              <a:gd name="connsiteX14" fmla="*/ 252919 w 3560323"/>
              <a:gd name="connsiteY14" fmla="*/ 1147863 h 3891063"/>
              <a:gd name="connsiteX15" fmla="*/ 214008 w 3560323"/>
              <a:gd name="connsiteY15" fmla="*/ 1264595 h 3891063"/>
              <a:gd name="connsiteX16" fmla="*/ 175098 w 3560323"/>
              <a:gd name="connsiteY16" fmla="*/ 1322961 h 3891063"/>
              <a:gd name="connsiteX17" fmla="*/ 136187 w 3560323"/>
              <a:gd name="connsiteY17" fmla="*/ 1439693 h 3891063"/>
              <a:gd name="connsiteX18" fmla="*/ 97276 w 3560323"/>
              <a:gd name="connsiteY18" fmla="*/ 1575880 h 3891063"/>
              <a:gd name="connsiteX19" fmla="*/ 77821 w 3560323"/>
              <a:gd name="connsiteY19" fmla="*/ 1634246 h 3891063"/>
              <a:gd name="connsiteX20" fmla="*/ 19455 w 3560323"/>
              <a:gd name="connsiteY20" fmla="*/ 1906621 h 3891063"/>
              <a:gd name="connsiteX21" fmla="*/ 0 w 3560323"/>
              <a:gd name="connsiteY21" fmla="*/ 2101174 h 3891063"/>
              <a:gd name="connsiteX22" fmla="*/ 19455 w 3560323"/>
              <a:gd name="connsiteY22" fmla="*/ 2568102 h 3891063"/>
              <a:gd name="connsiteX23" fmla="*/ 38910 w 3560323"/>
              <a:gd name="connsiteY23" fmla="*/ 2626468 h 3891063"/>
              <a:gd name="connsiteX24" fmla="*/ 58366 w 3560323"/>
              <a:gd name="connsiteY24" fmla="*/ 2723744 h 3891063"/>
              <a:gd name="connsiteX25" fmla="*/ 77821 w 3560323"/>
              <a:gd name="connsiteY25" fmla="*/ 2859931 h 3891063"/>
              <a:gd name="connsiteX26" fmla="*/ 116732 w 3560323"/>
              <a:gd name="connsiteY26" fmla="*/ 2976663 h 3891063"/>
              <a:gd name="connsiteX27" fmla="*/ 136187 w 3560323"/>
              <a:gd name="connsiteY27" fmla="*/ 3035029 h 3891063"/>
              <a:gd name="connsiteX28" fmla="*/ 194553 w 3560323"/>
              <a:gd name="connsiteY28" fmla="*/ 3210127 h 3891063"/>
              <a:gd name="connsiteX29" fmla="*/ 214008 w 3560323"/>
              <a:gd name="connsiteY29" fmla="*/ 3268493 h 3891063"/>
              <a:gd name="connsiteX30" fmla="*/ 252919 w 3560323"/>
              <a:gd name="connsiteY30" fmla="*/ 3326859 h 3891063"/>
              <a:gd name="connsiteX31" fmla="*/ 272374 w 3560323"/>
              <a:gd name="connsiteY31" fmla="*/ 3385225 h 3891063"/>
              <a:gd name="connsiteX32" fmla="*/ 408561 w 3560323"/>
              <a:gd name="connsiteY32" fmla="*/ 3560323 h 3891063"/>
              <a:gd name="connsiteX33" fmla="*/ 525293 w 3560323"/>
              <a:gd name="connsiteY33" fmla="*/ 3638144 h 3891063"/>
              <a:gd name="connsiteX34" fmla="*/ 583659 w 3560323"/>
              <a:gd name="connsiteY34" fmla="*/ 3657600 h 3891063"/>
              <a:gd name="connsiteX35" fmla="*/ 700391 w 3560323"/>
              <a:gd name="connsiteY35" fmla="*/ 3754876 h 3891063"/>
              <a:gd name="connsiteX36" fmla="*/ 817123 w 3560323"/>
              <a:gd name="connsiteY36" fmla="*/ 3793787 h 3891063"/>
              <a:gd name="connsiteX37" fmla="*/ 953310 w 3560323"/>
              <a:gd name="connsiteY37" fmla="*/ 3832697 h 3891063"/>
              <a:gd name="connsiteX38" fmla="*/ 1070042 w 3560323"/>
              <a:gd name="connsiteY38" fmla="*/ 3852153 h 3891063"/>
              <a:gd name="connsiteX39" fmla="*/ 1206230 w 3560323"/>
              <a:gd name="connsiteY39" fmla="*/ 3871608 h 3891063"/>
              <a:gd name="connsiteX40" fmla="*/ 1498059 w 3560323"/>
              <a:gd name="connsiteY40" fmla="*/ 3891063 h 3891063"/>
              <a:gd name="connsiteX41" fmla="*/ 2003898 w 3560323"/>
              <a:gd name="connsiteY41" fmla="*/ 3871608 h 3891063"/>
              <a:gd name="connsiteX42" fmla="*/ 2062264 w 3560323"/>
              <a:gd name="connsiteY42" fmla="*/ 3852153 h 3891063"/>
              <a:gd name="connsiteX43" fmla="*/ 2178995 w 3560323"/>
              <a:gd name="connsiteY43" fmla="*/ 3832697 h 3891063"/>
              <a:gd name="connsiteX44" fmla="*/ 2373549 w 3560323"/>
              <a:gd name="connsiteY44" fmla="*/ 3774331 h 3891063"/>
              <a:gd name="connsiteX45" fmla="*/ 2490281 w 3560323"/>
              <a:gd name="connsiteY45" fmla="*/ 3696510 h 3891063"/>
              <a:gd name="connsiteX46" fmla="*/ 2548647 w 3560323"/>
              <a:gd name="connsiteY46" fmla="*/ 3657600 h 3891063"/>
              <a:gd name="connsiteX47" fmla="*/ 2607012 w 3560323"/>
              <a:gd name="connsiteY47" fmla="*/ 3638144 h 3891063"/>
              <a:gd name="connsiteX48" fmla="*/ 2743200 w 3560323"/>
              <a:gd name="connsiteY48" fmla="*/ 3560323 h 3891063"/>
              <a:gd name="connsiteX49" fmla="*/ 2879387 w 3560323"/>
              <a:gd name="connsiteY49" fmla="*/ 3463046 h 3891063"/>
              <a:gd name="connsiteX50" fmla="*/ 2937753 w 3560323"/>
              <a:gd name="connsiteY50" fmla="*/ 3424136 h 3891063"/>
              <a:gd name="connsiteX51" fmla="*/ 3015574 w 3560323"/>
              <a:gd name="connsiteY51" fmla="*/ 3346314 h 3891063"/>
              <a:gd name="connsiteX52" fmla="*/ 3210127 w 3560323"/>
              <a:gd name="connsiteY52" fmla="*/ 3210127 h 3891063"/>
              <a:gd name="connsiteX53" fmla="*/ 3326859 w 3560323"/>
              <a:gd name="connsiteY53" fmla="*/ 3112851 h 3891063"/>
              <a:gd name="connsiteX54" fmla="*/ 3404681 w 3560323"/>
              <a:gd name="connsiteY54" fmla="*/ 2996119 h 3891063"/>
              <a:gd name="connsiteX55" fmla="*/ 3424136 w 3560323"/>
              <a:gd name="connsiteY55" fmla="*/ 2937753 h 3891063"/>
              <a:gd name="connsiteX56" fmla="*/ 3501957 w 3560323"/>
              <a:gd name="connsiteY56" fmla="*/ 2821021 h 3891063"/>
              <a:gd name="connsiteX57" fmla="*/ 3560323 w 3560323"/>
              <a:gd name="connsiteY57" fmla="*/ 2626468 h 3891063"/>
              <a:gd name="connsiteX58" fmla="*/ 3540868 w 3560323"/>
              <a:gd name="connsiteY58" fmla="*/ 2023353 h 3891063"/>
              <a:gd name="connsiteX59" fmla="*/ 3501957 w 3560323"/>
              <a:gd name="connsiteY59" fmla="*/ 1906621 h 3891063"/>
              <a:gd name="connsiteX60" fmla="*/ 3482502 w 3560323"/>
              <a:gd name="connsiteY60" fmla="*/ 1848255 h 3891063"/>
              <a:gd name="connsiteX61" fmla="*/ 3463047 w 3560323"/>
              <a:gd name="connsiteY61" fmla="*/ 1789889 h 3891063"/>
              <a:gd name="connsiteX62" fmla="*/ 3424136 w 3560323"/>
              <a:gd name="connsiteY62" fmla="*/ 1731523 h 3891063"/>
              <a:gd name="connsiteX63" fmla="*/ 3346315 w 3560323"/>
              <a:gd name="connsiteY63" fmla="*/ 1614791 h 3891063"/>
              <a:gd name="connsiteX64" fmla="*/ 3229583 w 3560323"/>
              <a:gd name="connsiteY64" fmla="*/ 1439693 h 3891063"/>
              <a:gd name="connsiteX65" fmla="*/ 3190672 w 3560323"/>
              <a:gd name="connsiteY65" fmla="*/ 1381327 h 3891063"/>
              <a:gd name="connsiteX66" fmla="*/ 3132306 w 3560323"/>
              <a:gd name="connsiteY66" fmla="*/ 1342417 h 3891063"/>
              <a:gd name="connsiteX67" fmla="*/ 2996119 w 3560323"/>
              <a:gd name="connsiteY67" fmla="*/ 1167319 h 3891063"/>
              <a:gd name="connsiteX68" fmla="*/ 2937753 w 3560323"/>
              <a:gd name="connsiteY68" fmla="*/ 1108953 h 3891063"/>
              <a:gd name="connsiteX69" fmla="*/ 2898842 w 3560323"/>
              <a:gd name="connsiteY69" fmla="*/ 1050587 h 3891063"/>
              <a:gd name="connsiteX70" fmla="*/ 2782110 w 3560323"/>
              <a:gd name="connsiteY70" fmla="*/ 953310 h 3891063"/>
              <a:gd name="connsiteX71" fmla="*/ 2684834 w 3560323"/>
              <a:gd name="connsiteY71" fmla="*/ 856034 h 3891063"/>
              <a:gd name="connsiteX72" fmla="*/ 2645923 w 3560323"/>
              <a:gd name="connsiteY72" fmla="*/ 797668 h 3891063"/>
              <a:gd name="connsiteX73" fmla="*/ 2529191 w 3560323"/>
              <a:gd name="connsiteY73" fmla="*/ 719846 h 3891063"/>
              <a:gd name="connsiteX74" fmla="*/ 2451370 w 3560323"/>
              <a:gd name="connsiteY74" fmla="*/ 661480 h 3891063"/>
              <a:gd name="connsiteX75" fmla="*/ 2393004 w 3560323"/>
              <a:gd name="connsiteY75" fmla="*/ 603114 h 3891063"/>
              <a:gd name="connsiteX76" fmla="*/ 2276272 w 3560323"/>
              <a:gd name="connsiteY76" fmla="*/ 525293 h 3891063"/>
              <a:gd name="connsiteX77" fmla="*/ 2120630 w 3560323"/>
              <a:gd name="connsiteY77" fmla="*/ 350195 h 3891063"/>
              <a:gd name="connsiteX78" fmla="*/ 2062264 w 3560323"/>
              <a:gd name="connsiteY78" fmla="*/ 291829 h 3891063"/>
              <a:gd name="connsiteX79" fmla="*/ 1945532 w 3560323"/>
              <a:gd name="connsiteY79" fmla="*/ 214008 h 3891063"/>
              <a:gd name="connsiteX80" fmla="*/ 1887166 w 3560323"/>
              <a:gd name="connsiteY80" fmla="*/ 175097 h 3891063"/>
              <a:gd name="connsiteX81" fmla="*/ 1770434 w 3560323"/>
              <a:gd name="connsiteY81" fmla="*/ 136187 h 3891063"/>
              <a:gd name="connsiteX82" fmla="*/ 1712068 w 3560323"/>
              <a:gd name="connsiteY82" fmla="*/ 97276 h 3891063"/>
              <a:gd name="connsiteX83" fmla="*/ 1517515 w 3560323"/>
              <a:gd name="connsiteY83" fmla="*/ 58365 h 3891063"/>
              <a:gd name="connsiteX84" fmla="*/ 1342417 w 3560323"/>
              <a:gd name="connsiteY84" fmla="*/ 19455 h 3891063"/>
              <a:gd name="connsiteX85" fmla="*/ 1264595 w 3560323"/>
              <a:gd name="connsiteY85" fmla="*/ 0 h 389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560323" h="3891063">
                <a:moveTo>
                  <a:pt x="1264595" y="0"/>
                </a:moveTo>
                <a:lnTo>
                  <a:pt x="1264595" y="0"/>
                </a:lnTo>
                <a:cubicBezTo>
                  <a:pt x="1212714" y="51881"/>
                  <a:pt x="1163038" y="106064"/>
                  <a:pt x="1108953" y="155642"/>
                </a:cubicBezTo>
                <a:cubicBezTo>
                  <a:pt x="1085050" y="177553"/>
                  <a:pt x="1055535" y="192656"/>
                  <a:pt x="1031132" y="214008"/>
                </a:cubicBezTo>
                <a:cubicBezTo>
                  <a:pt x="1003523" y="238165"/>
                  <a:pt x="980919" y="267672"/>
                  <a:pt x="953310" y="291829"/>
                </a:cubicBezTo>
                <a:cubicBezTo>
                  <a:pt x="851095" y="381267"/>
                  <a:pt x="892812" y="317015"/>
                  <a:pt x="797668" y="428017"/>
                </a:cubicBezTo>
                <a:cubicBezTo>
                  <a:pt x="782451" y="445770"/>
                  <a:pt x="772348" y="467355"/>
                  <a:pt x="758757" y="486382"/>
                </a:cubicBezTo>
                <a:cubicBezTo>
                  <a:pt x="739910" y="512768"/>
                  <a:pt x="721493" y="539584"/>
                  <a:pt x="700391" y="564204"/>
                </a:cubicBezTo>
                <a:cubicBezTo>
                  <a:pt x="579183" y="705614"/>
                  <a:pt x="705572" y="529712"/>
                  <a:pt x="583659" y="700391"/>
                </a:cubicBezTo>
                <a:cubicBezTo>
                  <a:pt x="570068" y="719418"/>
                  <a:pt x="555206" y="737843"/>
                  <a:pt x="544749" y="758757"/>
                </a:cubicBezTo>
                <a:cubicBezTo>
                  <a:pt x="535578" y="777100"/>
                  <a:pt x="536669" y="800060"/>
                  <a:pt x="525293" y="817123"/>
                </a:cubicBezTo>
                <a:cubicBezTo>
                  <a:pt x="510031" y="840016"/>
                  <a:pt x="486382" y="856034"/>
                  <a:pt x="466927" y="875489"/>
                </a:cubicBezTo>
                <a:cubicBezTo>
                  <a:pt x="429052" y="989115"/>
                  <a:pt x="477107" y="884765"/>
                  <a:pt x="389106" y="972765"/>
                </a:cubicBezTo>
                <a:cubicBezTo>
                  <a:pt x="372572" y="989299"/>
                  <a:pt x="365164" y="1013168"/>
                  <a:pt x="350195" y="1031131"/>
                </a:cubicBezTo>
                <a:cubicBezTo>
                  <a:pt x="225362" y="1180931"/>
                  <a:pt x="349528" y="1002951"/>
                  <a:pt x="252919" y="1147863"/>
                </a:cubicBezTo>
                <a:cubicBezTo>
                  <a:pt x="239949" y="1186774"/>
                  <a:pt x="236759" y="1230468"/>
                  <a:pt x="214008" y="1264595"/>
                </a:cubicBezTo>
                <a:cubicBezTo>
                  <a:pt x="201038" y="1284050"/>
                  <a:pt x="184594" y="1301594"/>
                  <a:pt x="175098" y="1322961"/>
                </a:cubicBezTo>
                <a:cubicBezTo>
                  <a:pt x="158440" y="1360441"/>
                  <a:pt x="149157" y="1400782"/>
                  <a:pt x="136187" y="1439693"/>
                </a:cubicBezTo>
                <a:cubicBezTo>
                  <a:pt x="89545" y="1579618"/>
                  <a:pt x="146129" y="1404898"/>
                  <a:pt x="97276" y="1575880"/>
                </a:cubicBezTo>
                <a:cubicBezTo>
                  <a:pt x="91642" y="1595599"/>
                  <a:pt x="83455" y="1614527"/>
                  <a:pt x="77821" y="1634246"/>
                </a:cubicBezTo>
                <a:cubicBezTo>
                  <a:pt x="58790" y="1700858"/>
                  <a:pt x="22890" y="1872269"/>
                  <a:pt x="19455" y="1906621"/>
                </a:cubicBezTo>
                <a:lnTo>
                  <a:pt x="0" y="2101174"/>
                </a:lnTo>
                <a:cubicBezTo>
                  <a:pt x="6485" y="2256817"/>
                  <a:pt x="7948" y="2412750"/>
                  <a:pt x="19455" y="2568102"/>
                </a:cubicBezTo>
                <a:cubicBezTo>
                  <a:pt x="20970" y="2588554"/>
                  <a:pt x="33936" y="2606573"/>
                  <a:pt x="38910" y="2626468"/>
                </a:cubicBezTo>
                <a:cubicBezTo>
                  <a:pt x="46930" y="2658548"/>
                  <a:pt x="52930" y="2691126"/>
                  <a:pt x="58366" y="2723744"/>
                </a:cubicBezTo>
                <a:cubicBezTo>
                  <a:pt x="65905" y="2768977"/>
                  <a:pt x="67510" y="2815249"/>
                  <a:pt x="77821" y="2859931"/>
                </a:cubicBezTo>
                <a:cubicBezTo>
                  <a:pt x="87044" y="2899896"/>
                  <a:pt x="103762" y="2937752"/>
                  <a:pt x="116732" y="2976663"/>
                </a:cubicBezTo>
                <a:lnTo>
                  <a:pt x="136187" y="3035029"/>
                </a:lnTo>
                <a:lnTo>
                  <a:pt x="194553" y="3210127"/>
                </a:lnTo>
                <a:cubicBezTo>
                  <a:pt x="201038" y="3229582"/>
                  <a:pt x="202632" y="3251430"/>
                  <a:pt x="214008" y="3268493"/>
                </a:cubicBezTo>
                <a:lnTo>
                  <a:pt x="252919" y="3326859"/>
                </a:lnTo>
                <a:cubicBezTo>
                  <a:pt x="259404" y="3346314"/>
                  <a:pt x="262415" y="3367298"/>
                  <a:pt x="272374" y="3385225"/>
                </a:cubicBezTo>
                <a:cubicBezTo>
                  <a:pt x="304355" y="3442791"/>
                  <a:pt x="353077" y="3517169"/>
                  <a:pt x="408561" y="3560323"/>
                </a:cubicBezTo>
                <a:cubicBezTo>
                  <a:pt x="445475" y="3589034"/>
                  <a:pt x="480928" y="3623355"/>
                  <a:pt x="525293" y="3638144"/>
                </a:cubicBezTo>
                <a:lnTo>
                  <a:pt x="583659" y="3657600"/>
                </a:lnTo>
                <a:cubicBezTo>
                  <a:pt x="620311" y="3694251"/>
                  <a:pt x="651637" y="3733207"/>
                  <a:pt x="700391" y="3754876"/>
                </a:cubicBezTo>
                <a:cubicBezTo>
                  <a:pt x="737871" y="3771534"/>
                  <a:pt x="778212" y="3780817"/>
                  <a:pt x="817123" y="3793787"/>
                </a:cubicBezTo>
                <a:cubicBezTo>
                  <a:pt x="872750" y="3812329"/>
                  <a:pt x="892239" y="3820483"/>
                  <a:pt x="953310" y="3832697"/>
                </a:cubicBezTo>
                <a:cubicBezTo>
                  <a:pt x="991991" y="3840433"/>
                  <a:pt x="1031053" y="3846155"/>
                  <a:pt x="1070042" y="3852153"/>
                </a:cubicBezTo>
                <a:cubicBezTo>
                  <a:pt x="1115366" y="3859126"/>
                  <a:pt x="1160561" y="3867456"/>
                  <a:pt x="1206230" y="3871608"/>
                </a:cubicBezTo>
                <a:cubicBezTo>
                  <a:pt x="1303322" y="3880434"/>
                  <a:pt x="1400783" y="3884578"/>
                  <a:pt x="1498059" y="3891063"/>
                </a:cubicBezTo>
                <a:cubicBezTo>
                  <a:pt x="1666672" y="3884578"/>
                  <a:pt x="1835560" y="3883217"/>
                  <a:pt x="2003898" y="3871608"/>
                </a:cubicBezTo>
                <a:cubicBezTo>
                  <a:pt x="2024357" y="3870197"/>
                  <a:pt x="2042245" y="3856602"/>
                  <a:pt x="2062264" y="3852153"/>
                </a:cubicBezTo>
                <a:cubicBezTo>
                  <a:pt x="2100772" y="3843596"/>
                  <a:pt x="2140314" y="3840433"/>
                  <a:pt x="2178995" y="3832697"/>
                </a:cubicBezTo>
                <a:cubicBezTo>
                  <a:pt x="2217839" y="3824928"/>
                  <a:pt x="2352275" y="3788514"/>
                  <a:pt x="2373549" y="3774331"/>
                </a:cubicBezTo>
                <a:lnTo>
                  <a:pt x="2490281" y="3696510"/>
                </a:lnTo>
                <a:cubicBezTo>
                  <a:pt x="2509736" y="3683540"/>
                  <a:pt x="2526465" y="3664994"/>
                  <a:pt x="2548647" y="3657600"/>
                </a:cubicBezTo>
                <a:lnTo>
                  <a:pt x="2607012" y="3638144"/>
                </a:lnTo>
                <a:cubicBezTo>
                  <a:pt x="2795195" y="3497008"/>
                  <a:pt x="2594650" y="3634598"/>
                  <a:pt x="2743200" y="3560323"/>
                </a:cubicBezTo>
                <a:cubicBezTo>
                  <a:pt x="2773766" y="3545040"/>
                  <a:pt x="2858825" y="3477733"/>
                  <a:pt x="2879387" y="3463046"/>
                </a:cubicBezTo>
                <a:cubicBezTo>
                  <a:pt x="2898414" y="3449455"/>
                  <a:pt x="2920000" y="3439353"/>
                  <a:pt x="2937753" y="3424136"/>
                </a:cubicBezTo>
                <a:cubicBezTo>
                  <a:pt x="2965607" y="3400261"/>
                  <a:pt x="2986928" y="3369231"/>
                  <a:pt x="3015574" y="3346314"/>
                </a:cubicBezTo>
                <a:cubicBezTo>
                  <a:pt x="3183023" y="3212354"/>
                  <a:pt x="3078436" y="3323006"/>
                  <a:pt x="3210127" y="3210127"/>
                </a:cubicBezTo>
                <a:cubicBezTo>
                  <a:pt x="3341197" y="3097781"/>
                  <a:pt x="3197865" y="3198846"/>
                  <a:pt x="3326859" y="3112851"/>
                </a:cubicBezTo>
                <a:cubicBezTo>
                  <a:pt x="3352800" y="3073940"/>
                  <a:pt x="3389893" y="3040484"/>
                  <a:pt x="3404681" y="2996119"/>
                </a:cubicBezTo>
                <a:cubicBezTo>
                  <a:pt x="3411166" y="2976664"/>
                  <a:pt x="3414177" y="2955680"/>
                  <a:pt x="3424136" y="2937753"/>
                </a:cubicBezTo>
                <a:cubicBezTo>
                  <a:pt x="3446847" y="2896873"/>
                  <a:pt x="3487169" y="2865386"/>
                  <a:pt x="3501957" y="2821021"/>
                </a:cubicBezTo>
                <a:cubicBezTo>
                  <a:pt x="3549324" y="2678922"/>
                  <a:pt x="3530920" y="2744080"/>
                  <a:pt x="3560323" y="2626468"/>
                </a:cubicBezTo>
                <a:cubicBezTo>
                  <a:pt x="3553838" y="2425430"/>
                  <a:pt x="3557124" y="2223838"/>
                  <a:pt x="3540868" y="2023353"/>
                </a:cubicBezTo>
                <a:cubicBezTo>
                  <a:pt x="3537553" y="1982472"/>
                  <a:pt x="3514927" y="1945532"/>
                  <a:pt x="3501957" y="1906621"/>
                </a:cubicBezTo>
                <a:lnTo>
                  <a:pt x="3482502" y="1848255"/>
                </a:lnTo>
                <a:cubicBezTo>
                  <a:pt x="3476017" y="1828800"/>
                  <a:pt x="3474423" y="1806952"/>
                  <a:pt x="3463047" y="1789889"/>
                </a:cubicBezTo>
                <a:lnTo>
                  <a:pt x="3424136" y="1731523"/>
                </a:lnTo>
                <a:cubicBezTo>
                  <a:pt x="3386929" y="1619900"/>
                  <a:pt x="3431326" y="1724090"/>
                  <a:pt x="3346315" y="1614791"/>
                </a:cubicBezTo>
                <a:cubicBezTo>
                  <a:pt x="3346295" y="1614766"/>
                  <a:pt x="3249047" y="1468890"/>
                  <a:pt x="3229583" y="1439693"/>
                </a:cubicBezTo>
                <a:cubicBezTo>
                  <a:pt x="3216613" y="1420238"/>
                  <a:pt x="3210127" y="1394297"/>
                  <a:pt x="3190672" y="1381327"/>
                </a:cubicBezTo>
                <a:lnTo>
                  <a:pt x="3132306" y="1342417"/>
                </a:lnTo>
                <a:cubicBezTo>
                  <a:pt x="3095450" y="1231847"/>
                  <a:pt x="3127352" y="1298552"/>
                  <a:pt x="2996119" y="1167319"/>
                </a:cubicBezTo>
                <a:cubicBezTo>
                  <a:pt x="2976664" y="1147864"/>
                  <a:pt x="2953015" y="1131846"/>
                  <a:pt x="2937753" y="1108953"/>
                </a:cubicBezTo>
                <a:cubicBezTo>
                  <a:pt x="2924783" y="1089498"/>
                  <a:pt x="2915376" y="1067121"/>
                  <a:pt x="2898842" y="1050587"/>
                </a:cubicBezTo>
                <a:cubicBezTo>
                  <a:pt x="2745812" y="897557"/>
                  <a:pt x="2941462" y="1144534"/>
                  <a:pt x="2782110" y="953310"/>
                </a:cubicBezTo>
                <a:cubicBezTo>
                  <a:pt x="2701047" y="856034"/>
                  <a:pt x="2791838" y="927369"/>
                  <a:pt x="2684834" y="856034"/>
                </a:cubicBezTo>
                <a:cubicBezTo>
                  <a:pt x="2671864" y="836579"/>
                  <a:pt x="2663520" y="813065"/>
                  <a:pt x="2645923" y="797668"/>
                </a:cubicBezTo>
                <a:cubicBezTo>
                  <a:pt x="2610729" y="766873"/>
                  <a:pt x="2566603" y="747905"/>
                  <a:pt x="2529191" y="719846"/>
                </a:cubicBezTo>
                <a:cubicBezTo>
                  <a:pt x="2503251" y="700391"/>
                  <a:pt x="2475989" y="682582"/>
                  <a:pt x="2451370" y="661480"/>
                </a:cubicBezTo>
                <a:cubicBezTo>
                  <a:pt x="2430480" y="643574"/>
                  <a:pt x="2414722" y="620006"/>
                  <a:pt x="2393004" y="603114"/>
                </a:cubicBezTo>
                <a:cubicBezTo>
                  <a:pt x="2356090" y="574403"/>
                  <a:pt x="2276272" y="525293"/>
                  <a:pt x="2276272" y="525293"/>
                </a:cubicBezTo>
                <a:cubicBezTo>
                  <a:pt x="2206837" y="421142"/>
                  <a:pt x="2253894" y="483460"/>
                  <a:pt x="2120630" y="350195"/>
                </a:cubicBezTo>
                <a:cubicBezTo>
                  <a:pt x="2101175" y="330740"/>
                  <a:pt x="2085157" y="307091"/>
                  <a:pt x="2062264" y="291829"/>
                </a:cubicBezTo>
                <a:lnTo>
                  <a:pt x="1945532" y="214008"/>
                </a:lnTo>
                <a:cubicBezTo>
                  <a:pt x="1926077" y="201038"/>
                  <a:pt x="1909349" y="182491"/>
                  <a:pt x="1887166" y="175097"/>
                </a:cubicBezTo>
                <a:lnTo>
                  <a:pt x="1770434" y="136187"/>
                </a:lnTo>
                <a:cubicBezTo>
                  <a:pt x="1750979" y="123217"/>
                  <a:pt x="1732982" y="107733"/>
                  <a:pt x="1712068" y="97276"/>
                </a:cubicBezTo>
                <a:cubicBezTo>
                  <a:pt x="1654992" y="68738"/>
                  <a:pt x="1573842" y="68606"/>
                  <a:pt x="1517515" y="58365"/>
                </a:cubicBezTo>
                <a:cubicBezTo>
                  <a:pt x="1427186" y="41941"/>
                  <a:pt x="1441707" y="30487"/>
                  <a:pt x="1342417" y="19455"/>
                </a:cubicBezTo>
                <a:cubicBezTo>
                  <a:pt x="1316635" y="16590"/>
                  <a:pt x="1277565" y="3243"/>
                  <a:pt x="1264595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!!runbox30">
                <a:extLst>
                  <a:ext uri="{FF2B5EF4-FFF2-40B4-BE49-F238E27FC236}">
                    <a16:creationId xmlns:a16="http://schemas.microsoft.com/office/drawing/2014/main" id="{4E5BAFB0-0DF1-0186-5675-8220CD0F0191}"/>
                  </a:ext>
                </a:extLst>
              </p:cNvPr>
              <p:cNvSpPr/>
              <p:nvPr/>
            </p:nvSpPr>
            <p:spPr>
              <a:xfrm>
                <a:off x="16601898" y="4519705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!!runbox30">
                <a:extLst>
                  <a:ext uri="{FF2B5EF4-FFF2-40B4-BE49-F238E27FC236}">
                    <a16:creationId xmlns:a16="http://schemas.microsoft.com/office/drawing/2014/main" id="{4E5BAFB0-0DF1-0186-5675-8220CD0F0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1898" y="4519705"/>
                <a:ext cx="1123950" cy="668126"/>
              </a:xfrm>
              <a:prstGeom prst="roundRect">
                <a:avLst/>
              </a:prstGeom>
              <a:blipFill>
                <a:blip r:embed="rId4"/>
                <a:stretch>
                  <a:fillRect l="-18000" b="-625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!!runbox31">
                <a:extLst>
                  <a:ext uri="{FF2B5EF4-FFF2-40B4-BE49-F238E27FC236}">
                    <a16:creationId xmlns:a16="http://schemas.microsoft.com/office/drawing/2014/main" id="{A7253845-8356-2DEA-518C-18B1F1B8D8B4}"/>
                  </a:ext>
                </a:extLst>
              </p:cNvPr>
              <p:cNvSpPr/>
              <p:nvPr/>
            </p:nvSpPr>
            <p:spPr>
              <a:xfrm>
                <a:off x="21539918" y="7163520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4" name="!!runbox31">
                <a:extLst>
                  <a:ext uri="{FF2B5EF4-FFF2-40B4-BE49-F238E27FC236}">
                    <a16:creationId xmlns:a16="http://schemas.microsoft.com/office/drawing/2014/main" id="{A7253845-8356-2DEA-518C-18B1F1B8D8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9918" y="7163520"/>
                <a:ext cx="1123950" cy="668126"/>
              </a:xfrm>
              <a:prstGeom prst="roundRect">
                <a:avLst/>
              </a:prstGeom>
              <a:blipFill>
                <a:blip r:embed="rId5"/>
                <a:stretch>
                  <a:fillRect l="-18182" b="-312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runbox10">
                <a:extLst>
                  <a:ext uri="{FF2B5EF4-FFF2-40B4-BE49-F238E27FC236}">
                    <a16:creationId xmlns:a16="http://schemas.microsoft.com/office/drawing/2014/main" id="{C0B849C6-4826-EF93-C142-FC33DD79728F}"/>
                  </a:ext>
                </a:extLst>
              </p:cNvPr>
              <p:cNvSpPr/>
              <p:nvPr/>
            </p:nvSpPr>
            <p:spPr>
              <a:xfrm>
                <a:off x="5438798" y="1195387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runbox10">
                <a:extLst>
                  <a:ext uri="{FF2B5EF4-FFF2-40B4-BE49-F238E27FC236}">
                    <a16:creationId xmlns:a16="http://schemas.microsoft.com/office/drawing/2014/main" id="{C0B849C6-4826-EF93-C142-FC33DD797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98" y="1195387"/>
                <a:ext cx="1123950" cy="658336"/>
              </a:xfrm>
              <a:prstGeom prst="roundRect">
                <a:avLst/>
              </a:prstGeom>
              <a:blipFill>
                <a:blip r:embed="rId6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runbox5">
                <a:extLst>
                  <a:ext uri="{FF2B5EF4-FFF2-40B4-BE49-F238E27FC236}">
                    <a16:creationId xmlns:a16="http://schemas.microsoft.com/office/drawing/2014/main" id="{53B75D8A-658A-BDB8-E36E-42D3674E499D}"/>
                  </a:ext>
                </a:extLst>
              </p:cNvPr>
              <p:cNvSpPr/>
              <p:nvPr/>
            </p:nvSpPr>
            <p:spPr>
              <a:xfrm>
                <a:off x="5438798" y="1195387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runbox5">
                <a:extLst>
                  <a:ext uri="{FF2B5EF4-FFF2-40B4-BE49-F238E27FC236}">
                    <a16:creationId xmlns:a16="http://schemas.microsoft.com/office/drawing/2014/main" id="{53B75D8A-658A-BDB8-E36E-42D3674E4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98" y="1195387"/>
                <a:ext cx="1123950" cy="668126"/>
              </a:xfrm>
              <a:prstGeom prst="roundRect">
                <a:avLst/>
              </a:prstGeom>
              <a:blipFill>
                <a:blip r:embed="rId7"/>
                <a:stretch>
                  <a:fillRect b="-468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438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/>
              <p:nvPr/>
            </p:nvSpPr>
            <p:spPr>
              <a:xfrm>
                <a:off x="606721" y="574554"/>
                <a:ext cx="13864070" cy="153674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If a root x has rank k, then its subtree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nodes</a:t>
                </a: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21" y="574554"/>
                <a:ext cx="13864070" cy="1536744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proof">
                <a:extLst>
                  <a:ext uri="{FF2B5EF4-FFF2-40B4-BE49-F238E27FC236}">
                    <a16:creationId xmlns:a16="http://schemas.microsoft.com/office/drawing/2014/main" id="{03CE8CA8-0C92-147F-A0BC-C38D1D77FA56}"/>
                  </a:ext>
                </a:extLst>
              </p:cNvPr>
              <p:cNvSpPr/>
              <p:nvPr/>
            </p:nvSpPr>
            <p:spPr>
              <a:xfrm>
                <a:off x="606721" y="2464765"/>
                <a:ext cx="13864070" cy="1006563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Proof by induction on k.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When k=0, there is only one vertex in the subtree of x, that is x itself. So, the base case is true.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us assume that the induction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hypotheseis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is true for 1,2,3,…,k-1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Consider the union operation, when we increase the rank(x) to k.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By induction hypothesis, there are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nodes in these two trees.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After their union, the subtree of x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nodes. 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Hence proved.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1" name="!!proof">
                <a:extLst>
                  <a:ext uri="{FF2B5EF4-FFF2-40B4-BE49-F238E27FC236}">
                    <a16:creationId xmlns:a16="http://schemas.microsoft.com/office/drawing/2014/main" id="{03CE8CA8-0C92-147F-A0BC-C38D1D77F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21" y="2464765"/>
                <a:ext cx="13864070" cy="10065637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!!xrank">
            <a:extLst>
              <a:ext uri="{FF2B5EF4-FFF2-40B4-BE49-F238E27FC236}">
                <a16:creationId xmlns:a16="http://schemas.microsoft.com/office/drawing/2014/main" id="{D44DBCC9-2D2F-ED03-F8A3-A3CDFD1031AD}"/>
              </a:ext>
            </a:extLst>
          </p:cNvPr>
          <p:cNvSpPr/>
          <p:nvPr/>
        </p:nvSpPr>
        <p:spPr>
          <a:xfrm>
            <a:off x="19875566" y="1596151"/>
            <a:ext cx="1680790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k</a:t>
            </a:r>
          </a:p>
        </p:txBody>
      </p:sp>
      <p:sp>
        <p:nvSpPr>
          <p:cNvPr id="13" name="!!star1">
            <a:extLst>
              <a:ext uri="{FF2B5EF4-FFF2-40B4-BE49-F238E27FC236}">
                <a16:creationId xmlns:a16="http://schemas.microsoft.com/office/drawing/2014/main" id="{DF4FDD51-1CC6-A7A4-E81D-FB0FA2668CEA}"/>
              </a:ext>
            </a:extLst>
          </p:cNvPr>
          <p:cNvSpPr/>
          <p:nvPr/>
        </p:nvSpPr>
        <p:spPr>
          <a:xfrm>
            <a:off x="19240754" y="153629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x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C80A1BA-8CB4-00DB-AF52-D8BAAEF5AEAD}"/>
              </a:ext>
            </a:extLst>
          </p:cNvPr>
          <p:cNvSpPr/>
          <p:nvPr/>
        </p:nvSpPr>
        <p:spPr>
          <a:xfrm>
            <a:off x="17132150" y="2373024"/>
            <a:ext cx="7251850" cy="7347446"/>
          </a:xfrm>
          <a:custGeom>
            <a:avLst/>
            <a:gdLst>
              <a:gd name="connsiteX0" fmla="*/ 1264595 w 3560323"/>
              <a:gd name="connsiteY0" fmla="*/ 0 h 3891063"/>
              <a:gd name="connsiteX1" fmla="*/ 1264595 w 3560323"/>
              <a:gd name="connsiteY1" fmla="*/ 0 h 3891063"/>
              <a:gd name="connsiteX2" fmla="*/ 1108953 w 3560323"/>
              <a:gd name="connsiteY2" fmla="*/ 155642 h 3891063"/>
              <a:gd name="connsiteX3" fmla="*/ 1031132 w 3560323"/>
              <a:gd name="connsiteY3" fmla="*/ 214008 h 3891063"/>
              <a:gd name="connsiteX4" fmla="*/ 953310 w 3560323"/>
              <a:gd name="connsiteY4" fmla="*/ 291829 h 3891063"/>
              <a:gd name="connsiteX5" fmla="*/ 797668 w 3560323"/>
              <a:gd name="connsiteY5" fmla="*/ 428017 h 3891063"/>
              <a:gd name="connsiteX6" fmla="*/ 758757 w 3560323"/>
              <a:gd name="connsiteY6" fmla="*/ 486382 h 3891063"/>
              <a:gd name="connsiteX7" fmla="*/ 700391 w 3560323"/>
              <a:gd name="connsiteY7" fmla="*/ 564204 h 3891063"/>
              <a:gd name="connsiteX8" fmla="*/ 583659 w 3560323"/>
              <a:gd name="connsiteY8" fmla="*/ 700391 h 3891063"/>
              <a:gd name="connsiteX9" fmla="*/ 544749 w 3560323"/>
              <a:gd name="connsiteY9" fmla="*/ 758757 h 3891063"/>
              <a:gd name="connsiteX10" fmla="*/ 525293 w 3560323"/>
              <a:gd name="connsiteY10" fmla="*/ 817123 h 3891063"/>
              <a:gd name="connsiteX11" fmla="*/ 466927 w 3560323"/>
              <a:gd name="connsiteY11" fmla="*/ 875489 h 3891063"/>
              <a:gd name="connsiteX12" fmla="*/ 389106 w 3560323"/>
              <a:gd name="connsiteY12" fmla="*/ 972765 h 3891063"/>
              <a:gd name="connsiteX13" fmla="*/ 350195 w 3560323"/>
              <a:gd name="connsiteY13" fmla="*/ 1031131 h 3891063"/>
              <a:gd name="connsiteX14" fmla="*/ 252919 w 3560323"/>
              <a:gd name="connsiteY14" fmla="*/ 1147863 h 3891063"/>
              <a:gd name="connsiteX15" fmla="*/ 214008 w 3560323"/>
              <a:gd name="connsiteY15" fmla="*/ 1264595 h 3891063"/>
              <a:gd name="connsiteX16" fmla="*/ 175098 w 3560323"/>
              <a:gd name="connsiteY16" fmla="*/ 1322961 h 3891063"/>
              <a:gd name="connsiteX17" fmla="*/ 136187 w 3560323"/>
              <a:gd name="connsiteY17" fmla="*/ 1439693 h 3891063"/>
              <a:gd name="connsiteX18" fmla="*/ 97276 w 3560323"/>
              <a:gd name="connsiteY18" fmla="*/ 1575880 h 3891063"/>
              <a:gd name="connsiteX19" fmla="*/ 77821 w 3560323"/>
              <a:gd name="connsiteY19" fmla="*/ 1634246 h 3891063"/>
              <a:gd name="connsiteX20" fmla="*/ 19455 w 3560323"/>
              <a:gd name="connsiteY20" fmla="*/ 1906621 h 3891063"/>
              <a:gd name="connsiteX21" fmla="*/ 0 w 3560323"/>
              <a:gd name="connsiteY21" fmla="*/ 2101174 h 3891063"/>
              <a:gd name="connsiteX22" fmla="*/ 19455 w 3560323"/>
              <a:gd name="connsiteY22" fmla="*/ 2568102 h 3891063"/>
              <a:gd name="connsiteX23" fmla="*/ 38910 w 3560323"/>
              <a:gd name="connsiteY23" fmla="*/ 2626468 h 3891063"/>
              <a:gd name="connsiteX24" fmla="*/ 58366 w 3560323"/>
              <a:gd name="connsiteY24" fmla="*/ 2723744 h 3891063"/>
              <a:gd name="connsiteX25" fmla="*/ 77821 w 3560323"/>
              <a:gd name="connsiteY25" fmla="*/ 2859931 h 3891063"/>
              <a:gd name="connsiteX26" fmla="*/ 116732 w 3560323"/>
              <a:gd name="connsiteY26" fmla="*/ 2976663 h 3891063"/>
              <a:gd name="connsiteX27" fmla="*/ 136187 w 3560323"/>
              <a:gd name="connsiteY27" fmla="*/ 3035029 h 3891063"/>
              <a:gd name="connsiteX28" fmla="*/ 194553 w 3560323"/>
              <a:gd name="connsiteY28" fmla="*/ 3210127 h 3891063"/>
              <a:gd name="connsiteX29" fmla="*/ 214008 w 3560323"/>
              <a:gd name="connsiteY29" fmla="*/ 3268493 h 3891063"/>
              <a:gd name="connsiteX30" fmla="*/ 252919 w 3560323"/>
              <a:gd name="connsiteY30" fmla="*/ 3326859 h 3891063"/>
              <a:gd name="connsiteX31" fmla="*/ 272374 w 3560323"/>
              <a:gd name="connsiteY31" fmla="*/ 3385225 h 3891063"/>
              <a:gd name="connsiteX32" fmla="*/ 408561 w 3560323"/>
              <a:gd name="connsiteY32" fmla="*/ 3560323 h 3891063"/>
              <a:gd name="connsiteX33" fmla="*/ 525293 w 3560323"/>
              <a:gd name="connsiteY33" fmla="*/ 3638144 h 3891063"/>
              <a:gd name="connsiteX34" fmla="*/ 583659 w 3560323"/>
              <a:gd name="connsiteY34" fmla="*/ 3657600 h 3891063"/>
              <a:gd name="connsiteX35" fmla="*/ 700391 w 3560323"/>
              <a:gd name="connsiteY35" fmla="*/ 3754876 h 3891063"/>
              <a:gd name="connsiteX36" fmla="*/ 817123 w 3560323"/>
              <a:gd name="connsiteY36" fmla="*/ 3793787 h 3891063"/>
              <a:gd name="connsiteX37" fmla="*/ 953310 w 3560323"/>
              <a:gd name="connsiteY37" fmla="*/ 3832697 h 3891063"/>
              <a:gd name="connsiteX38" fmla="*/ 1070042 w 3560323"/>
              <a:gd name="connsiteY38" fmla="*/ 3852153 h 3891063"/>
              <a:gd name="connsiteX39" fmla="*/ 1206230 w 3560323"/>
              <a:gd name="connsiteY39" fmla="*/ 3871608 h 3891063"/>
              <a:gd name="connsiteX40" fmla="*/ 1498059 w 3560323"/>
              <a:gd name="connsiteY40" fmla="*/ 3891063 h 3891063"/>
              <a:gd name="connsiteX41" fmla="*/ 2003898 w 3560323"/>
              <a:gd name="connsiteY41" fmla="*/ 3871608 h 3891063"/>
              <a:gd name="connsiteX42" fmla="*/ 2062264 w 3560323"/>
              <a:gd name="connsiteY42" fmla="*/ 3852153 h 3891063"/>
              <a:gd name="connsiteX43" fmla="*/ 2178995 w 3560323"/>
              <a:gd name="connsiteY43" fmla="*/ 3832697 h 3891063"/>
              <a:gd name="connsiteX44" fmla="*/ 2373549 w 3560323"/>
              <a:gd name="connsiteY44" fmla="*/ 3774331 h 3891063"/>
              <a:gd name="connsiteX45" fmla="*/ 2490281 w 3560323"/>
              <a:gd name="connsiteY45" fmla="*/ 3696510 h 3891063"/>
              <a:gd name="connsiteX46" fmla="*/ 2548647 w 3560323"/>
              <a:gd name="connsiteY46" fmla="*/ 3657600 h 3891063"/>
              <a:gd name="connsiteX47" fmla="*/ 2607012 w 3560323"/>
              <a:gd name="connsiteY47" fmla="*/ 3638144 h 3891063"/>
              <a:gd name="connsiteX48" fmla="*/ 2743200 w 3560323"/>
              <a:gd name="connsiteY48" fmla="*/ 3560323 h 3891063"/>
              <a:gd name="connsiteX49" fmla="*/ 2879387 w 3560323"/>
              <a:gd name="connsiteY49" fmla="*/ 3463046 h 3891063"/>
              <a:gd name="connsiteX50" fmla="*/ 2937753 w 3560323"/>
              <a:gd name="connsiteY50" fmla="*/ 3424136 h 3891063"/>
              <a:gd name="connsiteX51" fmla="*/ 3015574 w 3560323"/>
              <a:gd name="connsiteY51" fmla="*/ 3346314 h 3891063"/>
              <a:gd name="connsiteX52" fmla="*/ 3210127 w 3560323"/>
              <a:gd name="connsiteY52" fmla="*/ 3210127 h 3891063"/>
              <a:gd name="connsiteX53" fmla="*/ 3326859 w 3560323"/>
              <a:gd name="connsiteY53" fmla="*/ 3112851 h 3891063"/>
              <a:gd name="connsiteX54" fmla="*/ 3404681 w 3560323"/>
              <a:gd name="connsiteY54" fmla="*/ 2996119 h 3891063"/>
              <a:gd name="connsiteX55" fmla="*/ 3424136 w 3560323"/>
              <a:gd name="connsiteY55" fmla="*/ 2937753 h 3891063"/>
              <a:gd name="connsiteX56" fmla="*/ 3501957 w 3560323"/>
              <a:gd name="connsiteY56" fmla="*/ 2821021 h 3891063"/>
              <a:gd name="connsiteX57" fmla="*/ 3560323 w 3560323"/>
              <a:gd name="connsiteY57" fmla="*/ 2626468 h 3891063"/>
              <a:gd name="connsiteX58" fmla="*/ 3540868 w 3560323"/>
              <a:gd name="connsiteY58" fmla="*/ 2023353 h 3891063"/>
              <a:gd name="connsiteX59" fmla="*/ 3501957 w 3560323"/>
              <a:gd name="connsiteY59" fmla="*/ 1906621 h 3891063"/>
              <a:gd name="connsiteX60" fmla="*/ 3482502 w 3560323"/>
              <a:gd name="connsiteY60" fmla="*/ 1848255 h 3891063"/>
              <a:gd name="connsiteX61" fmla="*/ 3463047 w 3560323"/>
              <a:gd name="connsiteY61" fmla="*/ 1789889 h 3891063"/>
              <a:gd name="connsiteX62" fmla="*/ 3424136 w 3560323"/>
              <a:gd name="connsiteY62" fmla="*/ 1731523 h 3891063"/>
              <a:gd name="connsiteX63" fmla="*/ 3346315 w 3560323"/>
              <a:gd name="connsiteY63" fmla="*/ 1614791 h 3891063"/>
              <a:gd name="connsiteX64" fmla="*/ 3229583 w 3560323"/>
              <a:gd name="connsiteY64" fmla="*/ 1439693 h 3891063"/>
              <a:gd name="connsiteX65" fmla="*/ 3190672 w 3560323"/>
              <a:gd name="connsiteY65" fmla="*/ 1381327 h 3891063"/>
              <a:gd name="connsiteX66" fmla="*/ 3132306 w 3560323"/>
              <a:gd name="connsiteY66" fmla="*/ 1342417 h 3891063"/>
              <a:gd name="connsiteX67" fmla="*/ 2996119 w 3560323"/>
              <a:gd name="connsiteY67" fmla="*/ 1167319 h 3891063"/>
              <a:gd name="connsiteX68" fmla="*/ 2937753 w 3560323"/>
              <a:gd name="connsiteY68" fmla="*/ 1108953 h 3891063"/>
              <a:gd name="connsiteX69" fmla="*/ 2898842 w 3560323"/>
              <a:gd name="connsiteY69" fmla="*/ 1050587 h 3891063"/>
              <a:gd name="connsiteX70" fmla="*/ 2782110 w 3560323"/>
              <a:gd name="connsiteY70" fmla="*/ 953310 h 3891063"/>
              <a:gd name="connsiteX71" fmla="*/ 2684834 w 3560323"/>
              <a:gd name="connsiteY71" fmla="*/ 856034 h 3891063"/>
              <a:gd name="connsiteX72" fmla="*/ 2645923 w 3560323"/>
              <a:gd name="connsiteY72" fmla="*/ 797668 h 3891063"/>
              <a:gd name="connsiteX73" fmla="*/ 2529191 w 3560323"/>
              <a:gd name="connsiteY73" fmla="*/ 719846 h 3891063"/>
              <a:gd name="connsiteX74" fmla="*/ 2451370 w 3560323"/>
              <a:gd name="connsiteY74" fmla="*/ 661480 h 3891063"/>
              <a:gd name="connsiteX75" fmla="*/ 2393004 w 3560323"/>
              <a:gd name="connsiteY75" fmla="*/ 603114 h 3891063"/>
              <a:gd name="connsiteX76" fmla="*/ 2276272 w 3560323"/>
              <a:gd name="connsiteY76" fmla="*/ 525293 h 3891063"/>
              <a:gd name="connsiteX77" fmla="*/ 2120630 w 3560323"/>
              <a:gd name="connsiteY77" fmla="*/ 350195 h 3891063"/>
              <a:gd name="connsiteX78" fmla="*/ 2062264 w 3560323"/>
              <a:gd name="connsiteY78" fmla="*/ 291829 h 3891063"/>
              <a:gd name="connsiteX79" fmla="*/ 1945532 w 3560323"/>
              <a:gd name="connsiteY79" fmla="*/ 214008 h 3891063"/>
              <a:gd name="connsiteX80" fmla="*/ 1887166 w 3560323"/>
              <a:gd name="connsiteY80" fmla="*/ 175097 h 3891063"/>
              <a:gd name="connsiteX81" fmla="*/ 1770434 w 3560323"/>
              <a:gd name="connsiteY81" fmla="*/ 136187 h 3891063"/>
              <a:gd name="connsiteX82" fmla="*/ 1712068 w 3560323"/>
              <a:gd name="connsiteY82" fmla="*/ 97276 h 3891063"/>
              <a:gd name="connsiteX83" fmla="*/ 1517515 w 3560323"/>
              <a:gd name="connsiteY83" fmla="*/ 58365 h 3891063"/>
              <a:gd name="connsiteX84" fmla="*/ 1342417 w 3560323"/>
              <a:gd name="connsiteY84" fmla="*/ 19455 h 3891063"/>
              <a:gd name="connsiteX85" fmla="*/ 1264595 w 3560323"/>
              <a:gd name="connsiteY85" fmla="*/ 0 h 389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560323" h="3891063">
                <a:moveTo>
                  <a:pt x="1264595" y="0"/>
                </a:moveTo>
                <a:lnTo>
                  <a:pt x="1264595" y="0"/>
                </a:lnTo>
                <a:cubicBezTo>
                  <a:pt x="1212714" y="51881"/>
                  <a:pt x="1163038" y="106064"/>
                  <a:pt x="1108953" y="155642"/>
                </a:cubicBezTo>
                <a:cubicBezTo>
                  <a:pt x="1085050" y="177553"/>
                  <a:pt x="1055535" y="192656"/>
                  <a:pt x="1031132" y="214008"/>
                </a:cubicBezTo>
                <a:cubicBezTo>
                  <a:pt x="1003523" y="238165"/>
                  <a:pt x="980919" y="267672"/>
                  <a:pt x="953310" y="291829"/>
                </a:cubicBezTo>
                <a:cubicBezTo>
                  <a:pt x="851095" y="381267"/>
                  <a:pt x="892812" y="317015"/>
                  <a:pt x="797668" y="428017"/>
                </a:cubicBezTo>
                <a:cubicBezTo>
                  <a:pt x="782451" y="445770"/>
                  <a:pt x="772348" y="467355"/>
                  <a:pt x="758757" y="486382"/>
                </a:cubicBezTo>
                <a:cubicBezTo>
                  <a:pt x="739910" y="512768"/>
                  <a:pt x="721493" y="539584"/>
                  <a:pt x="700391" y="564204"/>
                </a:cubicBezTo>
                <a:cubicBezTo>
                  <a:pt x="579183" y="705614"/>
                  <a:pt x="705572" y="529712"/>
                  <a:pt x="583659" y="700391"/>
                </a:cubicBezTo>
                <a:cubicBezTo>
                  <a:pt x="570068" y="719418"/>
                  <a:pt x="555206" y="737843"/>
                  <a:pt x="544749" y="758757"/>
                </a:cubicBezTo>
                <a:cubicBezTo>
                  <a:pt x="535578" y="777100"/>
                  <a:pt x="536669" y="800060"/>
                  <a:pt x="525293" y="817123"/>
                </a:cubicBezTo>
                <a:cubicBezTo>
                  <a:pt x="510031" y="840016"/>
                  <a:pt x="486382" y="856034"/>
                  <a:pt x="466927" y="875489"/>
                </a:cubicBezTo>
                <a:cubicBezTo>
                  <a:pt x="429052" y="989115"/>
                  <a:pt x="477107" y="884765"/>
                  <a:pt x="389106" y="972765"/>
                </a:cubicBezTo>
                <a:cubicBezTo>
                  <a:pt x="372572" y="989299"/>
                  <a:pt x="365164" y="1013168"/>
                  <a:pt x="350195" y="1031131"/>
                </a:cubicBezTo>
                <a:cubicBezTo>
                  <a:pt x="225362" y="1180931"/>
                  <a:pt x="349528" y="1002951"/>
                  <a:pt x="252919" y="1147863"/>
                </a:cubicBezTo>
                <a:cubicBezTo>
                  <a:pt x="239949" y="1186774"/>
                  <a:pt x="236759" y="1230468"/>
                  <a:pt x="214008" y="1264595"/>
                </a:cubicBezTo>
                <a:cubicBezTo>
                  <a:pt x="201038" y="1284050"/>
                  <a:pt x="184594" y="1301594"/>
                  <a:pt x="175098" y="1322961"/>
                </a:cubicBezTo>
                <a:cubicBezTo>
                  <a:pt x="158440" y="1360441"/>
                  <a:pt x="149157" y="1400782"/>
                  <a:pt x="136187" y="1439693"/>
                </a:cubicBezTo>
                <a:cubicBezTo>
                  <a:pt x="89545" y="1579618"/>
                  <a:pt x="146129" y="1404898"/>
                  <a:pt x="97276" y="1575880"/>
                </a:cubicBezTo>
                <a:cubicBezTo>
                  <a:pt x="91642" y="1595599"/>
                  <a:pt x="83455" y="1614527"/>
                  <a:pt x="77821" y="1634246"/>
                </a:cubicBezTo>
                <a:cubicBezTo>
                  <a:pt x="58790" y="1700858"/>
                  <a:pt x="22890" y="1872269"/>
                  <a:pt x="19455" y="1906621"/>
                </a:cubicBezTo>
                <a:lnTo>
                  <a:pt x="0" y="2101174"/>
                </a:lnTo>
                <a:cubicBezTo>
                  <a:pt x="6485" y="2256817"/>
                  <a:pt x="7948" y="2412750"/>
                  <a:pt x="19455" y="2568102"/>
                </a:cubicBezTo>
                <a:cubicBezTo>
                  <a:pt x="20970" y="2588554"/>
                  <a:pt x="33936" y="2606573"/>
                  <a:pt x="38910" y="2626468"/>
                </a:cubicBezTo>
                <a:cubicBezTo>
                  <a:pt x="46930" y="2658548"/>
                  <a:pt x="52930" y="2691126"/>
                  <a:pt x="58366" y="2723744"/>
                </a:cubicBezTo>
                <a:cubicBezTo>
                  <a:pt x="65905" y="2768977"/>
                  <a:pt x="67510" y="2815249"/>
                  <a:pt x="77821" y="2859931"/>
                </a:cubicBezTo>
                <a:cubicBezTo>
                  <a:pt x="87044" y="2899896"/>
                  <a:pt x="103762" y="2937752"/>
                  <a:pt x="116732" y="2976663"/>
                </a:cubicBezTo>
                <a:lnTo>
                  <a:pt x="136187" y="3035029"/>
                </a:lnTo>
                <a:lnTo>
                  <a:pt x="194553" y="3210127"/>
                </a:lnTo>
                <a:cubicBezTo>
                  <a:pt x="201038" y="3229582"/>
                  <a:pt x="202632" y="3251430"/>
                  <a:pt x="214008" y="3268493"/>
                </a:cubicBezTo>
                <a:lnTo>
                  <a:pt x="252919" y="3326859"/>
                </a:lnTo>
                <a:cubicBezTo>
                  <a:pt x="259404" y="3346314"/>
                  <a:pt x="262415" y="3367298"/>
                  <a:pt x="272374" y="3385225"/>
                </a:cubicBezTo>
                <a:cubicBezTo>
                  <a:pt x="304355" y="3442791"/>
                  <a:pt x="353077" y="3517169"/>
                  <a:pt x="408561" y="3560323"/>
                </a:cubicBezTo>
                <a:cubicBezTo>
                  <a:pt x="445475" y="3589034"/>
                  <a:pt x="480928" y="3623355"/>
                  <a:pt x="525293" y="3638144"/>
                </a:cubicBezTo>
                <a:lnTo>
                  <a:pt x="583659" y="3657600"/>
                </a:lnTo>
                <a:cubicBezTo>
                  <a:pt x="620311" y="3694251"/>
                  <a:pt x="651637" y="3733207"/>
                  <a:pt x="700391" y="3754876"/>
                </a:cubicBezTo>
                <a:cubicBezTo>
                  <a:pt x="737871" y="3771534"/>
                  <a:pt x="778212" y="3780817"/>
                  <a:pt x="817123" y="3793787"/>
                </a:cubicBezTo>
                <a:cubicBezTo>
                  <a:pt x="872750" y="3812329"/>
                  <a:pt x="892239" y="3820483"/>
                  <a:pt x="953310" y="3832697"/>
                </a:cubicBezTo>
                <a:cubicBezTo>
                  <a:pt x="991991" y="3840433"/>
                  <a:pt x="1031053" y="3846155"/>
                  <a:pt x="1070042" y="3852153"/>
                </a:cubicBezTo>
                <a:cubicBezTo>
                  <a:pt x="1115366" y="3859126"/>
                  <a:pt x="1160561" y="3867456"/>
                  <a:pt x="1206230" y="3871608"/>
                </a:cubicBezTo>
                <a:cubicBezTo>
                  <a:pt x="1303322" y="3880434"/>
                  <a:pt x="1400783" y="3884578"/>
                  <a:pt x="1498059" y="3891063"/>
                </a:cubicBezTo>
                <a:cubicBezTo>
                  <a:pt x="1666672" y="3884578"/>
                  <a:pt x="1835560" y="3883217"/>
                  <a:pt x="2003898" y="3871608"/>
                </a:cubicBezTo>
                <a:cubicBezTo>
                  <a:pt x="2024357" y="3870197"/>
                  <a:pt x="2042245" y="3856602"/>
                  <a:pt x="2062264" y="3852153"/>
                </a:cubicBezTo>
                <a:cubicBezTo>
                  <a:pt x="2100772" y="3843596"/>
                  <a:pt x="2140314" y="3840433"/>
                  <a:pt x="2178995" y="3832697"/>
                </a:cubicBezTo>
                <a:cubicBezTo>
                  <a:pt x="2217839" y="3824928"/>
                  <a:pt x="2352275" y="3788514"/>
                  <a:pt x="2373549" y="3774331"/>
                </a:cubicBezTo>
                <a:lnTo>
                  <a:pt x="2490281" y="3696510"/>
                </a:lnTo>
                <a:cubicBezTo>
                  <a:pt x="2509736" y="3683540"/>
                  <a:pt x="2526465" y="3664994"/>
                  <a:pt x="2548647" y="3657600"/>
                </a:cubicBezTo>
                <a:lnTo>
                  <a:pt x="2607012" y="3638144"/>
                </a:lnTo>
                <a:cubicBezTo>
                  <a:pt x="2795195" y="3497008"/>
                  <a:pt x="2594650" y="3634598"/>
                  <a:pt x="2743200" y="3560323"/>
                </a:cubicBezTo>
                <a:cubicBezTo>
                  <a:pt x="2773766" y="3545040"/>
                  <a:pt x="2858825" y="3477733"/>
                  <a:pt x="2879387" y="3463046"/>
                </a:cubicBezTo>
                <a:cubicBezTo>
                  <a:pt x="2898414" y="3449455"/>
                  <a:pt x="2920000" y="3439353"/>
                  <a:pt x="2937753" y="3424136"/>
                </a:cubicBezTo>
                <a:cubicBezTo>
                  <a:pt x="2965607" y="3400261"/>
                  <a:pt x="2986928" y="3369231"/>
                  <a:pt x="3015574" y="3346314"/>
                </a:cubicBezTo>
                <a:cubicBezTo>
                  <a:pt x="3183023" y="3212354"/>
                  <a:pt x="3078436" y="3323006"/>
                  <a:pt x="3210127" y="3210127"/>
                </a:cubicBezTo>
                <a:cubicBezTo>
                  <a:pt x="3341197" y="3097781"/>
                  <a:pt x="3197865" y="3198846"/>
                  <a:pt x="3326859" y="3112851"/>
                </a:cubicBezTo>
                <a:cubicBezTo>
                  <a:pt x="3352800" y="3073940"/>
                  <a:pt x="3389893" y="3040484"/>
                  <a:pt x="3404681" y="2996119"/>
                </a:cubicBezTo>
                <a:cubicBezTo>
                  <a:pt x="3411166" y="2976664"/>
                  <a:pt x="3414177" y="2955680"/>
                  <a:pt x="3424136" y="2937753"/>
                </a:cubicBezTo>
                <a:cubicBezTo>
                  <a:pt x="3446847" y="2896873"/>
                  <a:pt x="3487169" y="2865386"/>
                  <a:pt x="3501957" y="2821021"/>
                </a:cubicBezTo>
                <a:cubicBezTo>
                  <a:pt x="3549324" y="2678922"/>
                  <a:pt x="3530920" y="2744080"/>
                  <a:pt x="3560323" y="2626468"/>
                </a:cubicBezTo>
                <a:cubicBezTo>
                  <a:pt x="3553838" y="2425430"/>
                  <a:pt x="3557124" y="2223838"/>
                  <a:pt x="3540868" y="2023353"/>
                </a:cubicBezTo>
                <a:cubicBezTo>
                  <a:pt x="3537553" y="1982472"/>
                  <a:pt x="3514927" y="1945532"/>
                  <a:pt x="3501957" y="1906621"/>
                </a:cubicBezTo>
                <a:lnTo>
                  <a:pt x="3482502" y="1848255"/>
                </a:lnTo>
                <a:cubicBezTo>
                  <a:pt x="3476017" y="1828800"/>
                  <a:pt x="3474423" y="1806952"/>
                  <a:pt x="3463047" y="1789889"/>
                </a:cubicBezTo>
                <a:lnTo>
                  <a:pt x="3424136" y="1731523"/>
                </a:lnTo>
                <a:cubicBezTo>
                  <a:pt x="3386929" y="1619900"/>
                  <a:pt x="3431326" y="1724090"/>
                  <a:pt x="3346315" y="1614791"/>
                </a:cubicBezTo>
                <a:cubicBezTo>
                  <a:pt x="3346295" y="1614766"/>
                  <a:pt x="3249047" y="1468890"/>
                  <a:pt x="3229583" y="1439693"/>
                </a:cubicBezTo>
                <a:cubicBezTo>
                  <a:pt x="3216613" y="1420238"/>
                  <a:pt x="3210127" y="1394297"/>
                  <a:pt x="3190672" y="1381327"/>
                </a:cubicBezTo>
                <a:lnTo>
                  <a:pt x="3132306" y="1342417"/>
                </a:lnTo>
                <a:cubicBezTo>
                  <a:pt x="3095450" y="1231847"/>
                  <a:pt x="3127352" y="1298552"/>
                  <a:pt x="2996119" y="1167319"/>
                </a:cubicBezTo>
                <a:cubicBezTo>
                  <a:pt x="2976664" y="1147864"/>
                  <a:pt x="2953015" y="1131846"/>
                  <a:pt x="2937753" y="1108953"/>
                </a:cubicBezTo>
                <a:cubicBezTo>
                  <a:pt x="2924783" y="1089498"/>
                  <a:pt x="2915376" y="1067121"/>
                  <a:pt x="2898842" y="1050587"/>
                </a:cubicBezTo>
                <a:cubicBezTo>
                  <a:pt x="2745812" y="897557"/>
                  <a:pt x="2941462" y="1144534"/>
                  <a:pt x="2782110" y="953310"/>
                </a:cubicBezTo>
                <a:cubicBezTo>
                  <a:pt x="2701047" y="856034"/>
                  <a:pt x="2791838" y="927369"/>
                  <a:pt x="2684834" y="856034"/>
                </a:cubicBezTo>
                <a:cubicBezTo>
                  <a:pt x="2671864" y="836579"/>
                  <a:pt x="2663520" y="813065"/>
                  <a:pt x="2645923" y="797668"/>
                </a:cubicBezTo>
                <a:cubicBezTo>
                  <a:pt x="2610729" y="766873"/>
                  <a:pt x="2566603" y="747905"/>
                  <a:pt x="2529191" y="719846"/>
                </a:cubicBezTo>
                <a:cubicBezTo>
                  <a:pt x="2503251" y="700391"/>
                  <a:pt x="2475989" y="682582"/>
                  <a:pt x="2451370" y="661480"/>
                </a:cubicBezTo>
                <a:cubicBezTo>
                  <a:pt x="2430480" y="643574"/>
                  <a:pt x="2414722" y="620006"/>
                  <a:pt x="2393004" y="603114"/>
                </a:cubicBezTo>
                <a:cubicBezTo>
                  <a:pt x="2356090" y="574403"/>
                  <a:pt x="2276272" y="525293"/>
                  <a:pt x="2276272" y="525293"/>
                </a:cubicBezTo>
                <a:cubicBezTo>
                  <a:pt x="2206837" y="421142"/>
                  <a:pt x="2253894" y="483460"/>
                  <a:pt x="2120630" y="350195"/>
                </a:cubicBezTo>
                <a:cubicBezTo>
                  <a:pt x="2101175" y="330740"/>
                  <a:pt x="2085157" y="307091"/>
                  <a:pt x="2062264" y="291829"/>
                </a:cubicBezTo>
                <a:lnTo>
                  <a:pt x="1945532" y="214008"/>
                </a:lnTo>
                <a:cubicBezTo>
                  <a:pt x="1926077" y="201038"/>
                  <a:pt x="1909349" y="182491"/>
                  <a:pt x="1887166" y="175097"/>
                </a:cubicBezTo>
                <a:lnTo>
                  <a:pt x="1770434" y="136187"/>
                </a:lnTo>
                <a:cubicBezTo>
                  <a:pt x="1750979" y="123217"/>
                  <a:pt x="1732982" y="107733"/>
                  <a:pt x="1712068" y="97276"/>
                </a:cubicBezTo>
                <a:cubicBezTo>
                  <a:pt x="1654992" y="68738"/>
                  <a:pt x="1573842" y="68606"/>
                  <a:pt x="1517515" y="58365"/>
                </a:cubicBezTo>
                <a:cubicBezTo>
                  <a:pt x="1427186" y="41941"/>
                  <a:pt x="1441707" y="30487"/>
                  <a:pt x="1342417" y="19455"/>
                </a:cubicBezTo>
                <a:cubicBezTo>
                  <a:pt x="1316635" y="16590"/>
                  <a:pt x="1277565" y="3243"/>
                  <a:pt x="1264595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406AD6-9F15-E1D9-4400-FCBCA889C66C}"/>
              </a:ext>
            </a:extLst>
          </p:cNvPr>
          <p:cNvSpPr/>
          <p:nvPr/>
        </p:nvSpPr>
        <p:spPr>
          <a:xfrm>
            <a:off x="21717530" y="4076895"/>
            <a:ext cx="1680790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k-1</a:t>
            </a:r>
          </a:p>
        </p:txBody>
      </p:sp>
      <p:sp>
        <p:nvSpPr>
          <p:cNvPr id="31" name="!!star1">
            <a:extLst>
              <a:ext uri="{FF2B5EF4-FFF2-40B4-BE49-F238E27FC236}">
                <a16:creationId xmlns:a16="http://schemas.microsoft.com/office/drawing/2014/main" id="{764B48A4-DE29-35BD-BBFF-73F915BA5F4D}"/>
              </a:ext>
            </a:extLst>
          </p:cNvPr>
          <p:cNvSpPr/>
          <p:nvPr/>
        </p:nvSpPr>
        <p:spPr>
          <a:xfrm>
            <a:off x="21082718" y="4017036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y</a:t>
            </a:r>
            <a:endParaRPr lang="en-US" sz="3200" dirty="0">
              <a:solidFill>
                <a:schemeClr val="tx1"/>
              </a:solidFill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!!runbox30">
                <a:extLst>
                  <a:ext uri="{FF2B5EF4-FFF2-40B4-BE49-F238E27FC236}">
                    <a16:creationId xmlns:a16="http://schemas.microsoft.com/office/drawing/2014/main" id="{4E5BAFB0-0DF1-0186-5675-8220CD0F0191}"/>
                  </a:ext>
                </a:extLst>
              </p:cNvPr>
              <p:cNvSpPr/>
              <p:nvPr/>
            </p:nvSpPr>
            <p:spPr>
              <a:xfrm>
                <a:off x="18285521" y="5802961"/>
                <a:ext cx="2060883" cy="87605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 2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3" name="!!runbox30">
                <a:extLst>
                  <a:ext uri="{FF2B5EF4-FFF2-40B4-BE49-F238E27FC236}">
                    <a16:creationId xmlns:a16="http://schemas.microsoft.com/office/drawing/2014/main" id="{4E5BAFB0-0DF1-0186-5675-8220CD0F01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5521" y="5802961"/>
                <a:ext cx="2060883" cy="876056"/>
              </a:xfrm>
              <a:prstGeom prst="roundRect">
                <a:avLst/>
              </a:prstGeom>
              <a:blipFill>
                <a:blip r:embed="rId4"/>
                <a:stretch>
                  <a:fillRect b="-8750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5E32B2E-E49A-EC95-1881-5D99501D6B2E}"/>
              </a:ext>
            </a:extLst>
          </p:cNvPr>
          <p:cNvCxnSpPr>
            <a:cxnSpLocks/>
            <a:stCxn id="31" idx="1"/>
            <a:endCxn id="13" idx="5"/>
          </p:cNvCxnSpPr>
          <p:nvPr/>
        </p:nvCxnSpPr>
        <p:spPr>
          <a:xfrm flipH="1" flipV="1">
            <a:off x="20021243" y="2250487"/>
            <a:ext cx="1195386" cy="1889086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runbox10">
                <a:extLst>
                  <a:ext uri="{FF2B5EF4-FFF2-40B4-BE49-F238E27FC236}">
                    <a16:creationId xmlns:a16="http://schemas.microsoft.com/office/drawing/2014/main" id="{FFE55BFA-A8CE-15D0-51B3-E97E5BD1F8A6}"/>
                  </a:ext>
                </a:extLst>
              </p:cNvPr>
              <p:cNvSpPr/>
              <p:nvPr/>
            </p:nvSpPr>
            <p:spPr>
              <a:xfrm>
                <a:off x="5438798" y="1195387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runbox10">
                <a:extLst>
                  <a:ext uri="{FF2B5EF4-FFF2-40B4-BE49-F238E27FC236}">
                    <a16:creationId xmlns:a16="http://schemas.microsoft.com/office/drawing/2014/main" id="{FFE55BFA-A8CE-15D0-51B3-E97E5BD1F8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98" y="1195387"/>
                <a:ext cx="1123950" cy="658336"/>
              </a:xfrm>
              <a:prstGeom prst="roundRect">
                <a:avLst/>
              </a:prstGeom>
              <a:blipFill>
                <a:blip r:embed="rId6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runbox5">
                <a:extLst>
                  <a:ext uri="{FF2B5EF4-FFF2-40B4-BE49-F238E27FC236}">
                    <a16:creationId xmlns:a16="http://schemas.microsoft.com/office/drawing/2014/main" id="{142C086A-E335-4CD9-8343-9398185BCCFB}"/>
                  </a:ext>
                </a:extLst>
              </p:cNvPr>
              <p:cNvSpPr/>
              <p:nvPr/>
            </p:nvSpPr>
            <p:spPr>
              <a:xfrm>
                <a:off x="5438798" y="1195387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runbox5">
                <a:extLst>
                  <a:ext uri="{FF2B5EF4-FFF2-40B4-BE49-F238E27FC236}">
                    <a16:creationId xmlns:a16="http://schemas.microsoft.com/office/drawing/2014/main" id="{142C086A-E335-4CD9-8343-9398185BC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798" y="1195387"/>
                <a:ext cx="1123950" cy="668126"/>
              </a:xfrm>
              <a:prstGeom prst="roundRect">
                <a:avLst/>
              </a:prstGeom>
              <a:blipFill>
                <a:blip r:embed="rId7"/>
                <a:stretch>
                  <a:fillRect b="-468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>
            <a:extLst>
              <a:ext uri="{FF2B5EF4-FFF2-40B4-BE49-F238E27FC236}">
                <a16:creationId xmlns:a16="http://schemas.microsoft.com/office/drawing/2014/main" id="{149A5C92-29CC-96FA-39A1-826EC8836E71}"/>
              </a:ext>
            </a:extLst>
          </p:cNvPr>
          <p:cNvSpPr/>
          <p:nvPr/>
        </p:nvSpPr>
        <p:spPr>
          <a:xfrm>
            <a:off x="20216956" y="4912468"/>
            <a:ext cx="3560323" cy="3891063"/>
          </a:xfrm>
          <a:custGeom>
            <a:avLst/>
            <a:gdLst>
              <a:gd name="connsiteX0" fmla="*/ 1264595 w 3560323"/>
              <a:gd name="connsiteY0" fmla="*/ 0 h 3891063"/>
              <a:gd name="connsiteX1" fmla="*/ 1264595 w 3560323"/>
              <a:gd name="connsiteY1" fmla="*/ 0 h 3891063"/>
              <a:gd name="connsiteX2" fmla="*/ 1108953 w 3560323"/>
              <a:gd name="connsiteY2" fmla="*/ 155642 h 3891063"/>
              <a:gd name="connsiteX3" fmla="*/ 1031132 w 3560323"/>
              <a:gd name="connsiteY3" fmla="*/ 214008 h 3891063"/>
              <a:gd name="connsiteX4" fmla="*/ 953310 w 3560323"/>
              <a:gd name="connsiteY4" fmla="*/ 291829 h 3891063"/>
              <a:gd name="connsiteX5" fmla="*/ 797668 w 3560323"/>
              <a:gd name="connsiteY5" fmla="*/ 428017 h 3891063"/>
              <a:gd name="connsiteX6" fmla="*/ 758757 w 3560323"/>
              <a:gd name="connsiteY6" fmla="*/ 486382 h 3891063"/>
              <a:gd name="connsiteX7" fmla="*/ 700391 w 3560323"/>
              <a:gd name="connsiteY7" fmla="*/ 564204 h 3891063"/>
              <a:gd name="connsiteX8" fmla="*/ 583659 w 3560323"/>
              <a:gd name="connsiteY8" fmla="*/ 700391 h 3891063"/>
              <a:gd name="connsiteX9" fmla="*/ 544749 w 3560323"/>
              <a:gd name="connsiteY9" fmla="*/ 758757 h 3891063"/>
              <a:gd name="connsiteX10" fmla="*/ 525293 w 3560323"/>
              <a:gd name="connsiteY10" fmla="*/ 817123 h 3891063"/>
              <a:gd name="connsiteX11" fmla="*/ 466927 w 3560323"/>
              <a:gd name="connsiteY11" fmla="*/ 875489 h 3891063"/>
              <a:gd name="connsiteX12" fmla="*/ 389106 w 3560323"/>
              <a:gd name="connsiteY12" fmla="*/ 972765 h 3891063"/>
              <a:gd name="connsiteX13" fmla="*/ 350195 w 3560323"/>
              <a:gd name="connsiteY13" fmla="*/ 1031131 h 3891063"/>
              <a:gd name="connsiteX14" fmla="*/ 252919 w 3560323"/>
              <a:gd name="connsiteY14" fmla="*/ 1147863 h 3891063"/>
              <a:gd name="connsiteX15" fmla="*/ 214008 w 3560323"/>
              <a:gd name="connsiteY15" fmla="*/ 1264595 h 3891063"/>
              <a:gd name="connsiteX16" fmla="*/ 175098 w 3560323"/>
              <a:gd name="connsiteY16" fmla="*/ 1322961 h 3891063"/>
              <a:gd name="connsiteX17" fmla="*/ 136187 w 3560323"/>
              <a:gd name="connsiteY17" fmla="*/ 1439693 h 3891063"/>
              <a:gd name="connsiteX18" fmla="*/ 97276 w 3560323"/>
              <a:gd name="connsiteY18" fmla="*/ 1575880 h 3891063"/>
              <a:gd name="connsiteX19" fmla="*/ 77821 w 3560323"/>
              <a:gd name="connsiteY19" fmla="*/ 1634246 h 3891063"/>
              <a:gd name="connsiteX20" fmla="*/ 19455 w 3560323"/>
              <a:gd name="connsiteY20" fmla="*/ 1906621 h 3891063"/>
              <a:gd name="connsiteX21" fmla="*/ 0 w 3560323"/>
              <a:gd name="connsiteY21" fmla="*/ 2101174 h 3891063"/>
              <a:gd name="connsiteX22" fmla="*/ 19455 w 3560323"/>
              <a:gd name="connsiteY22" fmla="*/ 2568102 h 3891063"/>
              <a:gd name="connsiteX23" fmla="*/ 38910 w 3560323"/>
              <a:gd name="connsiteY23" fmla="*/ 2626468 h 3891063"/>
              <a:gd name="connsiteX24" fmla="*/ 58366 w 3560323"/>
              <a:gd name="connsiteY24" fmla="*/ 2723744 h 3891063"/>
              <a:gd name="connsiteX25" fmla="*/ 77821 w 3560323"/>
              <a:gd name="connsiteY25" fmla="*/ 2859931 h 3891063"/>
              <a:gd name="connsiteX26" fmla="*/ 116732 w 3560323"/>
              <a:gd name="connsiteY26" fmla="*/ 2976663 h 3891063"/>
              <a:gd name="connsiteX27" fmla="*/ 136187 w 3560323"/>
              <a:gd name="connsiteY27" fmla="*/ 3035029 h 3891063"/>
              <a:gd name="connsiteX28" fmla="*/ 194553 w 3560323"/>
              <a:gd name="connsiteY28" fmla="*/ 3210127 h 3891063"/>
              <a:gd name="connsiteX29" fmla="*/ 214008 w 3560323"/>
              <a:gd name="connsiteY29" fmla="*/ 3268493 h 3891063"/>
              <a:gd name="connsiteX30" fmla="*/ 252919 w 3560323"/>
              <a:gd name="connsiteY30" fmla="*/ 3326859 h 3891063"/>
              <a:gd name="connsiteX31" fmla="*/ 272374 w 3560323"/>
              <a:gd name="connsiteY31" fmla="*/ 3385225 h 3891063"/>
              <a:gd name="connsiteX32" fmla="*/ 408561 w 3560323"/>
              <a:gd name="connsiteY32" fmla="*/ 3560323 h 3891063"/>
              <a:gd name="connsiteX33" fmla="*/ 525293 w 3560323"/>
              <a:gd name="connsiteY33" fmla="*/ 3638144 h 3891063"/>
              <a:gd name="connsiteX34" fmla="*/ 583659 w 3560323"/>
              <a:gd name="connsiteY34" fmla="*/ 3657600 h 3891063"/>
              <a:gd name="connsiteX35" fmla="*/ 700391 w 3560323"/>
              <a:gd name="connsiteY35" fmla="*/ 3754876 h 3891063"/>
              <a:gd name="connsiteX36" fmla="*/ 817123 w 3560323"/>
              <a:gd name="connsiteY36" fmla="*/ 3793787 h 3891063"/>
              <a:gd name="connsiteX37" fmla="*/ 953310 w 3560323"/>
              <a:gd name="connsiteY37" fmla="*/ 3832697 h 3891063"/>
              <a:gd name="connsiteX38" fmla="*/ 1070042 w 3560323"/>
              <a:gd name="connsiteY38" fmla="*/ 3852153 h 3891063"/>
              <a:gd name="connsiteX39" fmla="*/ 1206230 w 3560323"/>
              <a:gd name="connsiteY39" fmla="*/ 3871608 h 3891063"/>
              <a:gd name="connsiteX40" fmla="*/ 1498059 w 3560323"/>
              <a:gd name="connsiteY40" fmla="*/ 3891063 h 3891063"/>
              <a:gd name="connsiteX41" fmla="*/ 2003898 w 3560323"/>
              <a:gd name="connsiteY41" fmla="*/ 3871608 h 3891063"/>
              <a:gd name="connsiteX42" fmla="*/ 2062264 w 3560323"/>
              <a:gd name="connsiteY42" fmla="*/ 3852153 h 3891063"/>
              <a:gd name="connsiteX43" fmla="*/ 2178995 w 3560323"/>
              <a:gd name="connsiteY43" fmla="*/ 3832697 h 3891063"/>
              <a:gd name="connsiteX44" fmla="*/ 2373549 w 3560323"/>
              <a:gd name="connsiteY44" fmla="*/ 3774331 h 3891063"/>
              <a:gd name="connsiteX45" fmla="*/ 2490281 w 3560323"/>
              <a:gd name="connsiteY45" fmla="*/ 3696510 h 3891063"/>
              <a:gd name="connsiteX46" fmla="*/ 2548647 w 3560323"/>
              <a:gd name="connsiteY46" fmla="*/ 3657600 h 3891063"/>
              <a:gd name="connsiteX47" fmla="*/ 2607012 w 3560323"/>
              <a:gd name="connsiteY47" fmla="*/ 3638144 h 3891063"/>
              <a:gd name="connsiteX48" fmla="*/ 2743200 w 3560323"/>
              <a:gd name="connsiteY48" fmla="*/ 3560323 h 3891063"/>
              <a:gd name="connsiteX49" fmla="*/ 2879387 w 3560323"/>
              <a:gd name="connsiteY49" fmla="*/ 3463046 h 3891063"/>
              <a:gd name="connsiteX50" fmla="*/ 2937753 w 3560323"/>
              <a:gd name="connsiteY50" fmla="*/ 3424136 h 3891063"/>
              <a:gd name="connsiteX51" fmla="*/ 3015574 w 3560323"/>
              <a:gd name="connsiteY51" fmla="*/ 3346314 h 3891063"/>
              <a:gd name="connsiteX52" fmla="*/ 3210127 w 3560323"/>
              <a:gd name="connsiteY52" fmla="*/ 3210127 h 3891063"/>
              <a:gd name="connsiteX53" fmla="*/ 3326859 w 3560323"/>
              <a:gd name="connsiteY53" fmla="*/ 3112851 h 3891063"/>
              <a:gd name="connsiteX54" fmla="*/ 3404681 w 3560323"/>
              <a:gd name="connsiteY54" fmla="*/ 2996119 h 3891063"/>
              <a:gd name="connsiteX55" fmla="*/ 3424136 w 3560323"/>
              <a:gd name="connsiteY55" fmla="*/ 2937753 h 3891063"/>
              <a:gd name="connsiteX56" fmla="*/ 3501957 w 3560323"/>
              <a:gd name="connsiteY56" fmla="*/ 2821021 h 3891063"/>
              <a:gd name="connsiteX57" fmla="*/ 3560323 w 3560323"/>
              <a:gd name="connsiteY57" fmla="*/ 2626468 h 3891063"/>
              <a:gd name="connsiteX58" fmla="*/ 3540868 w 3560323"/>
              <a:gd name="connsiteY58" fmla="*/ 2023353 h 3891063"/>
              <a:gd name="connsiteX59" fmla="*/ 3501957 w 3560323"/>
              <a:gd name="connsiteY59" fmla="*/ 1906621 h 3891063"/>
              <a:gd name="connsiteX60" fmla="*/ 3482502 w 3560323"/>
              <a:gd name="connsiteY60" fmla="*/ 1848255 h 3891063"/>
              <a:gd name="connsiteX61" fmla="*/ 3463047 w 3560323"/>
              <a:gd name="connsiteY61" fmla="*/ 1789889 h 3891063"/>
              <a:gd name="connsiteX62" fmla="*/ 3424136 w 3560323"/>
              <a:gd name="connsiteY62" fmla="*/ 1731523 h 3891063"/>
              <a:gd name="connsiteX63" fmla="*/ 3346315 w 3560323"/>
              <a:gd name="connsiteY63" fmla="*/ 1614791 h 3891063"/>
              <a:gd name="connsiteX64" fmla="*/ 3229583 w 3560323"/>
              <a:gd name="connsiteY64" fmla="*/ 1439693 h 3891063"/>
              <a:gd name="connsiteX65" fmla="*/ 3190672 w 3560323"/>
              <a:gd name="connsiteY65" fmla="*/ 1381327 h 3891063"/>
              <a:gd name="connsiteX66" fmla="*/ 3132306 w 3560323"/>
              <a:gd name="connsiteY66" fmla="*/ 1342417 h 3891063"/>
              <a:gd name="connsiteX67" fmla="*/ 2996119 w 3560323"/>
              <a:gd name="connsiteY67" fmla="*/ 1167319 h 3891063"/>
              <a:gd name="connsiteX68" fmla="*/ 2937753 w 3560323"/>
              <a:gd name="connsiteY68" fmla="*/ 1108953 h 3891063"/>
              <a:gd name="connsiteX69" fmla="*/ 2898842 w 3560323"/>
              <a:gd name="connsiteY69" fmla="*/ 1050587 h 3891063"/>
              <a:gd name="connsiteX70" fmla="*/ 2782110 w 3560323"/>
              <a:gd name="connsiteY70" fmla="*/ 953310 h 3891063"/>
              <a:gd name="connsiteX71" fmla="*/ 2684834 w 3560323"/>
              <a:gd name="connsiteY71" fmla="*/ 856034 h 3891063"/>
              <a:gd name="connsiteX72" fmla="*/ 2645923 w 3560323"/>
              <a:gd name="connsiteY72" fmla="*/ 797668 h 3891063"/>
              <a:gd name="connsiteX73" fmla="*/ 2529191 w 3560323"/>
              <a:gd name="connsiteY73" fmla="*/ 719846 h 3891063"/>
              <a:gd name="connsiteX74" fmla="*/ 2451370 w 3560323"/>
              <a:gd name="connsiteY74" fmla="*/ 661480 h 3891063"/>
              <a:gd name="connsiteX75" fmla="*/ 2393004 w 3560323"/>
              <a:gd name="connsiteY75" fmla="*/ 603114 h 3891063"/>
              <a:gd name="connsiteX76" fmla="*/ 2276272 w 3560323"/>
              <a:gd name="connsiteY76" fmla="*/ 525293 h 3891063"/>
              <a:gd name="connsiteX77" fmla="*/ 2120630 w 3560323"/>
              <a:gd name="connsiteY77" fmla="*/ 350195 h 3891063"/>
              <a:gd name="connsiteX78" fmla="*/ 2062264 w 3560323"/>
              <a:gd name="connsiteY78" fmla="*/ 291829 h 3891063"/>
              <a:gd name="connsiteX79" fmla="*/ 1945532 w 3560323"/>
              <a:gd name="connsiteY79" fmla="*/ 214008 h 3891063"/>
              <a:gd name="connsiteX80" fmla="*/ 1887166 w 3560323"/>
              <a:gd name="connsiteY80" fmla="*/ 175097 h 3891063"/>
              <a:gd name="connsiteX81" fmla="*/ 1770434 w 3560323"/>
              <a:gd name="connsiteY81" fmla="*/ 136187 h 3891063"/>
              <a:gd name="connsiteX82" fmla="*/ 1712068 w 3560323"/>
              <a:gd name="connsiteY82" fmla="*/ 97276 h 3891063"/>
              <a:gd name="connsiteX83" fmla="*/ 1517515 w 3560323"/>
              <a:gd name="connsiteY83" fmla="*/ 58365 h 3891063"/>
              <a:gd name="connsiteX84" fmla="*/ 1342417 w 3560323"/>
              <a:gd name="connsiteY84" fmla="*/ 19455 h 3891063"/>
              <a:gd name="connsiteX85" fmla="*/ 1264595 w 3560323"/>
              <a:gd name="connsiteY85" fmla="*/ 0 h 389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560323" h="3891063">
                <a:moveTo>
                  <a:pt x="1264595" y="0"/>
                </a:moveTo>
                <a:lnTo>
                  <a:pt x="1264595" y="0"/>
                </a:lnTo>
                <a:cubicBezTo>
                  <a:pt x="1212714" y="51881"/>
                  <a:pt x="1163038" y="106064"/>
                  <a:pt x="1108953" y="155642"/>
                </a:cubicBezTo>
                <a:cubicBezTo>
                  <a:pt x="1085050" y="177553"/>
                  <a:pt x="1055535" y="192656"/>
                  <a:pt x="1031132" y="214008"/>
                </a:cubicBezTo>
                <a:cubicBezTo>
                  <a:pt x="1003523" y="238165"/>
                  <a:pt x="980919" y="267672"/>
                  <a:pt x="953310" y="291829"/>
                </a:cubicBezTo>
                <a:cubicBezTo>
                  <a:pt x="851095" y="381267"/>
                  <a:pt x="892812" y="317015"/>
                  <a:pt x="797668" y="428017"/>
                </a:cubicBezTo>
                <a:cubicBezTo>
                  <a:pt x="782451" y="445770"/>
                  <a:pt x="772348" y="467355"/>
                  <a:pt x="758757" y="486382"/>
                </a:cubicBezTo>
                <a:cubicBezTo>
                  <a:pt x="739910" y="512768"/>
                  <a:pt x="721493" y="539584"/>
                  <a:pt x="700391" y="564204"/>
                </a:cubicBezTo>
                <a:cubicBezTo>
                  <a:pt x="579183" y="705614"/>
                  <a:pt x="705572" y="529712"/>
                  <a:pt x="583659" y="700391"/>
                </a:cubicBezTo>
                <a:cubicBezTo>
                  <a:pt x="570068" y="719418"/>
                  <a:pt x="555206" y="737843"/>
                  <a:pt x="544749" y="758757"/>
                </a:cubicBezTo>
                <a:cubicBezTo>
                  <a:pt x="535578" y="777100"/>
                  <a:pt x="536669" y="800060"/>
                  <a:pt x="525293" y="817123"/>
                </a:cubicBezTo>
                <a:cubicBezTo>
                  <a:pt x="510031" y="840016"/>
                  <a:pt x="486382" y="856034"/>
                  <a:pt x="466927" y="875489"/>
                </a:cubicBezTo>
                <a:cubicBezTo>
                  <a:pt x="429052" y="989115"/>
                  <a:pt x="477107" y="884765"/>
                  <a:pt x="389106" y="972765"/>
                </a:cubicBezTo>
                <a:cubicBezTo>
                  <a:pt x="372572" y="989299"/>
                  <a:pt x="365164" y="1013168"/>
                  <a:pt x="350195" y="1031131"/>
                </a:cubicBezTo>
                <a:cubicBezTo>
                  <a:pt x="225362" y="1180931"/>
                  <a:pt x="349528" y="1002951"/>
                  <a:pt x="252919" y="1147863"/>
                </a:cubicBezTo>
                <a:cubicBezTo>
                  <a:pt x="239949" y="1186774"/>
                  <a:pt x="236759" y="1230468"/>
                  <a:pt x="214008" y="1264595"/>
                </a:cubicBezTo>
                <a:cubicBezTo>
                  <a:pt x="201038" y="1284050"/>
                  <a:pt x="184594" y="1301594"/>
                  <a:pt x="175098" y="1322961"/>
                </a:cubicBezTo>
                <a:cubicBezTo>
                  <a:pt x="158440" y="1360441"/>
                  <a:pt x="149157" y="1400782"/>
                  <a:pt x="136187" y="1439693"/>
                </a:cubicBezTo>
                <a:cubicBezTo>
                  <a:pt x="89545" y="1579618"/>
                  <a:pt x="146129" y="1404898"/>
                  <a:pt x="97276" y="1575880"/>
                </a:cubicBezTo>
                <a:cubicBezTo>
                  <a:pt x="91642" y="1595599"/>
                  <a:pt x="83455" y="1614527"/>
                  <a:pt x="77821" y="1634246"/>
                </a:cubicBezTo>
                <a:cubicBezTo>
                  <a:pt x="58790" y="1700858"/>
                  <a:pt x="22890" y="1872269"/>
                  <a:pt x="19455" y="1906621"/>
                </a:cubicBezTo>
                <a:lnTo>
                  <a:pt x="0" y="2101174"/>
                </a:lnTo>
                <a:cubicBezTo>
                  <a:pt x="6485" y="2256817"/>
                  <a:pt x="7948" y="2412750"/>
                  <a:pt x="19455" y="2568102"/>
                </a:cubicBezTo>
                <a:cubicBezTo>
                  <a:pt x="20970" y="2588554"/>
                  <a:pt x="33936" y="2606573"/>
                  <a:pt x="38910" y="2626468"/>
                </a:cubicBezTo>
                <a:cubicBezTo>
                  <a:pt x="46930" y="2658548"/>
                  <a:pt x="52930" y="2691126"/>
                  <a:pt x="58366" y="2723744"/>
                </a:cubicBezTo>
                <a:cubicBezTo>
                  <a:pt x="65905" y="2768977"/>
                  <a:pt x="67510" y="2815249"/>
                  <a:pt x="77821" y="2859931"/>
                </a:cubicBezTo>
                <a:cubicBezTo>
                  <a:pt x="87044" y="2899896"/>
                  <a:pt x="103762" y="2937752"/>
                  <a:pt x="116732" y="2976663"/>
                </a:cubicBezTo>
                <a:lnTo>
                  <a:pt x="136187" y="3035029"/>
                </a:lnTo>
                <a:lnTo>
                  <a:pt x="194553" y="3210127"/>
                </a:lnTo>
                <a:cubicBezTo>
                  <a:pt x="201038" y="3229582"/>
                  <a:pt x="202632" y="3251430"/>
                  <a:pt x="214008" y="3268493"/>
                </a:cubicBezTo>
                <a:lnTo>
                  <a:pt x="252919" y="3326859"/>
                </a:lnTo>
                <a:cubicBezTo>
                  <a:pt x="259404" y="3346314"/>
                  <a:pt x="262415" y="3367298"/>
                  <a:pt x="272374" y="3385225"/>
                </a:cubicBezTo>
                <a:cubicBezTo>
                  <a:pt x="304355" y="3442791"/>
                  <a:pt x="353077" y="3517169"/>
                  <a:pt x="408561" y="3560323"/>
                </a:cubicBezTo>
                <a:cubicBezTo>
                  <a:pt x="445475" y="3589034"/>
                  <a:pt x="480928" y="3623355"/>
                  <a:pt x="525293" y="3638144"/>
                </a:cubicBezTo>
                <a:lnTo>
                  <a:pt x="583659" y="3657600"/>
                </a:lnTo>
                <a:cubicBezTo>
                  <a:pt x="620311" y="3694251"/>
                  <a:pt x="651637" y="3733207"/>
                  <a:pt x="700391" y="3754876"/>
                </a:cubicBezTo>
                <a:cubicBezTo>
                  <a:pt x="737871" y="3771534"/>
                  <a:pt x="778212" y="3780817"/>
                  <a:pt x="817123" y="3793787"/>
                </a:cubicBezTo>
                <a:cubicBezTo>
                  <a:pt x="872750" y="3812329"/>
                  <a:pt x="892239" y="3820483"/>
                  <a:pt x="953310" y="3832697"/>
                </a:cubicBezTo>
                <a:cubicBezTo>
                  <a:pt x="991991" y="3840433"/>
                  <a:pt x="1031053" y="3846155"/>
                  <a:pt x="1070042" y="3852153"/>
                </a:cubicBezTo>
                <a:cubicBezTo>
                  <a:pt x="1115366" y="3859126"/>
                  <a:pt x="1160561" y="3867456"/>
                  <a:pt x="1206230" y="3871608"/>
                </a:cubicBezTo>
                <a:cubicBezTo>
                  <a:pt x="1303322" y="3880434"/>
                  <a:pt x="1400783" y="3884578"/>
                  <a:pt x="1498059" y="3891063"/>
                </a:cubicBezTo>
                <a:cubicBezTo>
                  <a:pt x="1666672" y="3884578"/>
                  <a:pt x="1835560" y="3883217"/>
                  <a:pt x="2003898" y="3871608"/>
                </a:cubicBezTo>
                <a:cubicBezTo>
                  <a:pt x="2024357" y="3870197"/>
                  <a:pt x="2042245" y="3856602"/>
                  <a:pt x="2062264" y="3852153"/>
                </a:cubicBezTo>
                <a:cubicBezTo>
                  <a:pt x="2100772" y="3843596"/>
                  <a:pt x="2140314" y="3840433"/>
                  <a:pt x="2178995" y="3832697"/>
                </a:cubicBezTo>
                <a:cubicBezTo>
                  <a:pt x="2217839" y="3824928"/>
                  <a:pt x="2352275" y="3788514"/>
                  <a:pt x="2373549" y="3774331"/>
                </a:cubicBezTo>
                <a:lnTo>
                  <a:pt x="2490281" y="3696510"/>
                </a:lnTo>
                <a:cubicBezTo>
                  <a:pt x="2509736" y="3683540"/>
                  <a:pt x="2526465" y="3664994"/>
                  <a:pt x="2548647" y="3657600"/>
                </a:cubicBezTo>
                <a:lnTo>
                  <a:pt x="2607012" y="3638144"/>
                </a:lnTo>
                <a:cubicBezTo>
                  <a:pt x="2795195" y="3497008"/>
                  <a:pt x="2594650" y="3634598"/>
                  <a:pt x="2743200" y="3560323"/>
                </a:cubicBezTo>
                <a:cubicBezTo>
                  <a:pt x="2773766" y="3545040"/>
                  <a:pt x="2858825" y="3477733"/>
                  <a:pt x="2879387" y="3463046"/>
                </a:cubicBezTo>
                <a:cubicBezTo>
                  <a:pt x="2898414" y="3449455"/>
                  <a:pt x="2920000" y="3439353"/>
                  <a:pt x="2937753" y="3424136"/>
                </a:cubicBezTo>
                <a:cubicBezTo>
                  <a:pt x="2965607" y="3400261"/>
                  <a:pt x="2986928" y="3369231"/>
                  <a:pt x="3015574" y="3346314"/>
                </a:cubicBezTo>
                <a:cubicBezTo>
                  <a:pt x="3183023" y="3212354"/>
                  <a:pt x="3078436" y="3323006"/>
                  <a:pt x="3210127" y="3210127"/>
                </a:cubicBezTo>
                <a:cubicBezTo>
                  <a:pt x="3341197" y="3097781"/>
                  <a:pt x="3197865" y="3198846"/>
                  <a:pt x="3326859" y="3112851"/>
                </a:cubicBezTo>
                <a:cubicBezTo>
                  <a:pt x="3352800" y="3073940"/>
                  <a:pt x="3389893" y="3040484"/>
                  <a:pt x="3404681" y="2996119"/>
                </a:cubicBezTo>
                <a:cubicBezTo>
                  <a:pt x="3411166" y="2976664"/>
                  <a:pt x="3414177" y="2955680"/>
                  <a:pt x="3424136" y="2937753"/>
                </a:cubicBezTo>
                <a:cubicBezTo>
                  <a:pt x="3446847" y="2896873"/>
                  <a:pt x="3487169" y="2865386"/>
                  <a:pt x="3501957" y="2821021"/>
                </a:cubicBezTo>
                <a:cubicBezTo>
                  <a:pt x="3549324" y="2678922"/>
                  <a:pt x="3530920" y="2744080"/>
                  <a:pt x="3560323" y="2626468"/>
                </a:cubicBezTo>
                <a:cubicBezTo>
                  <a:pt x="3553838" y="2425430"/>
                  <a:pt x="3557124" y="2223838"/>
                  <a:pt x="3540868" y="2023353"/>
                </a:cubicBezTo>
                <a:cubicBezTo>
                  <a:pt x="3537553" y="1982472"/>
                  <a:pt x="3514927" y="1945532"/>
                  <a:pt x="3501957" y="1906621"/>
                </a:cubicBezTo>
                <a:lnTo>
                  <a:pt x="3482502" y="1848255"/>
                </a:lnTo>
                <a:cubicBezTo>
                  <a:pt x="3476017" y="1828800"/>
                  <a:pt x="3474423" y="1806952"/>
                  <a:pt x="3463047" y="1789889"/>
                </a:cubicBezTo>
                <a:lnTo>
                  <a:pt x="3424136" y="1731523"/>
                </a:lnTo>
                <a:cubicBezTo>
                  <a:pt x="3386929" y="1619900"/>
                  <a:pt x="3431326" y="1724090"/>
                  <a:pt x="3346315" y="1614791"/>
                </a:cubicBezTo>
                <a:cubicBezTo>
                  <a:pt x="3346295" y="1614766"/>
                  <a:pt x="3249047" y="1468890"/>
                  <a:pt x="3229583" y="1439693"/>
                </a:cubicBezTo>
                <a:cubicBezTo>
                  <a:pt x="3216613" y="1420238"/>
                  <a:pt x="3210127" y="1394297"/>
                  <a:pt x="3190672" y="1381327"/>
                </a:cubicBezTo>
                <a:lnTo>
                  <a:pt x="3132306" y="1342417"/>
                </a:lnTo>
                <a:cubicBezTo>
                  <a:pt x="3095450" y="1231847"/>
                  <a:pt x="3127352" y="1298552"/>
                  <a:pt x="2996119" y="1167319"/>
                </a:cubicBezTo>
                <a:cubicBezTo>
                  <a:pt x="2976664" y="1147864"/>
                  <a:pt x="2953015" y="1131846"/>
                  <a:pt x="2937753" y="1108953"/>
                </a:cubicBezTo>
                <a:cubicBezTo>
                  <a:pt x="2924783" y="1089498"/>
                  <a:pt x="2915376" y="1067121"/>
                  <a:pt x="2898842" y="1050587"/>
                </a:cubicBezTo>
                <a:cubicBezTo>
                  <a:pt x="2745812" y="897557"/>
                  <a:pt x="2941462" y="1144534"/>
                  <a:pt x="2782110" y="953310"/>
                </a:cubicBezTo>
                <a:cubicBezTo>
                  <a:pt x="2701047" y="856034"/>
                  <a:pt x="2791838" y="927369"/>
                  <a:pt x="2684834" y="856034"/>
                </a:cubicBezTo>
                <a:cubicBezTo>
                  <a:pt x="2671864" y="836579"/>
                  <a:pt x="2663520" y="813065"/>
                  <a:pt x="2645923" y="797668"/>
                </a:cubicBezTo>
                <a:cubicBezTo>
                  <a:pt x="2610729" y="766873"/>
                  <a:pt x="2566603" y="747905"/>
                  <a:pt x="2529191" y="719846"/>
                </a:cubicBezTo>
                <a:cubicBezTo>
                  <a:pt x="2503251" y="700391"/>
                  <a:pt x="2475989" y="682582"/>
                  <a:pt x="2451370" y="661480"/>
                </a:cubicBezTo>
                <a:cubicBezTo>
                  <a:pt x="2430480" y="643574"/>
                  <a:pt x="2414722" y="620006"/>
                  <a:pt x="2393004" y="603114"/>
                </a:cubicBezTo>
                <a:cubicBezTo>
                  <a:pt x="2356090" y="574403"/>
                  <a:pt x="2276272" y="525293"/>
                  <a:pt x="2276272" y="525293"/>
                </a:cubicBezTo>
                <a:cubicBezTo>
                  <a:pt x="2206837" y="421142"/>
                  <a:pt x="2253894" y="483460"/>
                  <a:pt x="2120630" y="350195"/>
                </a:cubicBezTo>
                <a:cubicBezTo>
                  <a:pt x="2101175" y="330740"/>
                  <a:pt x="2085157" y="307091"/>
                  <a:pt x="2062264" y="291829"/>
                </a:cubicBezTo>
                <a:lnTo>
                  <a:pt x="1945532" y="214008"/>
                </a:lnTo>
                <a:cubicBezTo>
                  <a:pt x="1926077" y="201038"/>
                  <a:pt x="1909349" y="182491"/>
                  <a:pt x="1887166" y="175097"/>
                </a:cubicBezTo>
                <a:lnTo>
                  <a:pt x="1770434" y="136187"/>
                </a:lnTo>
                <a:cubicBezTo>
                  <a:pt x="1750979" y="123217"/>
                  <a:pt x="1732982" y="107733"/>
                  <a:pt x="1712068" y="97276"/>
                </a:cubicBezTo>
                <a:cubicBezTo>
                  <a:pt x="1654992" y="68738"/>
                  <a:pt x="1573842" y="68606"/>
                  <a:pt x="1517515" y="58365"/>
                </a:cubicBezTo>
                <a:cubicBezTo>
                  <a:pt x="1427186" y="41941"/>
                  <a:pt x="1441707" y="30487"/>
                  <a:pt x="1342417" y="19455"/>
                </a:cubicBezTo>
                <a:cubicBezTo>
                  <a:pt x="1316635" y="16590"/>
                  <a:pt x="1277565" y="3243"/>
                  <a:pt x="1264595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67311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91994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 the root having smaller rank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child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if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)+1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D1D6F7-9CC9-47D0-B447-C262BD60D198}"/>
              </a:ext>
            </a:extLst>
          </p:cNvPr>
          <p:cNvSpPr/>
          <p:nvPr/>
        </p:nvSpPr>
        <p:spPr>
          <a:xfrm>
            <a:off x="620857" y="611819"/>
            <a:ext cx="13864070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753F83-2449-B65E-FB48-8A11A543B61F}"/>
              </a:ext>
            </a:extLst>
          </p:cNvPr>
          <p:cNvSpPr/>
          <p:nvPr/>
        </p:nvSpPr>
        <p:spPr>
          <a:xfrm>
            <a:off x="620857" y="2052693"/>
            <a:ext cx="13864070" cy="13130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becomes a non-root, it                    become root again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25" name="!!runbox">
            <a:extLst>
              <a:ext uri="{FF2B5EF4-FFF2-40B4-BE49-F238E27FC236}">
                <a16:creationId xmlns:a16="http://schemas.microsoft.com/office/drawing/2014/main" id="{C99700C3-ED51-35F5-A64C-6AA38E8B1DF8}"/>
              </a:ext>
            </a:extLst>
          </p:cNvPr>
          <p:cNvSpPr/>
          <p:nvPr/>
        </p:nvSpPr>
        <p:spPr>
          <a:xfrm>
            <a:off x="8417294" y="2091433"/>
            <a:ext cx="2268136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CD9EE54-E712-716E-5B6B-79121C47D17E}"/>
              </a:ext>
            </a:extLst>
          </p:cNvPr>
          <p:cNvSpPr/>
          <p:nvPr/>
        </p:nvSpPr>
        <p:spPr>
          <a:xfrm>
            <a:off x="620857" y="3576426"/>
            <a:ext cx="13864070" cy="89829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 non-root, its rank                  increase </a:t>
            </a:r>
          </a:p>
        </p:txBody>
      </p:sp>
      <p:sp>
        <p:nvSpPr>
          <p:cNvPr id="8" name="!!runbox">
            <a:extLst>
              <a:ext uri="{FF2B5EF4-FFF2-40B4-BE49-F238E27FC236}">
                <a16:creationId xmlns:a16="http://schemas.microsoft.com/office/drawing/2014/main" id="{1080E4AB-7B2C-7B8E-67DA-998D7760B36C}"/>
              </a:ext>
            </a:extLst>
          </p:cNvPr>
          <p:cNvSpPr/>
          <p:nvPr/>
        </p:nvSpPr>
        <p:spPr>
          <a:xfrm>
            <a:off x="9338554" y="3595760"/>
            <a:ext cx="1977957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D78F9B5-4D94-57D8-47DB-51D3CBE5CBB4}"/>
              </a:ext>
            </a:extLst>
          </p:cNvPr>
          <p:cNvSpPr/>
          <p:nvPr/>
        </p:nvSpPr>
        <p:spPr>
          <a:xfrm>
            <a:off x="620857" y="4793351"/>
            <a:ext cx="13864070" cy="76837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x is not a root node, rank(x)           rank(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x.parent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/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&lt;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/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If a root x has rank k, then its subtree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nodes</a:t>
                </a: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runbox10">
                <a:extLst>
                  <a:ext uri="{FF2B5EF4-FFF2-40B4-BE49-F238E27FC236}">
                    <a16:creationId xmlns:a16="http://schemas.microsoft.com/office/drawing/2014/main" id="{5484E6AA-F115-32E9-286F-16CCE77657CB}"/>
                  </a:ext>
                </a:extLst>
              </p:cNvPr>
              <p:cNvSpPr/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runbox10">
                <a:extLst>
                  <a:ext uri="{FF2B5EF4-FFF2-40B4-BE49-F238E27FC236}">
                    <a16:creationId xmlns:a16="http://schemas.microsoft.com/office/drawing/2014/main" id="{5484E6AA-F115-32E9-286F-16CCE77657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blipFill>
                <a:blip r:embed="rId7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runbox5">
                <a:extLst>
                  <a:ext uri="{FF2B5EF4-FFF2-40B4-BE49-F238E27FC236}">
                    <a16:creationId xmlns:a16="http://schemas.microsoft.com/office/drawing/2014/main" id="{AB523E1E-4955-A767-9B34-EBA7392452C5}"/>
                  </a:ext>
                </a:extLst>
              </p:cNvPr>
              <p:cNvSpPr/>
              <p:nvPr/>
            </p:nvSpPr>
            <p:spPr>
              <a:xfrm>
                <a:off x="11781232" y="5931645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runbox5">
                <a:extLst>
                  <a:ext uri="{FF2B5EF4-FFF2-40B4-BE49-F238E27FC236}">
                    <a16:creationId xmlns:a16="http://schemas.microsoft.com/office/drawing/2014/main" id="{AB523E1E-4955-A767-9B34-EBA7392452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31645"/>
                <a:ext cx="1123950" cy="668126"/>
              </a:xfrm>
              <a:prstGeom prst="roundRect">
                <a:avLst/>
              </a:prstGeom>
              <a:blipFill>
                <a:blip r:embed="rId8"/>
                <a:stretch>
                  <a:fillRect b="-312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898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 the root having smaller rank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child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if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)+1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D1D6F7-9CC9-47D0-B447-C262BD60D198}"/>
              </a:ext>
            </a:extLst>
          </p:cNvPr>
          <p:cNvSpPr/>
          <p:nvPr/>
        </p:nvSpPr>
        <p:spPr>
          <a:xfrm>
            <a:off x="620857" y="611819"/>
            <a:ext cx="13864070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753F83-2449-B65E-FB48-8A11A543B61F}"/>
              </a:ext>
            </a:extLst>
          </p:cNvPr>
          <p:cNvSpPr/>
          <p:nvPr/>
        </p:nvSpPr>
        <p:spPr>
          <a:xfrm>
            <a:off x="620857" y="2052693"/>
            <a:ext cx="13864070" cy="13130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becomes a non-root, it                    become root again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25" name="!!runbox">
            <a:extLst>
              <a:ext uri="{FF2B5EF4-FFF2-40B4-BE49-F238E27FC236}">
                <a16:creationId xmlns:a16="http://schemas.microsoft.com/office/drawing/2014/main" id="{C99700C3-ED51-35F5-A64C-6AA38E8B1DF8}"/>
              </a:ext>
            </a:extLst>
          </p:cNvPr>
          <p:cNvSpPr/>
          <p:nvPr/>
        </p:nvSpPr>
        <p:spPr>
          <a:xfrm>
            <a:off x="8417294" y="2091433"/>
            <a:ext cx="2268136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CD9EE54-E712-716E-5B6B-79121C47D17E}"/>
              </a:ext>
            </a:extLst>
          </p:cNvPr>
          <p:cNvSpPr/>
          <p:nvPr/>
        </p:nvSpPr>
        <p:spPr>
          <a:xfrm>
            <a:off x="620857" y="3576426"/>
            <a:ext cx="13864070" cy="89829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 non-root, its rank                  increase </a:t>
            </a:r>
          </a:p>
        </p:txBody>
      </p:sp>
      <p:sp>
        <p:nvSpPr>
          <p:cNvPr id="8" name="!!runbox">
            <a:extLst>
              <a:ext uri="{FF2B5EF4-FFF2-40B4-BE49-F238E27FC236}">
                <a16:creationId xmlns:a16="http://schemas.microsoft.com/office/drawing/2014/main" id="{1080E4AB-7B2C-7B8E-67DA-998D7760B36C}"/>
              </a:ext>
            </a:extLst>
          </p:cNvPr>
          <p:cNvSpPr/>
          <p:nvPr/>
        </p:nvSpPr>
        <p:spPr>
          <a:xfrm>
            <a:off x="9338554" y="3595760"/>
            <a:ext cx="1977957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D78F9B5-4D94-57D8-47DB-51D3CBE5CBB4}"/>
              </a:ext>
            </a:extLst>
          </p:cNvPr>
          <p:cNvSpPr/>
          <p:nvPr/>
        </p:nvSpPr>
        <p:spPr>
          <a:xfrm>
            <a:off x="620857" y="4793351"/>
            <a:ext cx="13864070" cy="76837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x is not a root node, rank(x)           rank(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x.parent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/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&lt;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/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If a root x has rank k, then its subtree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nodes</a:t>
                </a: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47B7529-C8E8-EC99-394B-7A761C29CA6F}"/>
              </a:ext>
            </a:extLst>
          </p:cNvPr>
          <p:cNvSpPr/>
          <p:nvPr/>
        </p:nvSpPr>
        <p:spPr>
          <a:xfrm>
            <a:off x="579588" y="7758057"/>
            <a:ext cx="13864070" cy="80228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Maximum rank of a root is 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runbox">
                <a:extLst>
                  <a:ext uri="{FF2B5EF4-FFF2-40B4-BE49-F238E27FC236}">
                    <a16:creationId xmlns:a16="http://schemas.microsoft.com/office/drawing/2014/main" id="{3A400652-4036-2282-4BED-4CAD6806EB15}"/>
                  </a:ext>
                </a:extLst>
              </p:cNvPr>
              <p:cNvSpPr/>
              <p:nvPr/>
            </p:nvSpPr>
            <p:spPr>
              <a:xfrm>
                <a:off x="6949648" y="7758302"/>
                <a:ext cx="1467646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log</m:t>
                          </m:r>
                        </m:fName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runbox">
                <a:extLst>
                  <a:ext uri="{FF2B5EF4-FFF2-40B4-BE49-F238E27FC236}">
                    <a16:creationId xmlns:a16="http://schemas.microsoft.com/office/drawing/2014/main" id="{3A400652-4036-2282-4BED-4CAD6806E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648" y="7758302"/>
                <a:ext cx="1467646" cy="658336"/>
              </a:xfrm>
              <a:prstGeom prst="roundRect">
                <a:avLst/>
              </a:prstGeom>
              <a:blipFill>
                <a:blip r:embed="rId7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ndy: A problem on leetcode">
            <a:extLst>
              <a:ext uri="{FF2B5EF4-FFF2-40B4-BE49-F238E27FC236}">
                <a16:creationId xmlns:a16="http://schemas.microsoft.com/office/drawing/2014/main" id="{9BEE08B1-F530-59B1-F7FA-7872FC4A09E8}"/>
              </a:ext>
            </a:extLst>
          </p:cNvPr>
          <p:cNvSpPr/>
          <p:nvPr/>
        </p:nvSpPr>
        <p:spPr>
          <a:xfrm>
            <a:off x="579587" y="10004689"/>
            <a:ext cx="13905339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find(u)?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runbox10">
                <a:extLst>
                  <a:ext uri="{FF2B5EF4-FFF2-40B4-BE49-F238E27FC236}">
                    <a16:creationId xmlns:a16="http://schemas.microsoft.com/office/drawing/2014/main" id="{71C75067-3BC2-E839-E4F0-EFCF14AB4317}"/>
                  </a:ext>
                </a:extLst>
              </p:cNvPr>
              <p:cNvSpPr/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!!runbox10">
                <a:extLst>
                  <a:ext uri="{FF2B5EF4-FFF2-40B4-BE49-F238E27FC236}">
                    <a16:creationId xmlns:a16="http://schemas.microsoft.com/office/drawing/2014/main" id="{71C75067-3BC2-E839-E4F0-EFCF14AB43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blipFill>
                <a:blip r:embed="rId8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runbox5">
                <a:extLst>
                  <a:ext uri="{FF2B5EF4-FFF2-40B4-BE49-F238E27FC236}">
                    <a16:creationId xmlns:a16="http://schemas.microsoft.com/office/drawing/2014/main" id="{509F0BAD-3E7A-8F64-A6E4-76295A3694C7}"/>
                  </a:ext>
                </a:extLst>
              </p:cNvPr>
              <p:cNvSpPr/>
              <p:nvPr/>
            </p:nvSpPr>
            <p:spPr>
              <a:xfrm>
                <a:off x="11781232" y="5931645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!!runbox5">
                <a:extLst>
                  <a:ext uri="{FF2B5EF4-FFF2-40B4-BE49-F238E27FC236}">
                    <a16:creationId xmlns:a16="http://schemas.microsoft.com/office/drawing/2014/main" id="{509F0BAD-3E7A-8F64-A6E4-76295A3694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31645"/>
                <a:ext cx="1123950" cy="668126"/>
              </a:xfrm>
              <a:prstGeom prst="roundRect">
                <a:avLst/>
              </a:prstGeom>
              <a:blipFill>
                <a:blip r:embed="rId9"/>
                <a:stretch>
                  <a:fillRect b="-312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011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17762" y="52811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7762" y="52811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588" b="-30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D1D6F7-9CC9-47D0-B447-C262BD60D198}"/>
              </a:ext>
            </a:extLst>
          </p:cNvPr>
          <p:cNvSpPr/>
          <p:nvPr/>
        </p:nvSpPr>
        <p:spPr>
          <a:xfrm>
            <a:off x="620857" y="611819"/>
            <a:ext cx="13864070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753F83-2449-B65E-FB48-8A11A543B61F}"/>
              </a:ext>
            </a:extLst>
          </p:cNvPr>
          <p:cNvSpPr/>
          <p:nvPr/>
        </p:nvSpPr>
        <p:spPr>
          <a:xfrm>
            <a:off x="620857" y="2052693"/>
            <a:ext cx="13864070" cy="13130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becomes a non-root, it                    become root again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25" name="!!runbox">
            <a:extLst>
              <a:ext uri="{FF2B5EF4-FFF2-40B4-BE49-F238E27FC236}">
                <a16:creationId xmlns:a16="http://schemas.microsoft.com/office/drawing/2014/main" id="{C99700C3-ED51-35F5-A64C-6AA38E8B1DF8}"/>
              </a:ext>
            </a:extLst>
          </p:cNvPr>
          <p:cNvSpPr/>
          <p:nvPr/>
        </p:nvSpPr>
        <p:spPr>
          <a:xfrm>
            <a:off x="8417294" y="2091433"/>
            <a:ext cx="2268136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CD9EE54-E712-716E-5B6B-79121C47D17E}"/>
              </a:ext>
            </a:extLst>
          </p:cNvPr>
          <p:cNvSpPr/>
          <p:nvPr/>
        </p:nvSpPr>
        <p:spPr>
          <a:xfrm>
            <a:off x="620857" y="3576426"/>
            <a:ext cx="13864070" cy="89829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 non-root, its rank                  increase </a:t>
            </a:r>
          </a:p>
        </p:txBody>
      </p:sp>
      <p:sp>
        <p:nvSpPr>
          <p:cNvPr id="8" name="!!runbox">
            <a:extLst>
              <a:ext uri="{FF2B5EF4-FFF2-40B4-BE49-F238E27FC236}">
                <a16:creationId xmlns:a16="http://schemas.microsoft.com/office/drawing/2014/main" id="{1080E4AB-7B2C-7B8E-67DA-998D7760B36C}"/>
              </a:ext>
            </a:extLst>
          </p:cNvPr>
          <p:cNvSpPr/>
          <p:nvPr/>
        </p:nvSpPr>
        <p:spPr>
          <a:xfrm>
            <a:off x="9338554" y="3595760"/>
            <a:ext cx="1977957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D78F9B5-4D94-57D8-47DB-51D3CBE5CBB4}"/>
              </a:ext>
            </a:extLst>
          </p:cNvPr>
          <p:cNvSpPr/>
          <p:nvPr/>
        </p:nvSpPr>
        <p:spPr>
          <a:xfrm>
            <a:off x="620857" y="4793351"/>
            <a:ext cx="13864070" cy="76837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x is not a root node, rank(x)           rank(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x.parent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/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&lt;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blipFill>
                <a:blip r:embed="rId3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/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If a root x has rank k, then its subtree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nodes</a:t>
                </a: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!!runbox">
                <a:extLst>
                  <a:ext uri="{FF2B5EF4-FFF2-40B4-BE49-F238E27FC236}">
                    <a16:creationId xmlns:a16="http://schemas.microsoft.com/office/drawing/2014/main" id="{730D0AB7-AC47-977D-1323-6DC805E48603}"/>
                  </a:ext>
                </a:extLst>
              </p:cNvPr>
              <p:cNvSpPr/>
              <p:nvPr/>
            </p:nvSpPr>
            <p:spPr>
              <a:xfrm>
                <a:off x="11781232" y="6008199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" name="!!runbox">
                <a:extLst>
                  <a:ext uri="{FF2B5EF4-FFF2-40B4-BE49-F238E27FC236}">
                    <a16:creationId xmlns:a16="http://schemas.microsoft.com/office/drawing/2014/main" id="{730D0AB7-AC47-977D-1323-6DC805E48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6008199"/>
                <a:ext cx="1123950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47B7529-C8E8-EC99-394B-7A761C29CA6F}"/>
              </a:ext>
            </a:extLst>
          </p:cNvPr>
          <p:cNvSpPr/>
          <p:nvPr/>
        </p:nvSpPr>
        <p:spPr>
          <a:xfrm>
            <a:off x="579588" y="7758057"/>
            <a:ext cx="13864070" cy="80228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Maximum rank of a root is 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runbox">
                <a:extLst>
                  <a:ext uri="{FF2B5EF4-FFF2-40B4-BE49-F238E27FC236}">
                    <a16:creationId xmlns:a16="http://schemas.microsoft.com/office/drawing/2014/main" id="{3A400652-4036-2282-4BED-4CAD6806EB15}"/>
                  </a:ext>
                </a:extLst>
              </p:cNvPr>
              <p:cNvSpPr/>
              <p:nvPr/>
            </p:nvSpPr>
            <p:spPr>
              <a:xfrm>
                <a:off x="6949648" y="7758302"/>
                <a:ext cx="1467646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log</m:t>
                          </m:r>
                        </m:fName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runbox">
                <a:extLst>
                  <a:ext uri="{FF2B5EF4-FFF2-40B4-BE49-F238E27FC236}">
                    <a16:creationId xmlns:a16="http://schemas.microsoft.com/office/drawing/2014/main" id="{3A400652-4036-2282-4BED-4CAD6806E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648" y="7758302"/>
                <a:ext cx="1467646" cy="658336"/>
              </a:xfrm>
              <a:prstGeom prst="roundRect">
                <a:avLst/>
              </a:prstGeom>
              <a:blipFill>
                <a:blip r:embed="rId6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!!b">
            <a:extLst>
              <a:ext uri="{FF2B5EF4-FFF2-40B4-BE49-F238E27FC236}">
                <a16:creationId xmlns:a16="http://schemas.microsoft.com/office/drawing/2014/main" id="{80026AED-D433-44F4-C037-DDCC06123F34}"/>
              </a:ext>
            </a:extLst>
          </p:cNvPr>
          <p:cNvSpPr/>
          <p:nvPr/>
        </p:nvSpPr>
        <p:spPr>
          <a:xfrm>
            <a:off x="16379762" y="5420818"/>
            <a:ext cx="1578244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??</a:t>
            </a:r>
          </a:p>
        </p:txBody>
      </p:sp>
      <p:sp>
        <p:nvSpPr>
          <p:cNvPr id="13" name="!!a">
            <a:extLst>
              <a:ext uri="{FF2B5EF4-FFF2-40B4-BE49-F238E27FC236}">
                <a16:creationId xmlns:a16="http://schemas.microsoft.com/office/drawing/2014/main" id="{FDEF624A-D9A7-5C42-2A72-B4059EDB16C9}"/>
              </a:ext>
            </a:extLst>
          </p:cNvPr>
          <p:cNvSpPr/>
          <p:nvPr/>
        </p:nvSpPr>
        <p:spPr>
          <a:xfrm>
            <a:off x="15509063" y="3895589"/>
            <a:ext cx="1461810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??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B5882048-1071-87F5-0609-25D68F62A065}"/>
              </a:ext>
            </a:extLst>
          </p:cNvPr>
          <p:cNvSpPr/>
          <p:nvPr/>
        </p:nvSpPr>
        <p:spPr>
          <a:xfrm>
            <a:off x="14874251" y="383573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5">
            <a:extLst>
              <a:ext uri="{FF2B5EF4-FFF2-40B4-BE49-F238E27FC236}">
                <a16:creationId xmlns:a16="http://schemas.microsoft.com/office/drawing/2014/main" id="{2899A607-E0D1-87E3-DA9B-B1624E9A61B9}"/>
              </a:ext>
            </a:extLst>
          </p:cNvPr>
          <p:cNvSpPr/>
          <p:nvPr/>
        </p:nvSpPr>
        <p:spPr>
          <a:xfrm>
            <a:off x="15788651" y="5330747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BD137FF8-E940-B054-E694-3C784B800DDF}"/>
              </a:ext>
            </a:extLst>
          </p:cNvPr>
          <p:cNvSpPr/>
          <p:nvPr/>
        </p:nvSpPr>
        <p:spPr>
          <a:xfrm>
            <a:off x="14874251" y="383573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64CB37FA-FAEC-BDAA-A81E-21B22EACB58A}"/>
              </a:ext>
            </a:extLst>
          </p:cNvPr>
          <p:cNvSpPr/>
          <p:nvPr/>
        </p:nvSpPr>
        <p:spPr>
          <a:xfrm>
            <a:off x="14874251" y="383573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8232C7-994A-3BA9-ACE3-0BAB810065FA}"/>
              </a:ext>
            </a:extLst>
          </p:cNvPr>
          <p:cNvCxnSpPr>
            <a:cxnSpLocks/>
            <a:stCxn id="18" idx="1"/>
            <a:endCxn id="20" idx="4"/>
          </p:cNvCxnSpPr>
          <p:nvPr/>
        </p:nvCxnSpPr>
        <p:spPr>
          <a:xfrm flipH="1" flipV="1">
            <a:off x="15331451" y="4672462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c">
            <a:extLst>
              <a:ext uri="{FF2B5EF4-FFF2-40B4-BE49-F238E27FC236}">
                <a16:creationId xmlns:a16="http://schemas.microsoft.com/office/drawing/2014/main" id="{521668FD-7BEA-835D-70EA-2D9055C98945}"/>
              </a:ext>
            </a:extLst>
          </p:cNvPr>
          <p:cNvSpPr/>
          <p:nvPr/>
        </p:nvSpPr>
        <p:spPr>
          <a:xfrm>
            <a:off x="17428072" y="6946593"/>
            <a:ext cx="1578245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??</a:t>
            </a:r>
          </a:p>
        </p:txBody>
      </p:sp>
      <p:sp>
        <p:nvSpPr>
          <p:cNvPr id="29" name="!!star5">
            <a:extLst>
              <a:ext uri="{FF2B5EF4-FFF2-40B4-BE49-F238E27FC236}">
                <a16:creationId xmlns:a16="http://schemas.microsoft.com/office/drawing/2014/main" id="{E7BC439C-E627-C913-21A6-FDEFE06AEF78}"/>
              </a:ext>
            </a:extLst>
          </p:cNvPr>
          <p:cNvSpPr/>
          <p:nvPr/>
        </p:nvSpPr>
        <p:spPr>
          <a:xfrm>
            <a:off x="16836962" y="6856522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7E304E-54F8-41EA-9978-FE644318E03D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16379762" y="6198237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!!d">
            <a:extLst>
              <a:ext uri="{FF2B5EF4-FFF2-40B4-BE49-F238E27FC236}">
                <a16:creationId xmlns:a16="http://schemas.microsoft.com/office/drawing/2014/main" id="{EACF86EB-35CE-2D69-F85D-DF0577141EDB}"/>
              </a:ext>
            </a:extLst>
          </p:cNvPr>
          <p:cNvSpPr/>
          <p:nvPr/>
        </p:nvSpPr>
        <p:spPr>
          <a:xfrm>
            <a:off x="18476384" y="8401115"/>
            <a:ext cx="15782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??</a:t>
            </a:r>
          </a:p>
        </p:txBody>
      </p:sp>
      <p:sp>
        <p:nvSpPr>
          <p:cNvPr id="32" name="!!star5">
            <a:extLst>
              <a:ext uri="{FF2B5EF4-FFF2-40B4-BE49-F238E27FC236}">
                <a16:creationId xmlns:a16="http://schemas.microsoft.com/office/drawing/2014/main" id="{2F0EBE6C-82EF-C804-C336-5F2510C0A0D7}"/>
              </a:ext>
            </a:extLst>
          </p:cNvPr>
          <p:cNvSpPr/>
          <p:nvPr/>
        </p:nvSpPr>
        <p:spPr>
          <a:xfrm>
            <a:off x="17885273" y="831104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D8D3F6-B20B-6B08-D1FC-BC1E3150793A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17428073" y="7652759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!!e">
            <a:extLst>
              <a:ext uri="{FF2B5EF4-FFF2-40B4-BE49-F238E27FC236}">
                <a16:creationId xmlns:a16="http://schemas.microsoft.com/office/drawing/2014/main" id="{C8B25C99-7669-725E-4D89-1178355B003F}"/>
              </a:ext>
            </a:extLst>
          </p:cNvPr>
          <p:cNvSpPr/>
          <p:nvPr/>
        </p:nvSpPr>
        <p:spPr>
          <a:xfrm>
            <a:off x="19524694" y="9896132"/>
            <a:ext cx="1444335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??</a:t>
            </a:r>
          </a:p>
        </p:txBody>
      </p:sp>
      <p:sp>
        <p:nvSpPr>
          <p:cNvPr id="35" name="!!star5">
            <a:extLst>
              <a:ext uri="{FF2B5EF4-FFF2-40B4-BE49-F238E27FC236}">
                <a16:creationId xmlns:a16="http://schemas.microsoft.com/office/drawing/2014/main" id="{060751E2-F307-DC95-3566-7E3652202CF7}"/>
              </a:ext>
            </a:extLst>
          </p:cNvPr>
          <p:cNvSpPr/>
          <p:nvPr/>
        </p:nvSpPr>
        <p:spPr>
          <a:xfrm>
            <a:off x="18933584" y="9806061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39C34E-79CA-4134-FCFC-B5AF7427DF63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18476384" y="9147776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!!u">
                <a:extLst>
                  <a:ext uri="{FF2B5EF4-FFF2-40B4-BE49-F238E27FC236}">
                    <a16:creationId xmlns:a16="http://schemas.microsoft.com/office/drawing/2014/main" id="{3C97F85D-515C-3015-4730-BCFC34CFC7DE}"/>
                  </a:ext>
                </a:extLst>
              </p:cNvPr>
              <p:cNvSpPr/>
              <p:nvPr/>
            </p:nvSpPr>
            <p:spPr>
              <a:xfrm>
                <a:off x="20645741" y="11391149"/>
                <a:ext cx="1121046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ℓ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!!u">
                <a:extLst>
                  <a:ext uri="{FF2B5EF4-FFF2-40B4-BE49-F238E27FC236}">
                    <a16:creationId xmlns:a16="http://schemas.microsoft.com/office/drawing/2014/main" id="{3C97F85D-515C-3015-4730-BCFC34CFC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741" y="11391149"/>
                <a:ext cx="1121046" cy="6565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!!star5">
            <a:extLst>
              <a:ext uri="{FF2B5EF4-FFF2-40B4-BE49-F238E27FC236}">
                <a16:creationId xmlns:a16="http://schemas.microsoft.com/office/drawing/2014/main" id="{E722EFD5-A2CF-4635-2AC8-708DC3FC2992}"/>
              </a:ext>
            </a:extLst>
          </p:cNvPr>
          <p:cNvSpPr/>
          <p:nvPr/>
        </p:nvSpPr>
        <p:spPr>
          <a:xfrm>
            <a:off x="20054630" y="1130107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u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714EA36-DFCB-45DE-F7CD-66E650D8A466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19597430" y="10642793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!!runbox10">
                <a:extLst>
                  <a:ext uri="{FF2B5EF4-FFF2-40B4-BE49-F238E27FC236}">
                    <a16:creationId xmlns:a16="http://schemas.microsoft.com/office/drawing/2014/main" id="{55A2FBE1-C8FB-3DCE-5DC9-87D9ED5744B1}"/>
                  </a:ext>
                </a:extLst>
              </p:cNvPr>
              <p:cNvSpPr/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6" name="!!runbox10">
                <a:extLst>
                  <a:ext uri="{FF2B5EF4-FFF2-40B4-BE49-F238E27FC236}">
                    <a16:creationId xmlns:a16="http://schemas.microsoft.com/office/drawing/2014/main" id="{55A2FBE1-C8FB-3DCE-5DC9-87D9ED5744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blipFill>
                <a:blip r:embed="rId8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!!runbox5">
                <a:extLst>
                  <a:ext uri="{FF2B5EF4-FFF2-40B4-BE49-F238E27FC236}">
                    <a16:creationId xmlns:a16="http://schemas.microsoft.com/office/drawing/2014/main" id="{AB70B73F-CBE3-AF24-A5BE-0EF861B11A48}"/>
                  </a:ext>
                </a:extLst>
              </p:cNvPr>
              <p:cNvSpPr/>
              <p:nvPr/>
            </p:nvSpPr>
            <p:spPr>
              <a:xfrm>
                <a:off x="11781232" y="5991764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7" name="!!runbox5">
                <a:extLst>
                  <a:ext uri="{FF2B5EF4-FFF2-40B4-BE49-F238E27FC236}">
                    <a16:creationId xmlns:a16="http://schemas.microsoft.com/office/drawing/2014/main" id="{AB70B73F-CBE3-AF24-A5BE-0EF861B11A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91764"/>
                <a:ext cx="1123950" cy="668126"/>
              </a:xfrm>
              <a:prstGeom prst="roundRect">
                <a:avLst/>
              </a:prstGeom>
              <a:blipFill>
                <a:blip r:embed="rId9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65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17762" y="52811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7762" y="52811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588" b="-30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D1D6F7-9CC9-47D0-B447-C262BD60D198}"/>
              </a:ext>
            </a:extLst>
          </p:cNvPr>
          <p:cNvSpPr/>
          <p:nvPr/>
        </p:nvSpPr>
        <p:spPr>
          <a:xfrm>
            <a:off x="620857" y="611819"/>
            <a:ext cx="13864070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753F83-2449-B65E-FB48-8A11A543B61F}"/>
              </a:ext>
            </a:extLst>
          </p:cNvPr>
          <p:cNvSpPr/>
          <p:nvPr/>
        </p:nvSpPr>
        <p:spPr>
          <a:xfrm>
            <a:off x="620857" y="2052693"/>
            <a:ext cx="13864070" cy="13130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becomes a non-root, it                    become root again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25" name="!!runbox">
            <a:extLst>
              <a:ext uri="{FF2B5EF4-FFF2-40B4-BE49-F238E27FC236}">
                <a16:creationId xmlns:a16="http://schemas.microsoft.com/office/drawing/2014/main" id="{C99700C3-ED51-35F5-A64C-6AA38E8B1DF8}"/>
              </a:ext>
            </a:extLst>
          </p:cNvPr>
          <p:cNvSpPr/>
          <p:nvPr/>
        </p:nvSpPr>
        <p:spPr>
          <a:xfrm>
            <a:off x="8417294" y="2091433"/>
            <a:ext cx="2268136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CD9EE54-E712-716E-5B6B-79121C47D17E}"/>
              </a:ext>
            </a:extLst>
          </p:cNvPr>
          <p:cNvSpPr/>
          <p:nvPr/>
        </p:nvSpPr>
        <p:spPr>
          <a:xfrm>
            <a:off x="620857" y="3576426"/>
            <a:ext cx="13864070" cy="89829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 non-root, its rank                  increase </a:t>
            </a:r>
          </a:p>
        </p:txBody>
      </p:sp>
      <p:sp>
        <p:nvSpPr>
          <p:cNvPr id="8" name="!!runbox">
            <a:extLst>
              <a:ext uri="{FF2B5EF4-FFF2-40B4-BE49-F238E27FC236}">
                <a16:creationId xmlns:a16="http://schemas.microsoft.com/office/drawing/2014/main" id="{1080E4AB-7B2C-7B8E-67DA-998D7760B36C}"/>
              </a:ext>
            </a:extLst>
          </p:cNvPr>
          <p:cNvSpPr/>
          <p:nvPr/>
        </p:nvSpPr>
        <p:spPr>
          <a:xfrm>
            <a:off x="9338554" y="3595760"/>
            <a:ext cx="1977957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D78F9B5-4D94-57D8-47DB-51D3CBE5CBB4}"/>
              </a:ext>
            </a:extLst>
          </p:cNvPr>
          <p:cNvSpPr/>
          <p:nvPr/>
        </p:nvSpPr>
        <p:spPr>
          <a:xfrm>
            <a:off x="620857" y="4793351"/>
            <a:ext cx="13864070" cy="76837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x is not a root node, rank(x)           rank(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x.parent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/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&lt;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blipFill>
                <a:blip r:embed="rId3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/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If a root x has rank k, then its subtree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nodes</a:t>
                </a: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47B7529-C8E8-EC99-394B-7A761C29CA6F}"/>
              </a:ext>
            </a:extLst>
          </p:cNvPr>
          <p:cNvSpPr/>
          <p:nvPr/>
        </p:nvSpPr>
        <p:spPr>
          <a:xfrm>
            <a:off x="579588" y="7758057"/>
            <a:ext cx="13864070" cy="80228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Maximum rank of a root is 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runbox">
                <a:extLst>
                  <a:ext uri="{FF2B5EF4-FFF2-40B4-BE49-F238E27FC236}">
                    <a16:creationId xmlns:a16="http://schemas.microsoft.com/office/drawing/2014/main" id="{3A400652-4036-2282-4BED-4CAD6806EB15}"/>
                  </a:ext>
                </a:extLst>
              </p:cNvPr>
              <p:cNvSpPr/>
              <p:nvPr/>
            </p:nvSpPr>
            <p:spPr>
              <a:xfrm>
                <a:off x="6949648" y="7758302"/>
                <a:ext cx="1467646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log</m:t>
                          </m:r>
                        </m:fName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runbox">
                <a:extLst>
                  <a:ext uri="{FF2B5EF4-FFF2-40B4-BE49-F238E27FC236}">
                    <a16:creationId xmlns:a16="http://schemas.microsoft.com/office/drawing/2014/main" id="{3A400652-4036-2282-4BED-4CAD6806E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648" y="7758302"/>
                <a:ext cx="1467646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!!b">
            <a:extLst>
              <a:ext uri="{FF2B5EF4-FFF2-40B4-BE49-F238E27FC236}">
                <a16:creationId xmlns:a16="http://schemas.microsoft.com/office/drawing/2014/main" id="{80026AED-D433-44F4-C037-DDCC06123F34}"/>
              </a:ext>
            </a:extLst>
          </p:cNvPr>
          <p:cNvSpPr/>
          <p:nvPr/>
        </p:nvSpPr>
        <p:spPr>
          <a:xfrm>
            <a:off x="16379762" y="5420818"/>
            <a:ext cx="1578244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??</a:t>
            </a:r>
          </a:p>
        </p:txBody>
      </p:sp>
      <p:sp>
        <p:nvSpPr>
          <p:cNvPr id="13" name="!!a">
            <a:extLst>
              <a:ext uri="{FF2B5EF4-FFF2-40B4-BE49-F238E27FC236}">
                <a16:creationId xmlns:a16="http://schemas.microsoft.com/office/drawing/2014/main" id="{FDEF624A-D9A7-5C42-2A72-B4059EDB16C9}"/>
              </a:ext>
            </a:extLst>
          </p:cNvPr>
          <p:cNvSpPr/>
          <p:nvPr/>
        </p:nvSpPr>
        <p:spPr>
          <a:xfrm>
            <a:off x="15509063" y="3895589"/>
            <a:ext cx="1461810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lang="en-US" sz="3600" dirty="0">
                <a:solidFill>
                  <a:schemeClr val="tx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??</a:t>
            </a: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!!star1">
            <a:extLst>
              <a:ext uri="{FF2B5EF4-FFF2-40B4-BE49-F238E27FC236}">
                <a16:creationId xmlns:a16="http://schemas.microsoft.com/office/drawing/2014/main" id="{B5882048-1071-87F5-0609-25D68F62A065}"/>
              </a:ext>
            </a:extLst>
          </p:cNvPr>
          <p:cNvSpPr/>
          <p:nvPr/>
        </p:nvSpPr>
        <p:spPr>
          <a:xfrm>
            <a:off x="14874251" y="383573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5">
            <a:extLst>
              <a:ext uri="{FF2B5EF4-FFF2-40B4-BE49-F238E27FC236}">
                <a16:creationId xmlns:a16="http://schemas.microsoft.com/office/drawing/2014/main" id="{2899A607-E0D1-87E3-DA9B-B1624E9A61B9}"/>
              </a:ext>
            </a:extLst>
          </p:cNvPr>
          <p:cNvSpPr/>
          <p:nvPr/>
        </p:nvSpPr>
        <p:spPr>
          <a:xfrm>
            <a:off x="15788651" y="5330747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BD137FF8-E940-B054-E694-3C784B800DDF}"/>
              </a:ext>
            </a:extLst>
          </p:cNvPr>
          <p:cNvSpPr/>
          <p:nvPr/>
        </p:nvSpPr>
        <p:spPr>
          <a:xfrm>
            <a:off x="14874251" y="383573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64CB37FA-FAEC-BDAA-A81E-21B22EACB58A}"/>
              </a:ext>
            </a:extLst>
          </p:cNvPr>
          <p:cNvSpPr/>
          <p:nvPr/>
        </p:nvSpPr>
        <p:spPr>
          <a:xfrm>
            <a:off x="14874251" y="383573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8232C7-994A-3BA9-ACE3-0BAB810065FA}"/>
              </a:ext>
            </a:extLst>
          </p:cNvPr>
          <p:cNvCxnSpPr>
            <a:cxnSpLocks/>
            <a:stCxn id="18" idx="1"/>
            <a:endCxn id="20" idx="4"/>
          </p:cNvCxnSpPr>
          <p:nvPr/>
        </p:nvCxnSpPr>
        <p:spPr>
          <a:xfrm flipH="1" flipV="1">
            <a:off x="15331451" y="4672462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!!c">
            <a:extLst>
              <a:ext uri="{FF2B5EF4-FFF2-40B4-BE49-F238E27FC236}">
                <a16:creationId xmlns:a16="http://schemas.microsoft.com/office/drawing/2014/main" id="{521668FD-7BEA-835D-70EA-2D9055C98945}"/>
              </a:ext>
            </a:extLst>
          </p:cNvPr>
          <p:cNvSpPr/>
          <p:nvPr/>
        </p:nvSpPr>
        <p:spPr>
          <a:xfrm>
            <a:off x="17428072" y="6946593"/>
            <a:ext cx="1578245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??</a:t>
            </a:r>
          </a:p>
        </p:txBody>
      </p:sp>
      <p:sp>
        <p:nvSpPr>
          <p:cNvPr id="29" name="!!star5">
            <a:extLst>
              <a:ext uri="{FF2B5EF4-FFF2-40B4-BE49-F238E27FC236}">
                <a16:creationId xmlns:a16="http://schemas.microsoft.com/office/drawing/2014/main" id="{E7BC439C-E627-C913-21A6-FDEFE06AEF78}"/>
              </a:ext>
            </a:extLst>
          </p:cNvPr>
          <p:cNvSpPr/>
          <p:nvPr/>
        </p:nvSpPr>
        <p:spPr>
          <a:xfrm>
            <a:off x="16836962" y="6856522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7E304E-54F8-41EA-9978-FE644318E03D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16379762" y="6198237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" name="!!d">
            <a:extLst>
              <a:ext uri="{FF2B5EF4-FFF2-40B4-BE49-F238E27FC236}">
                <a16:creationId xmlns:a16="http://schemas.microsoft.com/office/drawing/2014/main" id="{EACF86EB-35CE-2D69-F85D-DF0577141EDB}"/>
              </a:ext>
            </a:extLst>
          </p:cNvPr>
          <p:cNvSpPr/>
          <p:nvPr/>
        </p:nvSpPr>
        <p:spPr>
          <a:xfrm>
            <a:off x="18476384" y="8401115"/>
            <a:ext cx="1578246" cy="656590"/>
          </a:xfrm>
          <a:prstGeom prst="rect">
            <a:avLst/>
          </a:prstGeom>
          <a:solidFill>
            <a:srgbClr val="FFC000"/>
          </a:solidFill>
          <a:ln w="635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 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??</a:t>
            </a:r>
          </a:p>
        </p:txBody>
      </p:sp>
      <p:sp>
        <p:nvSpPr>
          <p:cNvPr id="32" name="!!star5">
            <a:extLst>
              <a:ext uri="{FF2B5EF4-FFF2-40B4-BE49-F238E27FC236}">
                <a16:creationId xmlns:a16="http://schemas.microsoft.com/office/drawing/2014/main" id="{2F0EBE6C-82EF-C804-C336-5F2510C0A0D7}"/>
              </a:ext>
            </a:extLst>
          </p:cNvPr>
          <p:cNvSpPr/>
          <p:nvPr/>
        </p:nvSpPr>
        <p:spPr>
          <a:xfrm>
            <a:off x="17885273" y="831104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D8D3F6-B20B-6B08-D1FC-BC1E3150793A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17428073" y="7652759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!!e">
                <a:extLst>
                  <a:ext uri="{FF2B5EF4-FFF2-40B4-BE49-F238E27FC236}">
                    <a16:creationId xmlns:a16="http://schemas.microsoft.com/office/drawing/2014/main" id="{C8B25C99-7669-725E-4D89-1178355B003F}"/>
                  </a:ext>
                </a:extLst>
              </p:cNvPr>
              <p:cNvSpPr/>
              <p:nvPr/>
            </p:nvSpPr>
            <p:spPr>
              <a:xfrm>
                <a:off x="19524694" y="9896132"/>
                <a:ext cx="2242094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≥ℓ+1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 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4" name="!!e">
                <a:extLst>
                  <a:ext uri="{FF2B5EF4-FFF2-40B4-BE49-F238E27FC236}">
                    <a16:creationId xmlns:a16="http://schemas.microsoft.com/office/drawing/2014/main" id="{C8B25C99-7669-725E-4D89-1178355B0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4694" y="9896132"/>
                <a:ext cx="2242094" cy="6565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!!star5">
            <a:extLst>
              <a:ext uri="{FF2B5EF4-FFF2-40B4-BE49-F238E27FC236}">
                <a16:creationId xmlns:a16="http://schemas.microsoft.com/office/drawing/2014/main" id="{060751E2-F307-DC95-3566-7E3652202CF7}"/>
              </a:ext>
            </a:extLst>
          </p:cNvPr>
          <p:cNvSpPr/>
          <p:nvPr/>
        </p:nvSpPr>
        <p:spPr>
          <a:xfrm>
            <a:off x="18933584" y="9806061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39C34E-79CA-4134-FCFC-B5AF7427DF63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18476384" y="9147776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!!u">
                <a:extLst>
                  <a:ext uri="{FF2B5EF4-FFF2-40B4-BE49-F238E27FC236}">
                    <a16:creationId xmlns:a16="http://schemas.microsoft.com/office/drawing/2014/main" id="{3C97F85D-515C-3015-4730-BCFC34CFC7DE}"/>
                  </a:ext>
                </a:extLst>
              </p:cNvPr>
              <p:cNvSpPr/>
              <p:nvPr/>
            </p:nvSpPr>
            <p:spPr>
              <a:xfrm>
                <a:off x="20645741" y="11391149"/>
                <a:ext cx="1121046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ℓ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!!u">
                <a:extLst>
                  <a:ext uri="{FF2B5EF4-FFF2-40B4-BE49-F238E27FC236}">
                    <a16:creationId xmlns:a16="http://schemas.microsoft.com/office/drawing/2014/main" id="{3C97F85D-515C-3015-4730-BCFC34CFC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741" y="11391149"/>
                <a:ext cx="1121046" cy="6565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!!star5">
            <a:extLst>
              <a:ext uri="{FF2B5EF4-FFF2-40B4-BE49-F238E27FC236}">
                <a16:creationId xmlns:a16="http://schemas.microsoft.com/office/drawing/2014/main" id="{E722EFD5-A2CF-4635-2AC8-708DC3FC2992}"/>
              </a:ext>
            </a:extLst>
          </p:cNvPr>
          <p:cNvSpPr/>
          <p:nvPr/>
        </p:nvSpPr>
        <p:spPr>
          <a:xfrm>
            <a:off x="20054630" y="1130107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u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714EA36-DFCB-45DE-F7CD-66E650D8A466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19597430" y="10642793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runbox10">
                <a:extLst>
                  <a:ext uri="{FF2B5EF4-FFF2-40B4-BE49-F238E27FC236}">
                    <a16:creationId xmlns:a16="http://schemas.microsoft.com/office/drawing/2014/main" id="{9976A023-A40D-30CE-5833-680F00DDF794}"/>
                  </a:ext>
                </a:extLst>
              </p:cNvPr>
              <p:cNvSpPr/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runbox10">
                <a:extLst>
                  <a:ext uri="{FF2B5EF4-FFF2-40B4-BE49-F238E27FC236}">
                    <a16:creationId xmlns:a16="http://schemas.microsoft.com/office/drawing/2014/main" id="{9976A023-A40D-30CE-5833-680F00DDF7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blipFill>
                <a:blip r:embed="rId8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runbox5">
                <a:extLst>
                  <a:ext uri="{FF2B5EF4-FFF2-40B4-BE49-F238E27FC236}">
                    <a16:creationId xmlns:a16="http://schemas.microsoft.com/office/drawing/2014/main" id="{7B4E281B-97A1-C705-BE9F-F1963CC37DA8}"/>
                  </a:ext>
                </a:extLst>
              </p:cNvPr>
              <p:cNvSpPr/>
              <p:nvPr/>
            </p:nvSpPr>
            <p:spPr>
              <a:xfrm>
                <a:off x="11781232" y="5931645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runbox5">
                <a:extLst>
                  <a:ext uri="{FF2B5EF4-FFF2-40B4-BE49-F238E27FC236}">
                    <a16:creationId xmlns:a16="http://schemas.microsoft.com/office/drawing/2014/main" id="{7B4E281B-97A1-C705-BE9F-F1963CC37D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31645"/>
                <a:ext cx="1123950" cy="668126"/>
              </a:xfrm>
              <a:prstGeom prst="roundRect">
                <a:avLst/>
              </a:prstGeom>
              <a:blipFill>
                <a:blip r:embed="rId9"/>
                <a:stretch>
                  <a:fillRect b="-312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137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!!star5">
            <a:extLst>
              <a:ext uri="{FF2B5EF4-FFF2-40B4-BE49-F238E27FC236}">
                <a16:creationId xmlns:a16="http://schemas.microsoft.com/office/drawing/2014/main" id="{56CD30D3-DB78-B4AF-96F4-7DF9D91CAF76}"/>
              </a:ext>
            </a:extLst>
          </p:cNvPr>
          <p:cNvSpPr/>
          <p:nvPr/>
        </p:nvSpPr>
        <p:spPr>
          <a:xfrm>
            <a:off x="4862263" y="11735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!!star4">
            <a:extLst>
              <a:ext uri="{FF2B5EF4-FFF2-40B4-BE49-F238E27FC236}">
                <a16:creationId xmlns:a16="http://schemas.microsoft.com/office/drawing/2014/main" id="{7700195A-9CBE-9703-C168-79A7C0CF2DA1}"/>
              </a:ext>
            </a:extLst>
          </p:cNvPr>
          <p:cNvSpPr/>
          <p:nvPr/>
        </p:nvSpPr>
        <p:spPr>
          <a:xfrm>
            <a:off x="5703220" y="11735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!!star3">
            <a:extLst>
              <a:ext uri="{FF2B5EF4-FFF2-40B4-BE49-F238E27FC236}">
                <a16:creationId xmlns:a16="http://schemas.microsoft.com/office/drawing/2014/main" id="{08095729-5220-A783-61FB-2881F9DFA5D2}"/>
              </a:ext>
            </a:extLst>
          </p:cNvPr>
          <p:cNvSpPr/>
          <p:nvPr/>
        </p:nvSpPr>
        <p:spPr>
          <a:xfrm>
            <a:off x="7307921" y="11735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!!star2">
            <a:extLst>
              <a:ext uri="{FF2B5EF4-FFF2-40B4-BE49-F238E27FC236}">
                <a16:creationId xmlns:a16="http://schemas.microsoft.com/office/drawing/2014/main" id="{D494E06C-BD99-6283-BBF3-87BD0898E60B}"/>
              </a:ext>
            </a:extLst>
          </p:cNvPr>
          <p:cNvSpPr/>
          <p:nvPr/>
        </p:nvSpPr>
        <p:spPr>
          <a:xfrm>
            <a:off x="8091450" y="11735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!!star8">
            <a:extLst>
              <a:ext uri="{FF2B5EF4-FFF2-40B4-BE49-F238E27FC236}">
                <a16:creationId xmlns:a16="http://schemas.microsoft.com/office/drawing/2014/main" id="{7877A37F-66A6-A1C0-0945-03A49785A709}"/>
              </a:ext>
            </a:extLst>
          </p:cNvPr>
          <p:cNvSpPr/>
          <p:nvPr/>
        </p:nvSpPr>
        <p:spPr>
          <a:xfrm>
            <a:off x="6486749" y="1173576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09361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17762" y="52811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7762" y="528115"/>
                <a:ext cx="8593443" cy="2837656"/>
              </a:xfrm>
              <a:prstGeom prst="roundRect">
                <a:avLst/>
              </a:prstGeom>
              <a:blipFill>
                <a:blip r:embed="rId2"/>
                <a:stretch>
                  <a:fillRect l="-588" b="-30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D1D6F7-9CC9-47D0-B447-C262BD60D198}"/>
              </a:ext>
            </a:extLst>
          </p:cNvPr>
          <p:cNvSpPr/>
          <p:nvPr/>
        </p:nvSpPr>
        <p:spPr>
          <a:xfrm>
            <a:off x="620857" y="611819"/>
            <a:ext cx="13864070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753F83-2449-B65E-FB48-8A11A543B61F}"/>
              </a:ext>
            </a:extLst>
          </p:cNvPr>
          <p:cNvSpPr/>
          <p:nvPr/>
        </p:nvSpPr>
        <p:spPr>
          <a:xfrm>
            <a:off x="620857" y="2052693"/>
            <a:ext cx="13864070" cy="13130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becomes a non-root, it                    become root again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25" name="!!runbox">
            <a:extLst>
              <a:ext uri="{FF2B5EF4-FFF2-40B4-BE49-F238E27FC236}">
                <a16:creationId xmlns:a16="http://schemas.microsoft.com/office/drawing/2014/main" id="{C99700C3-ED51-35F5-A64C-6AA38E8B1DF8}"/>
              </a:ext>
            </a:extLst>
          </p:cNvPr>
          <p:cNvSpPr/>
          <p:nvPr/>
        </p:nvSpPr>
        <p:spPr>
          <a:xfrm>
            <a:off x="8417294" y="2091433"/>
            <a:ext cx="2268136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CD9EE54-E712-716E-5B6B-79121C47D17E}"/>
              </a:ext>
            </a:extLst>
          </p:cNvPr>
          <p:cNvSpPr/>
          <p:nvPr/>
        </p:nvSpPr>
        <p:spPr>
          <a:xfrm>
            <a:off x="620857" y="3576426"/>
            <a:ext cx="13864070" cy="89829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 non-root, its rank                  increase </a:t>
            </a:r>
          </a:p>
        </p:txBody>
      </p:sp>
      <p:sp>
        <p:nvSpPr>
          <p:cNvPr id="8" name="!!runbox">
            <a:extLst>
              <a:ext uri="{FF2B5EF4-FFF2-40B4-BE49-F238E27FC236}">
                <a16:creationId xmlns:a16="http://schemas.microsoft.com/office/drawing/2014/main" id="{1080E4AB-7B2C-7B8E-67DA-998D7760B36C}"/>
              </a:ext>
            </a:extLst>
          </p:cNvPr>
          <p:cNvSpPr/>
          <p:nvPr/>
        </p:nvSpPr>
        <p:spPr>
          <a:xfrm>
            <a:off x="9338554" y="3595760"/>
            <a:ext cx="1977957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D78F9B5-4D94-57D8-47DB-51D3CBE5CBB4}"/>
              </a:ext>
            </a:extLst>
          </p:cNvPr>
          <p:cNvSpPr/>
          <p:nvPr/>
        </p:nvSpPr>
        <p:spPr>
          <a:xfrm>
            <a:off x="620857" y="4793351"/>
            <a:ext cx="13864070" cy="76837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x is not a root node, rank(x)           rank(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x.parent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/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&lt;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blipFill>
                <a:blip r:embed="rId3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/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If a root x has rank k, then its subtree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nodes</a:t>
                </a: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47B7529-C8E8-EC99-394B-7A761C29CA6F}"/>
              </a:ext>
            </a:extLst>
          </p:cNvPr>
          <p:cNvSpPr/>
          <p:nvPr/>
        </p:nvSpPr>
        <p:spPr>
          <a:xfrm>
            <a:off x="579588" y="7758057"/>
            <a:ext cx="13864070" cy="80228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Maximum rank of a root is 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runbox">
                <a:extLst>
                  <a:ext uri="{FF2B5EF4-FFF2-40B4-BE49-F238E27FC236}">
                    <a16:creationId xmlns:a16="http://schemas.microsoft.com/office/drawing/2014/main" id="{3A400652-4036-2282-4BED-4CAD6806EB15}"/>
                  </a:ext>
                </a:extLst>
              </p:cNvPr>
              <p:cNvSpPr/>
              <p:nvPr/>
            </p:nvSpPr>
            <p:spPr>
              <a:xfrm>
                <a:off x="6949648" y="7758302"/>
                <a:ext cx="1467646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log</m:t>
                          </m:r>
                        </m:fName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runbox">
                <a:extLst>
                  <a:ext uri="{FF2B5EF4-FFF2-40B4-BE49-F238E27FC236}">
                    <a16:creationId xmlns:a16="http://schemas.microsoft.com/office/drawing/2014/main" id="{3A400652-4036-2282-4BED-4CAD6806E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648" y="7758302"/>
                <a:ext cx="1467646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!!b">
                <a:extLst>
                  <a:ext uri="{FF2B5EF4-FFF2-40B4-BE49-F238E27FC236}">
                    <a16:creationId xmlns:a16="http://schemas.microsoft.com/office/drawing/2014/main" id="{80026AED-D433-44F4-C037-DDCC06123F34}"/>
                  </a:ext>
                </a:extLst>
              </p:cNvPr>
              <p:cNvSpPr/>
              <p:nvPr/>
            </p:nvSpPr>
            <p:spPr>
              <a:xfrm>
                <a:off x="16379762" y="5420818"/>
                <a:ext cx="5387024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≥ℓ+4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2" name="!!b">
                <a:extLst>
                  <a:ext uri="{FF2B5EF4-FFF2-40B4-BE49-F238E27FC236}">
                    <a16:creationId xmlns:a16="http://schemas.microsoft.com/office/drawing/2014/main" id="{80026AED-D433-44F4-C037-DDCC06123F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762" y="5420818"/>
                <a:ext cx="5387024" cy="6565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!!a">
                <a:extLst>
                  <a:ext uri="{FF2B5EF4-FFF2-40B4-BE49-F238E27FC236}">
                    <a16:creationId xmlns:a16="http://schemas.microsoft.com/office/drawing/2014/main" id="{FDEF624A-D9A7-5C42-2A72-B4059EDB16C9}"/>
                  </a:ext>
                </a:extLst>
              </p:cNvPr>
              <p:cNvSpPr/>
              <p:nvPr/>
            </p:nvSpPr>
            <p:spPr>
              <a:xfrm>
                <a:off x="15509062" y="3895589"/>
                <a:ext cx="6257723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≥ℓ+5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3" name="!!a">
                <a:extLst>
                  <a:ext uri="{FF2B5EF4-FFF2-40B4-BE49-F238E27FC236}">
                    <a16:creationId xmlns:a16="http://schemas.microsoft.com/office/drawing/2014/main" id="{FDEF624A-D9A7-5C42-2A72-B4059EDB16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062" y="3895589"/>
                <a:ext cx="6257723" cy="6565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star1">
            <a:extLst>
              <a:ext uri="{FF2B5EF4-FFF2-40B4-BE49-F238E27FC236}">
                <a16:creationId xmlns:a16="http://schemas.microsoft.com/office/drawing/2014/main" id="{B5882048-1071-87F5-0609-25D68F62A065}"/>
              </a:ext>
            </a:extLst>
          </p:cNvPr>
          <p:cNvSpPr/>
          <p:nvPr/>
        </p:nvSpPr>
        <p:spPr>
          <a:xfrm>
            <a:off x="14874251" y="383573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5">
            <a:extLst>
              <a:ext uri="{FF2B5EF4-FFF2-40B4-BE49-F238E27FC236}">
                <a16:creationId xmlns:a16="http://schemas.microsoft.com/office/drawing/2014/main" id="{2899A607-E0D1-87E3-DA9B-B1624E9A61B9}"/>
              </a:ext>
            </a:extLst>
          </p:cNvPr>
          <p:cNvSpPr/>
          <p:nvPr/>
        </p:nvSpPr>
        <p:spPr>
          <a:xfrm>
            <a:off x="15788651" y="5330747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BD137FF8-E940-B054-E694-3C784B800DDF}"/>
              </a:ext>
            </a:extLst>
          </p:cNvPr>
          <p:cNvSpPr/>
          <p:nvPr/>
        </p:nvSpPr>
        <p:spPr>
          <a:xfrm>
            <a:off x="14874251" y="383573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64CB37FA-FAEC-BDAA-A81E-21B22EACB58A}"/>
              </a:ext>
            </a:extLst>
          </p:cNvPr>
          <p:cNvSpPr/>
          <p:nvPr/>
        </p:nvSpPr>
        <p:spPr>
          <a:xfrm>
            <a:off x="14874251" y="383573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8232C7-994A-3BA9-ACE3-0BAB810065FA}"/>
              </a:ext>
            </a:extLst>
          </p:cNvPr>
          <p:cNvCxnSpPr>
            <a:cxnSpLocks/>
            <a:stCxn id="18" idx="1"/>
            <a:endCxn id="20" idx="4"/>
          </p:cNvCxnSpPr>
          <p:nvPr/>
        </p:nvCxnSpPr>
        <p:spPr>
          <a:xfrm flipH="1" flipV="1">
            <a:off x="15331451" y="4672462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!!c">
                <a:extLst>
                  <a:ext uri="{FF2B5EF4-FFF2-40B4-BE49-F238E27FC236}">
                    <a16:creationId xmlns:a16="http://schemas.microsoft.com/office/drawing/2014/main" id="{521668FD-7BEA-835D-70EA-2D9055C98945}"/>
                  </a:ext>
                </a:extLst>
              </p:cNvPr>
              <p:cNvSpPr/>
              <p:nvPr/>
            </p:nvSpPr>
            <p:spPr>
              <a:xfrm>
                <a:off x="17428072" y="6946593"/>
                <a:ext cx="4338714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≥ℓ+3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8" name="!!c">
                <a:extLst>
                  <a:ext uri="{FF2B5EF4-FFF2-40B4-BE49-F238E27FC236}">
                    <a16:creationId xmlns:a16="http://schemas.microsoft.com/office/drawing/2014/main" id="{521668FD-7BEA-835D-70EA-2D9055C98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8072" y="6946593"/>
                <a:ext cx="4338714" cy="6565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!!star5">
            <a:extLst>
              <a:ext uri="{FF2B5EF4-FFF2-40B4-BE49-F238E27FC236}">
                <a16:creationId xmlns:a16="http://schemas.microsoft.com/office/drawing/2014/main" id="{E7BC439C-E627-C913-21A6-FDEFE06AEF78}"/>
              </a:ext>
            </a:extLst>
          </p:cNvPr>
          <p:cNvSpPr/>
          <p:nvPr/>
        </p:nvSpPr>
        <p:spPr>
          <a:xfrm>
            <a:off x="16836962" y="6856522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7E304E-54F8-41EA-9978-FE644318E03D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16379762" y="6198237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!!d">
                <a:extLst>
                  <a:ext uri="{FF2B5EF4-FFF2-40B4-BE49-F238E27FC236}">
                    <a16:creationId xmlns:a16="http://schemas.microsoft.com/office/drawing/2014/main" id="{EACF86EB-35CE-2D69-F85D-DF0577141EDB}"/>
                  </a:ext>
                </a:extLst>
              </p:cNvPr>
              <p:cNvSpPr/>
              <p:nvPr/>
            </p:nvSpPr>
            <p:spPr>
              <a:xfrm>
                <a:off x="18476383" y="8401115"/>
                <a:ext cx="3290403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≥ℓ+2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1" name="!!d">
                <a:extLst>
                  <a:ext uri="{FF2B5EF4-FFF2-40B4-BE49-F238E27FC236}">
                    <a16:creationId xmlns:a16="http://schemas.microsoft.com/office/drawing/2014/main" id="{EACF86EB-35CE-2D69-F85D-DF0577141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6383" y="8401115"/>
                <a:ext cx="3290403" cy="6565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!!star5">
            <a:extLst>
              <a:ext uri="{FF2B5EF4-FFF2-40B4-BE49-F238E27FC236}">
                <a16:creationId xmlns:a16="http://schemas.microsoft.com/office/drawing/2014/main" id="{2F0EBE6C-82EF-C804-C336-5F2510C0A0D7}"/>
              </a:ext>
            </a:extLst>
          </p:cNvPr>
          <p:cNvSpPr/>
          <p:nvPr/>
        </p:nvSpPr>
        <p:spPr>
          <a:xfrm>
            <a:off x="17885273" y="831104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D8D3F6-B20B-6B08-D1FC-BC1E3150793A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17428073" y="7652759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!!e">
                <a:extLst>
                  <a:ext uri="{FF2B5EF4-FFF2-40B4-BE49-F238E27FC236}">
                    <a16:creationId xmlns:a16="http://schemas.microsoft.com/office/drawing/2014/main" id="{C8B25C99-7669-725E-4D89-1178355B003F}"/>
                  </a:ext>
                </a:extLst>
              </p:cNvPr>
              <p:cNvSpPr/>
              <p:nvPr/>
            </p:nvSpPr>
            <p:spPr>
              <a:xfrm>
                <a:off x="19524694" y="9896132"/>
                <a:ext cx="2242094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≥ℓ+1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 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4" name="!!e">
                <a:extLst>
                  <a:ext uri="{FF2B5EF4-FFF2-40B4-BE49-F238E27FC236}">
                    <a16:creationId xmlns:a16="http://schemas.microsoft.com/office/drawing/2014/main" id="{C8B25C99-7669-725E-4D89-1178355B00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4694" y="9896132"/>
                <a:ext cx="2242094" cy="6565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!!star5">
            <a:extLst>
              <a:ext uri="{FF2B5EF4-FFF2-40B4-BE49-F238E27FC236}">
                <a16:creationId xmlns:a16="http://schemas.microsoft.com/office/drawing/2014/main" id="{060751E2-F307-DC95-3566-7E3652202CF7}"/>
              </a:ext>
            </a:extLst>
          </p:cNvPr>
          <p:cNvSpPr/>
          <p:nvPr/>
        </p:nvSpPr>
        <p:spPr>
          <a:xfrm>
            <a:off x="18933584" y="9806061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39C34E-79CA-4134-FCFC-B5AF7427DF63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18476384" y="9147776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!!u">
                <a:extLst>
                  <a:ext uri="{FF2B5EF4-FFF2-40B4-BE49-F238E27FC236}">
                    <a16:creationId xmlns:a16="http://schemas.microsoft.com/office/drawing/2014/main" id="{3C97F85D-515C-3015-4730-BCFC34CFC7DE}"/>
                  </a:ext>
                </a:extLst>
              </p:cNvPr>
              <p:cNvSpPr/>
              <p:nvPr/>
            </p:nvSpPr>
            <p:spPr>
              <a:xfrm>
                <a:off x="20645741" y="11391149"/>
                <a:ext cx="1121046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ℓ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!!u">
                <a:extLst>
                  <a:ext uri="{FF2B5EF4-FFF2-40B4-BE49-F238E27FC236}">
                    <a16:creationId xmlns:a16="http://schemas.microsoft.com/office/drawing/2014/main" id="{3C97F85D-515C-3015-4730-BCFC34CFC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741" y="11391149"/>
                <a:ext cx="1121046" cy="6565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!!star5">
            <a:extLst>
              <a:ext uri="{FF2B5EF4-FFF2-40B4-BE49-F238E27FC236}">
                <a16:creationId xmlns:a16="http://schemas.microsoft.com/office/drawing/2014/main" id="{E722EFD5-A2CF-4635-2AC8-708DC3FC2992}"/>
              </a:ext>
            </a:extLst>
          </p:cNvPr>
          <p:cNvSpPr/>
          <p:nvPr/>
        </p:nvSpPr>
        <p:spPr>
          <a:xfrm>
            <a:off x="20054630" y="1130107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u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714EA36-DFCB-45DE-F7CD-66E650D8A466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19597430" y="10642793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runbox10">
                <a:extLst>
                  <a:ext uri="{FF2B5EF4-FFF2-40B4-BE49-F238E27FC236}">
                    <a16:creationId xmlns:a16="http://schemas.microsoft.com/office/drawing/2014/main" id="{A89D82DB-8497-6135-44A1-0A88E73FA2C4}"/>
                  </a:ext>
                </a:extLst>
              </p:cNvPr>
              <p:cNvSpPr/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" name="!!runbox10">
                <a:extLst>
                  <a:ext uri="{FF2B5EF4-FFF2-40B4-BE49-F238E27FC236}">
                    <a16:creationId xmlns:a16="http://schemas.microsoft.com/office/drawing/2014/main" id="{A89D82DB-8497-6135-44A1-0A88E73FA2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blipFill>
                <a:blip r:embed="rId12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runbox5">
                <a:extLst>
                  <a:ext uri="{FF2B5EF4-FFF2-40B4-BE49-F238E27FC236}">
                    <a16:creationId xmlns:a16="http://schemas.microsoft.com/office/drawing/2014/main" id="{D7BC9817-F393-236F-93A1-AE472340F885}"/>
                  </a:ext>
                </a:extLst>
              </p:cNvPr>
              <p:cNvSpPr/>
              <p:nvPr/>
            </p:nvSpPr>
            <p:spPr>
              <a:xfrm>
                <a:off x="11781232" y="5931645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runbox5">
                <a:extLst>
                  <a:ext uri="{FF2B5EF4-FFF2-40B4-BE49-F238E27FC236}">
                    <a16:creationId xmlns:a16="http://schemas.microsoft.com/office/drawing/2014/main" id="{D7BC9817-F393-236F-93A1-AE472340F8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31645"/>
                <a:ext cx="1123950" cy="668126"/>
              </a:xfrm>
              <a:prstGeom prst="roundRect">
                <a:avLst/>
              </a:prstGeom>
              <a:blipFill>
                <a:blip r:embed="rId13"/>
                <a:stretch>
                  <a:fillRect b="-312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8947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!!e">
                <a:extLst>
                  <a:ext uri="{FF2B5EF4-FFF2-40B4-BE49-F238E27FC236}">
                    <a16:creationId xmlns:a16="http://schemas.microsoft.com/office/drawing/2014/main" id="{0CDF2478-77FB-F10D-9B9F-C4E93B76944D}"/>
                  </a:ext>
                </a:extLst>
              </p:cNvPr>
              <p:cNvSpPr/>
              <p:nvPr/>
            </p:nvSpPr>
            <p:spPr>
              <a:xfrm>
                <a:off x="19524694" y="9896132"/>
                <a:ext cx="2242094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≥ℓ+1</m:t>
                    </m:r>
                  </m:oMath>
                </a14:m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 </a:t>
                </a:r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1" name="!!e">
                <a:extLst>
                  <a:ext uri="{FF2B5EF4-FFF2-40B4-BE49-F238E27FC236}">
                    <a16:creationId xmlns:a16="http://schemas.microsoft.com/office/drawing/2014/main" id="{0CDF2478-77FB-F10D-9B9F-C4E93B7694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4694" y="9896132"/>
                <a:ext cx="2242094" cy="6565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!!d">
                <a:extLst>
                  <a:ext uri="{FF2B5EF4-FFF2-40B4-BE49-F238E27FC236}">
                    <a16:creationId xmlns:a16="http://schemas.microsoft.com/office/drawing/2014/main" id="{5C5413B4-D278-B8E7-F4CB-6784934B11F7}"/>
                  </a:ext>
                </a:extLst>
              </p:cNvPr>
              <p:cNvSpPr/>
              <p:nvPr/>
            </p:nvSpPr>
            <p:spPr>
              <a:xfrm>
                <a:off x="18476383" y="8401115"/>
                <a:ext cx="3290403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≥ℓ+2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0" name="!!d">
                <a:extLst>
                  <a:ext uri="{FF2B5EF4-FFF2-40B4-BE49-F238E27FC236}">
                    <a16:creationId xmlns:a16="http://schemas.microsoft.com/office/drawing/2014/main" id="{5C5413B4-D278-B8E7-F4CB-6784934B11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6383" y="8401115"/>
                <a:ext cx="3290403" cy="6565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!!c">
                <a:extLst>
                  <a:ext uri="{FF2B5EF4-FFF2-40B4-BE49-F238E27FC236}">
                    <a16:creationId xmlns:a16="http://schemas.microsoft.com/office/drawing/2014/main" id="{6E324255-6A36-5DE4-F814-C5CE59013080}"/>
                  </a:ext>
                </a:extLst>
              </p:cNvPr>
              <p:cNvSpPr/>
              <p:nvPr/>
            </p:nvSpPr>
            <p:spPr>
              <a:xfrm>
                <a:off x="17428072" y="6946593"/>
                <a:ext cx="4338714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≥ℓ+3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7" name="!!c">
                <a:extLst>
                  <a:ext uri="{FF2B5EF4-FFF2-40B4-BE49-F238E27FC236}">
                    <a16:creationId xmlns:a16="http://schemas.microsoft.com/office/drawing/2014/main" id="{6E324255-6A36-5DE4-F814-C5CE590130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8072" y="6946593"/>
                <a:ext cx="4338714" cy="6565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!!b">
                <a:extLst>
                  <a:ext uri="{FF2B5EF4-FFF2-40B4-BE49-F238E27FC236}">
                    <a16:creationId xmlns:a16="http://schemas.microsoft.com/office/drawing/2014/main" id="{8CD3AA3F-F8DD-A3EC-5DBC-E5EB64EB547F}"/>
                  </a:ext>
                </a:extLst>
              </p:cNvPr>
              <p:cNvSpPr/>
              <p:nvPr/>
            </p:nvSpPr>
            <p:spPr>
              <a:xfrm>
                <a:off x="16379762" y="5420818"/>
                <a:ext cx="5387024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≥ℓ+4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6" name="!!b">
                <a:extLst>
                  <a:ext uri="{FF2B5EF4-FFF2-40B4-BE49-F238E27FC236}">
                    <a16:creationId xmlns:a16="http://schemas.microsoft.com/office/drawing/2014/main" id="{8CD3AA3F-F8DD-A3EC-5DBC-E5EB64EB5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762" y="5420818"/>
                <a:ext cx="5387024" cy="656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!!a">
                <a:extLst>
                  <a:ext uri="{FF2B5EF4-FFF2-40B4-BE49-F238E27FC236}">
                    <a16:creationId xmlns:a16="http://schemas.microsoft.com/office/drawing/2014/main" id="{57F97738-1241-DE85-3848-CD4ACD201221}"/>
                  </a:ext>
                </a:extLst>
              </p:cNvPr>
              <p:cNvSpPr/>
              <p:nvPr/>
            </p:nvSpPr>
            <p:spPr>
              <a:xfrm>
                <a:off x="15509062" y="3895589"/>
                <a:ext cx="6257723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≥ℓ+5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24" name="!!a">
                <a:extLst>
                  <a:ext uri="{FF2B5EF4-FFF2-40B4-BE49-F238E27FC236}">
                    <a16:creationId xmlns:a16="http://schemas.microsoft.com/office/drawing/2014/main" id="{57F97738-1241-DE85-3848-CD4ACD201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9062" y="3895589"/>
                <a:ext cx="6257723" cy="6565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17762" y="528115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7762" y="528115"/>
                <a:ext cx="8593443" cy="2837656"/>
              </a:xfrm>
              <a:prstGeom prst="roundRect">
                <a:avLst/>
              </a:prstGeom>
              <a:blipFill>
                <a:blip r:embed="rId7"/>
                <a:stretch>
                  <a:fillRect l="-588" b="-30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D1D6F7-9CC9-47D0-B447-C262BD60D198}"/>
              </a:ext>
            </a:extLst>
          </p:cNvPr>
          <p:cNvSpPr/>
          <p:nvPr/>
        </p:nvSpPr>
        <p:spPr>
          <a:xfrm>
            <a:off x="620857" y="611819"/>
            <a:ext cx="13864070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753F83-2449-B65E-FB48-8A11A543B61F}"/>
              </a:ext>
            </a:extLst>
          </p:cNvPr>
          <p:cNvSpPr/>
          <p:nvPr/>
        </p:nvSpPr>
        <p:spPr>
          <a:xfrm>
            <a:off x="620857" y="2052693"/>
            <a:ext cx="13864070" cy="13130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becomes a non-root, it                    become root again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25" name="!!runbox">
            <a:extLst>
              <a:ext uri="{FF2B5EF4-FFF2-40B4-BE49-F238E27FC236}">
                <a16:creationId xmlns:a16="http://schemas.microsoft.com/office/drawing/2014/main" id="{C99700C3-ED51-35F5-A64C-6AA38E8B1DF8}"/>
              </a:ext>
            </a:extLst>
          </p:cNvPr>
          <p:cNvSpPr/>
          <p:nvPr/>
        </p:nvSpPr>
        <p:spPr>
          <a:xfrm>
            <a:off x="8417294" y="2091433"/>
            <a:ext cx="2268136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CD9EE54-E712-716E-5B6B-79121C47D17E}"/>
              </a:ext>
            </a:extLst>
          </p:cNvPr>
          <p:cNvSpPr/>
          <p:nvPr/>
        </p:nvSpPr>
        <p:spPr>
          <a:xfrm>
            <a:off x="620857" y="3576426"/>
            <a:ext cx="13864070" cy="89829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 non-root, its rank                  increase </a:t>
            </a:r>
          </a:p>
        </p:txBody>
      </p:sp>
      <p:sp>
        <p:nvSpPr>
          <p:cNvPr id="8" name="!!runbox">
            <a:extLst>
              <a:ext uri="{FF2B5EF4-FFF2-40B4-BE49-F238E27FC236}">
                <a16:creationId xmlns:a16="http://schemas.microsoft.com/office/drawing/2014/main" id="{1080E4AB-7B2C-7B8E-67DA-998D7760B36C}"/>
              </a:ext>
            </a:extLst>
          </p:cNvPr>
          <p:cNvSpPr/>
          <p:nvPr/>
        </p:nvSpPr>
        <p:spPr>
          <a:xfrm>
            <a:off x="9338554" y="3595760"/>
            <a:ext cx="1977957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D78F9B5-4D94-57D8-47DB-51D3CBE5CBB4}"/>
              </a:ext>
            </a:extLst>
          </p:cNvPr>
          <p:cNvSpPr/>
          <p:nvPr/>
        </p:nvSpPr>
        <p:spPr>
          <a:xfrm>
            <a:off x="620857" y="4793351"/>
            <a:ext cx="13864070" cy="76837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x is not a root node, rank(x)           rank(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x.parent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/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&lt;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blipFill>
                <a:blip r:embed="rId8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/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If a root x has rank k, then its subtree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nodes</a:t>
                </a: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47B7529-C8E8-EC99-394B-7A761C29CA6F}"/>
              </a:ext>
            </a:extLst>
          </p:cNvPr>
          <p:cNvSpPr/>
          <p:nvPr/>
        </p:nvSpPr>
        <p:spPr>
          <a:xfrm>
            <a:off x="579588" y="7758057"/>
            <a:ext cx="13864070" cy="80228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Maximum rank of a root is 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runbox">
                <a:extLst>
                  <a:ext uri="{FF2B5EF4-FFF2-40B4-BE49-F238E27FC236}">
                    <a16:creationId xmlns:a16="http://schemas.microsoft.com/office/drawing/2014/main" id="{3A400652-4036-2282-4BED-4CAD6806EB15}"/>
                  </a:ext>
                </a:extLst>
              </p:cNvPr>
              <p:cNvSpPr/>
              <p:nvPr/>
            </p:nvSpPr>
            <p:spPr>
              <a:xfrm>
                <a:off x="6949648" y="7758302"/>
                <a:ext cx="1467646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log</m:t>
                          </m:r>
                        </m:fName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runbox">
                <a:extLst>
                  <a:ext uri="{FF2B5EF4-FFF2-40B4-BE49-F238E27FC236}">
                    <a16:creationId xmlns:a16="http://schemas.microsoft.com/office/drawing/2014/main" id="{3A400652-4036-2282-4BED-4CAD6806E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648" y="7758302"/>
                <a:ext cx="1467646" cy="658336"/>
              </a:xfrm>
              <a:prstGeom prst="roundRect">
                <a:avLst/>
              </a:prstGeom>
              <a:blipFill>
                <a:blip r:embed="rId10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!!star1">
            <a:extLst>
              <a:ext uri="{FF2B5EF4-FFF2-40B4-BE49-F238E27FC236}">
                <a16:creationId xmlns:a16="http://schemas.microsoft.com/office/drawing/2014/main" id="{B5882048-1071-87F5-0609-25D68F62A065}"/>
              </a:ext>
            </a:extLst>
          </p:cNvPr>
          <p:cNvSpPr/>
          <p:nvPr/>
        </p:nvSpPr>
        <p:spPr>
          <a:xfrm>
            <a:off x="14874251" y="383573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8" name="!!star5">
            <a:extLst>
              <a:ext uri="{FF2B5EF4-FFF2-40B4-BE49-F238E27FC236}">
                <a16:creationId xmlns:a16="http://schemas.microsoft.com/office/drawing/2014/main" id="{2899A607-E0D1-87E3-DA9B-B1624E9A61B9}"/>
              </a:ext>
            </a:extLst>
          </p:cNvPr>
          <p:cNvSpPr/>
          <p:nvPr/>
        </p:nvSpPr>
        <p:spPr>
          <a:xfrm>
            <a:off x="15788651" y="5330747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b</a:t>
            </a:r>
          </a:p>
        </p:txBody>
      </p:sp>
      <p:sp>
        <p:nvSpPr>
          <p:cNvPr id="19" name="!!star1">
            <a:extLst>
              <a:ext uri="{FF2B5EF4-FFF2-40B4-BE49-F238E27FC236}">
                <a16:creationId xmlns:a16="http://schemas.microsoft.com/office/drawing/2014/main" id="{BD137FF8-E940-B054-E694-3C784B800DDF}"/>
              </a:ext>
            </a:extLst>
          </p:cNvPr>
          <p:cNvSpPr/>
          <p:nvPr/>
        </p:nvSpPr>
        <p:spPr>
          <a:xfrm>
            <a:off x="14874251" y="383573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!!star1">
            <a:extLst>
              <a:ext uri="{FF2B5EF4-FFF2-40B4-BE49-F238E27FC236}">
                <a16:creationId xmlns:a16="http://schemas.microsoft.com/office/drawing/2014/main" id="{64CB37FA-FAEC-BDAA-A81E-21B22EACB58A}"/>
              </a:ext>
            </a:extLst>
          </p:cNvPr>
          <p:cNvSpPr/>
          <p:nvPr/>
        </p:nvSpPr>
        <p:spPr>
          <a:xfrm>
            <a:off x="14874251" y="3835730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a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E8232C7-994A-3BA9-ACE3-0BAB810065FA}"/>
              </a:ext>
            </a:extLst>
          </p:cNvPr>
          <p:cNvCxnSpPr>
            <a:cxnSpLocks/>
            <a:stCxn id="18" idx="1"/>
            <a:endCxn id="20" idx="4"/>
          </p:cNvCxnSpPr>
          <p:nvPr/>
        </p:nvCxnSpPr>
        <p:spPr>
          <a:xfrm flipH="1" flipV="1">
            <a:off x="15331451" y="4672462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!!star5">
            <a:extLst>
              <a:ext uri="{FF2B5EF4-FFF2-40B4-BE49-F238E27FC236}">
                <a16:creationId xmlns:a16="http://schemas.microsoft.com/office/drawing/2014/main" id="{E7BC439C-E627-C913-21A6-FDEFE06AEF78}"/>
              </a:ext>
            </a:extLst>
          </p:cNvPr>
          <p:cNvSpPr/>
          <p:nvPr/>
        </p:nvSpPr>
        <p:spPr>
          <a:xfrm>
            <a:off x="16836962" y="6856522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7E304E-54F8-41EA-9978-FE644318E03D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16379762" y="6198237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!!star5">
            <a:extLst>
              <a:ext uri="{FF2B5EF4-FFF2-40B4-BE49-F238E27FC236}">
                <a16:creationId xmlns:a16="http://schemas.microsoft.com/office/drawing/2014/main" id="{2F0EBE6C-82EF-C804-C336-5F2510C0A0D7}"/>
              </a:ext>
            </a:extLst>
          </p:cNvPr>
          <p:cNvSpPr/>
          <p:nvPr/>
        </p:nvSpPr>
        <p:spPr>
          <a:xfrm>
            <a:off x="17885273" y="8311044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d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D8D3F6-B20B-6B08-D1FC-BC1E3150793A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17428073" y="7652759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!!star5">
            <a:extLst>
              <a:ext uri="{FF2B5EF4-FFF2-40B4-BE49-F238E27FC236}">
                <a16:creationId xmlns:a16="http://schemas.microsoft.com/office/drawing/2014/main" id="{060751E2-F307-DC95-3566-7E3652202CF7}"/>
              </a:ext>
            </a:extLst>
          </p:cNvPr>
          <p:cNvSpPr/>
          <p:nvPr/>
        </p:nvSpPr>
        <p:spPr>
          <a:xfrm>
            <a:off x="18933584" y="9806061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39C34E-79CA-4134-FCFC-B5AF7427DF63}"/>
              </a:ext>
            </a:extLst>
          </p:cNvPr>
          <p:cNvCxnSpPr>
            <a:cxnSpLocks/>
            <a:stCxn id="35" idx="1"/>
          </p:cNvCxnSpPr>
          <p:nvPr/>
        </p:nvCxnSpPr>
        <p:spPr>
          <a:xfrm flipH="1" flipV="1">
            <a:off x="18476384" y="9147776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!!u">
                <a:extLst>
                  <a:ext uri="{FF2B5EF4-FFF2-40B4-BE49-F238E27FC236}">
                    <a16:creationId xmlns:a16="http://schemas.microsoft.com/office/drawing/2014/main" id="{3C97F85D-515C-3015-4730-BCFC34CFC7DE}"/>
                  </a:ext>
                </a:extLst>
              </p:cNvPr>
              <p:cNvSpPr/>
              <p:nvPr/>
            </p:nvSpPr>
            <p:spPr>
              <a:xfrm>
                <a:off x="20645741" y="11391149"/>
                <a:ext cx="1121046" cy="656590"/>
              </a:xfrm>
              <a:prstGeom prst="rect">
                <a:avLst/>
              </a:prstGeom>
              <a:solidFill>
                <a:srgbClr val="FFC000"/>
              </a:solidFill>
              <a:ln w="63500" cmpd="sng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  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ℓ</m:t>
                    </m:r>
                  </m:oMath>
                </a14:m>
                <a:endParaRPr kumimoji="0" lang="en-US" sz="36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7" name="!!u">
                <a:extLst>
                  <a:ext uri="{FF2B5EF4-FFF2-40B4-BE49-F238E27FC236}">
                    <a16:creationId xmlns:a16="http://schemas.microsoft.com/office/drawing/2014/main" id="{3C97F85D-515C-3015-4730-BCFC34CFC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5741" y="11391149"/>
                <a:ext cx="1121046" cy="6565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63500" cmpd="sng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!!star5">
            <a:extLst>
              <a:ext uri="{FF2B5EF4-FFF2-40B4-BE49-F238E27FC236}">
                <a16:creationId xmlns:a16="http://schemas.microsoft.com/office/drawing/2014/main" id="{E722EFD5-A2CF-4635-2AC8-708DC3FC2992}"/>
              </a:ext>
            </a:extLst>
          </p:cNvPr>
          <p:cNvSpPr/>
          <p:nvPr/>
        </p:nvSpPr>
        <p:spPr>
          <a:xfrm>
            <a:off x="20054630" y="11301078"/>
            <a:ext cx="914400" cy="83673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u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714EA36-DFCB-45DE-F7CD-66E650D8A466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19597430" y="10642793"/>
            <a:ext cx="591111" cy="7808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0F7FFE8-DA27-1CEB-C814-1C96FDC12FE0}"/>
              </a:ext>
            </a:extLst>
          </p:cNvPr>
          <p:cNvSpPr/>
          <p:nvPr/>
        </p:nvSpPr>
        <p:spPr>
          <a:xfrm>
            <a:off x="579588" y="9147776"/>
            <a:ext cx="13864070" cy="402217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As we move up, the rank of the vertices increase by at least 1.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But the maximum rank is log n and the minimum rank is 0.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Thus, the path from u to root is at most log n.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Thus, the running time of find is O(log n)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runbox10">
                <a:extLst>
                  <a:ext uri="{FF2B5EF4-FFF2-40B4-BE49-F238E27FC236}">
                    <a16:creationId xmlns:a16="http://schemas.microsoft.com/office/drawing/2014/main" id="{9AA2A219-6C41-C0A9-D40B-A5DB0AED5862}"/>
                  </a:ext>
                </a:extLst>
              </p:cNvPr>
              <p:cNvSpPr/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runbox10">
                <a:extLst>
                  <a:ext uri="{FF2B5EF4-FFF2-40B4-BE49-F238E27FC236}">
                    <a16:creationId xmlns:a16="http://schemas.microsoft.com/office/drawing/2014/main" id="{9AA2A219-6C41-C0A9-D40B-A5DB0AED58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blipFill>
                <a:blip r:embed="rId12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!!runbox5">
                <a:extLst>
                  <a:ext uri="{FF2B5EF4-FFF2-40B4-BE49-F238E27FC236}">
                    <a16:creationId xmlns:a16="http://schemas.microsoft.com/office/drawing/2014/main" id="{AE11C3A3-BA78-3D6D-C83A-747AC6F9FE3A}"/>
                  </a:ext>
                </a:extLst>
              </p:cNvPr>
              <p:cNvSpPr/>
              <p:nvPr/>
            </p:nvSpPr>
            <p:spPr>
              <a:xfrm>
                <a:off x="11781232" y="5931645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1" name="!!runbox5">
                <a:extLst>
                  <a:ext uri="{FF2B5EF4-FFF2-40B4-BE49-F238E27FC236}">
                    <a16:creationId xmlns:a16="http://schemas.microsoft.com/office/drawing/2014/main" id="{AE11C3A3-BA78-3D6D-C83A-747AC6F9FE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31645"/>
                <a:ext cx="1123950" cy="668126"/>
              </a:xfrm>
              <a:prstGeom prst="roundRect">
                <a:avLst/>
              </a:prstGeom>
              <a:blipFill>
                <a:blip r:embed="rId13"/>
                <a:stretch>
                  <a:fillRect b="-312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556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57455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176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3" y="272406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65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 the root having smaller rank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child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if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)+1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5582" y="615178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D1D6F7-9CC9-47D0-B447-C262BD60D198}"/>
              </a:ext>
            </a:extLst>
          </p:cNvPr>
          <p:cNvSpPr/>
          <p:nvPr/>
        </p:nvSpPr>
        <p:spPr>
          <a:xfrm>
            <a:off x="620857" y="611819"/>
            <a:ext cx="13864070" cy="83673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Some Observations</a:t>
            </a:r>
          </a:p>
        </p:txBody>
      </p:sp>
      <p:sp>
        <p:nvSpPr>
          <p:cNvPr id="2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8C753F83-2449-B65E-FB48-8A11A543B61F}"/>
              </a:ext>
            </a:extLst>
          </p:cNvPr>
          <p:cNvSpPr/>
          <p:nvPr/>
        </p:nvSpPr>
        <p:spPr>
          <a:xfrm>
            <a:off x="620857" y="2052693"/>
            <a:ext cx="13864070" cy="1313078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becomes a non-root, it                    become root again </a:t>
            </a:r>
          </a:p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p:sp>
        <p:nvSpPr>
          <p:cNvPr id="25" name="!!runbox">
            <a:extLst>
              <a:ext uri="{FF2B5EF4-FFF2-40B4-BE49-F238E27FC236}">
                <a16:creationId xmlns:a16="http://schemas.microsoft.com/office/drawing/2014/main" id="{C99700C3-ED51-35F5-A64C-6AA38E8B1DF8}"/>
              </a:ext>
            </a:extLst>
          </p:cNvPr>
          <p:cNvSpPr/>
          <p:nvPr/>
        </p:nvSpPr>
        <p:spPr>
          <a:xfrm>
            <a:off x="8417294" y="2091433"/>
            <a:ext cx="2268136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ACD9EE54-E712-716E-5B6B-79121C47D17E}"/>
              </a:ext>
            </a:extLst>
          </p:cNvPr>
          <p:cNvSpPr/>
          <p:nvPr/>
        </p:nvSpPr>
        <p:spPr>
          <a:xfrm>
            <a:off x="620857" y="3576426"/>
            <a:ext cx="13864070" cy="89829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Once a node become non-root, its rank                  increase </a:t>
            </a:r>
          </a:p>
        </p:txBody>
      </p:sp>
      <p:sp>
        <p:nvSpPr>
          <p:cNvPr id="8" name="!!runbox">
            <a:extLst>
              <a:ext uri="{FF2B5EF4-FFF2-40B4-BE49-F238E27FC236}">
                <a16:creationId xmlns:a16="http://schemas.microsoft.com/office/drawing/2014/main" id="{1080E4AB-7B2C-7B8E-67DA-998D7760B36C}"/>
              </a:ext>
            </a:extLst>
          </p:cNvPr>
          <p:cNvSpPr/>
          <p:nvPr/>
        </p:nvSpPr>
        <p:spPr>
          <a:xfrm>
            <a:off x="9338554" y="3595760"/>
            <a:ext cx="1977957" cy="658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cannot</a:t>
            </a:r>
          </a:p>
        </p:txBody>
      </p:sp>
      <p:sp>
        <p:nvSpPr>
          <p:cNvPr id="10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D78F9B5-4D94-57D8-47DB-51D3CBE5CBB4}"/>
              </a:ext>
            </a:extLst>
          </p:cNvPr>
          <p:cNvSpPr/>
          <p:nvPr/>
        </p:nvSpPr>
        <p:spPr>
          <a:xfrm>
            <a:off x="620857" y="4793351"/>
            <a:ext cx="13864070" cy="76837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If x is not a root node, rank(x)           rank(</a:t>
            </a:r>
            <a:r>
              <a:rPr lang="en-IN" sz="4000" dirty="0" err="1">
                <a:solidFill>
                  <a:srgbClr val="7030A0"/>
                </a:solidFill>
                <a:latin typeface="Bradley Hand" pitchFamily="2" charset="77"/>
              </a:rPr>
              <a:t>x.parent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/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&lt;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runbox">
                <a:extLst>
                  <a:ext uri="{FF2B5EF4-FFF2-40B4-BE49-F238E27FC236}">
                    <a16:creationId xmlns:a16="http://schemas.microsoft.com/office/drawing/2014/main" id="{FF7DE81E-5C20-0367-18F2-D4D40940D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623" y="4793351"/>
                <a:ext cx="1123950" cy="658336"/>
              </a:xfrm>
              <a:prstGeom prst="roundRect">
                <a:avLst/>
              </a:prstGeom>
              <a:blipFill>
                <a:blip r:embed="rId5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/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1434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t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If a root x has rank k, then its subtree contains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nodes</a:t>
                </a: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92D3F16E-A530-7F4F-9488-31D9A78FD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88" y="5891518"/>
                <a:ext cx="13864070" cy="1536744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4000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47B7529-C8E8-EC99-394B-7A761C29CA6F}"/>
              </a:ext>
            </a:extLst>
          </p:cNvPr>
          <p:cNvSpPr/>
          <p:nvPr/>
        </p:nvSpPr>
        <p:spPr>
          <a:xfrm>
            <a:off x="579588" y="7758057"/>
            <a:ext cx="13864070" cy="802283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Maximum rank of a root is 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runbox">
                <a:extLst>
                  <a:ext uri="{FF2B5EF4-FFF2-40B4-BE49-F238E27FC236}">
                    <a16:creationId xmlns:a16="http://schemas.microsoft.com/office/drawing/2014/main" id="{3A400652-4036-2282-4BED-4CAD6806EB15}"/>
                  </a:ext>
                </a:extLst>
              </p:cNvPr>
              <p:cNvSpPr/>
              <p:nvPr/>
            </p:nvSpPr>
            <p:spPr>
              <a:xfrm>
                <a:off x="6949648" y="7758302"/>
                <a:ext cx="1467646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</m:t>
                      </m:r>
                      <m:func>
                        <m:func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log</m:t>
                          </m:r>
                        </m:fName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runbox">
                <a:extLst>
                  <a:ext uri="{FF2B5EF4-FFF2-40B4-BE49-F238E27FC236}">
                    <a16:creationId xmlns:a16="http://schemas.microsoft.com/office/drawing/2014/main" id="{3A400652-4036-2282-4BED-4CAD6806EB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648" y="7758302"/>
                <a:ext cx="1467646" cy="658336"/>
              </a:xfrm>
              <a:prstGeom prst="roundRect">
                <a:avLst/>
              </a:prstGeom>
              <a:blipFill>
                <a:blip r:embed="rId7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ndy: A problem on leetcode">
            <a:extLst>
              <a:ext uri="{FF2B5EF4-FFF2-40B4-BE49-F238E27FC236}">
                <a16:creationId xmlns:a16="http://schemas.microsoft.com/office/drawing/2014/main" id="{35304CF1-1DB5-9EAF-D359-CAAEE3C05D8F}"/>
              </a:ext>
            </a:extLst>
          </p:cNvPr>
          <p:cNvSpPr/>
          <p:nvPr/>
        </p:nvSpPr>
        <p:spPr>
          <a:xfrm>
            <a:off x="558953" y="9192830"/>
            <a:ext cx="13905339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the running time of union(u)?</a:t>
            </a:r>
            <a:endParaRPr sz="4000" dirty="0"/>
          </a:p>
        </p:txBody>
      </p:sp>
      <p:sp>
        <p:nvSpPr>
          <p:cNvPr id="1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72E29747-D1B7-554E-E522-7F5D5E31563D}"/>
              </a:ext>
            </a:extLst>
          </p:cNvPr>
          <p:cNvSpPr/>
          <p:nvPr/>
        </p:nvSpPr>
        <p:spPr>
          <a:xfrm>
            <a:off x="579588" y="11256420"/>
            <a:ext cx="13864070" cy="1431101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Doing find two times. 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Thus, the running time of union is O(log 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runbox10">
                <a:extLst>
                  <a:ext uri="{FF2B5EF4-FFF2-40B4-BE49-F238E27FC236}">
                    <a16:creationId xmlns:a16="http://schemas.microsoft.com/office/drawing/2014/main" id="{43137A2C-818E-508F-7100-D24F7F63DE21}"/>
                  </a:ext>
                </a:extLst>
              </p:cNvPr>
              <p:cNvSpPr/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5" name="!!runbox10">
                <a:extLst>
                  <a:ext uri="{FF2B5EF4-FFF2-40B4-BE49-F238E27FC236}">
                    <a16:creationId xmlns:a16="http://schemas.microsoft.com/office/drawing/2014/main" id="{43137A2C-818E-508F-7100-D24F7F63DE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31645"/>
                <a:ext cx="1123950" cy="658336"/>
              </a:xfrm>
              <a:prstGeom prst="roundRect">
                <a:avLst/>
              </a:prstGeom>
              <a:blipFill>
                <a:blip r:embed="rId8"/>
                <a:stretch>
                  <a:fillRect b="-4762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!!runbox5">
                <a:extLst>
                  <a:ext uri="{FF2B5EF4-FFF2-40B4-BE49-F238E27FC236}">
                    <a16:creationId xmlns:a16="http://schemas.microsoft.com/office/drawing/2014/main" id="{9A175BA2-2638-7215-D292-542CCD7D720E}"/>
                  </a:ext>
                </a:extLst>
              </p:cNvPr>
              <p:cNvSpPr/>
              <p:nvPr/>
            </p:nvSpPr>
            <p:spPr>
              <a:xfrm>
                <a:off x="11781232" y="5931645"/>
                <a:ext cx="1123950" cy="668126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  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8" name="!!runbox5">
                <a:extLst>
                  <a:ext uri="{FF2B5EF4-FFF2-40B4-BE49-F238E27FC236}">
                    <a16:creationId xmlns:a16="http://schemas.microsoft.com/office/drawing/2014/main" id="{9A175BA2-2638-7215-D292-542CCD7D7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232" y="5931645"/>
                <a:ext cx="1123950" cy="668126"/>
              </a:xfrm>
              <a:prstGeom prst="roundRect">
                <a:avLst/>
              </a:prstGeom>
              <a:blipFill>
                <a:blip r:embed="rId9"/>
                <a:stretch>
                  <a:fillRect b="-312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491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/>
              <p:nvPr/>
            </p:nvSpPr>
            <p:spPr>
              <a:xfrm>
                <a:off x="968298" y="613464"/>
                <a:ext cx="8593443" cy="174799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make-singleton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Add a singleton node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the graph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= 0</a:t>
                </a:r>
              </a:p>
            </p:txBody>
          </p:sp>
        </mc:Choice>
        <mc:Fallback xmlns="">
          <p:sp>
            <p:nvSpPr>
              <p:cNvPr id="2" name="!!box1">
                <a:extLst>
                  <a:ext uri="{FF2B5EF4-FFF2-40B4-BE49-F238E27FC236}">
                    <a16:creationId xmlns:a16="http://schemas.microsoft.com/office/drawing/2014/main" id="{C1798034-D86E-7B5B-6EF3-9F10B2CA9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98" y="613464"/>
                <a:ext cx="8593443" cy="1747996"/>
              </a:xfrm>
              <a:prstGeom prst="roundRect">
                <a:avLst/>
              </a:prstGeom>
              <a:blipFill>
                <a:blip r:embed="rId2"/>
                <a:stretch>
                  <a:fillRect l="-1324" b="-78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/>
              <p:nvPr/>
            </p:nvSpPr>
            <p:spPr>
              <a:xfrm>
                <a:off x="968298" y="2762977"/>
                <a:ext cx="8593443" cy="283765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find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while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has a parent: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.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parent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ox3">
                <a:extLst>
                  <a:ext uri="{FF2B5EF4-FFF2-40B4-BE49-F238E27FC236}">
                    <a16:creationId xmlns:a16="http://schemas.microsoft.com/office/drawing/2014/main" id="{40BD5C6C-2769-FC1A-E20B-D0F213775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98" y="2762977"/>
                <a:ext cx="8593443" cy="2837656"/>
              </a:xfrm>
              <a:prstGeom prst="roundRect">
                <a:avLst/>
              </a:prstGeom>
              <a:blipFill>
                <a:blip r:embed="rId3"/>
                <a:stretch>
                  <a:fillRect l="-588" b="-220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/>
              <p:nvPr/>
            </p:nvSpPr>
            <p:spPr>
              <a:xfrm>
                <a:off x="968297" y="6190694"/>
                <a:ext cx="8593443" cy="447214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nion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  <m:r>
                      <a:rPr lang="en-US" sz="3200" dirty="0">
                        <a:ln w="0"/>
                        <a:solidFill>
                          <a:srgbClr val="0070C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dirty="0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 </m:t>
                    </m:r>
                  </m:oMath>
                </a14:m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𝑢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𝑣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 </a:t>
                </a:r>
                <a:r>
                  <a:rPr lang="en-US" sz="3200" dirty="0">
                    <a:ln w="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≠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: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let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be the root having smaller rank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the child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endParaRPr lang="en-US" sz="3200" i="1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   	if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):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    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←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:r>
                  <a:rPr lang="en-US" sz="3200" dirty="0">
                    <a:ln w="0"/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rank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)+1</a:t>
                </a:r>
              </a:p>
            </p:txBody>
          </p:sp>
        </mc:Choice>
        <mc:Fallback xmlns="">
          <p:sp>
            <p:nvSpPr>
              <p:cNvPr id="4" name="!!box2">
                <a:extLst>
                  <a:ext uri="{FF2B5EF4-FFF2-40B4-BE49-F238E27FC236}">
                    <a16:creationId xmlns:a16="http://schemas.microsoft.com/office/drawing/2014/main" id="{7953BC30-5D9E-377C-F080-3E8FCC860E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97" y="6190694"/>
                <a:ext cx="8593443" cy="447214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21252A1F-197F-1159-6710-E0E3F0072AC4}"/>
              </a:ext>
            </a:extLst>
          </p:cNvPr>
          <p:cNvSpPr/>
          <p:nvPr/>
        </p:nvSpPr>
        <p:spPr>
          <a:xfrm>
            <a:off x="9974470" y="758757"/>
            <a:ext cx="571500" cy="1593990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4AC2D58-3304-C081-2E89-78C1AAE98AD9}"/>
                  </a:ext>
                </a:extLst>
              </p:cNvPr>
              <p:cNvSpPr/>
              <p:nvPr/>
            </p:nvSpPr>
            <p:spPr>
              <a:xfrm>
                <a:off x="11257124" y="1422865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4AC2D58-3304-C081-2E89-78C1AAE98A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24" y="1422865"/>
                <a:ext cx="2227608" cy="794544"/>
              </a:xfrm>
              <a:prstGeom prst="roundRect">
                <a:avLst/>
              </a:prstGeom>
              <a:blipFill>
                <a:blip r:embed="rId5"/>
                <a:stretch>
                  <a:fillRect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Brace 17">
            <a:extLst>
              <a:ext uri="{FF2B5EF4-FFF2-40B4-BE49-F238E27FC236}">
                <a16:creationId xmlns:a16="http://schemas.microsoft.com/office/drawing/2014/main" id="{50CE0E36-671D-82B3-F72A-CED475541D44}"/>
              </a:ext>
            </a:extLst>
          </p:cNvPr>
          <p:cNvSpPr/>
          <p:nvPr/>
        </p:nvSpPr>
        <p:spPr>
          <a:xfrm>
            <a:off x="9974470" y="2763116"/>
            <a:ext cx="571500" cy="2782931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10D0379D-F3DE-E198-FE14-4F33C1035F2B}"/>
                  </a:ext>
                </a:extLst>
              </p:cNvPr>
              <p:cNvSpPr/>
              <p:nvPr/>
            </p:nvSpPr>
            <p:spPr>
              <a:xfrm>
                <a:off x="11257124" y="3715792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10D0379D-F3DE-E198-FE14-4F33C1035F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24" y="3715792"/>
                <a:ext cx="2227608" cy="794544"/>
              </a:xfrm>
              <a:prstGeom prst="roundRect">
                <a:avLst/>
              </a:prstGeom>
              <a:blipFill>
                <a:blip r:embed="rId6"/>
                <a:stretch>
                  <a:fillRect l="-3209" t="-1370" r="-2674" b="-1506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>
            <a:extLst>
              <a:ext uri="{FF2B5EF4-FFF2-40B4-BE49-F238E27FC236}">
                <a16:creationId xmlns:a16="http://schemas.microsoft.com/office/drawing/2014/main" id="{3217F932-161C-E1C2-2519-236BEAF2929F}"/>
              </a:ext>
            </a:extLst>
          </p:cNvPr>
          <p:cNvSpPr/>
          <p:nvPr/>
        </p:nvSpPr>
        <p:spPr>
          <a:xfrm>
            <a:off x="9974470" y="6190693"/>
            <a:ext cx="571500" cy="4472146"/>
          </a:xfrm>
          <a:prstGeom prst="rightBrace">
            <a:avLst>
              <a:gd name="adj1" fmla="val 0"/>
              <a:gd name="adj2" fmla="val 50000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883FDFDE-96FC-77D3-2D5D-185C82A5030D}"/>
                  </a:ext>
                </a:extLst>
              </p:cNvPr>
              <p:cNvSpPr/>
              <p:nvPr/>
            </p:nvSpPr>
            <p:spPr>
              <a:xfrm>
                <a:off x="11257124" y="7994118"/>
                <a:ext cx="2227608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</a:t>
                </a: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883FDFDE-96FC-77D3-2D5D-185C82A503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124" y="7994118"/>
                <a:ext cx="2227608" cy="794544"/>
              </a:xfrm>
              <a:prstGeom prst="roundRect">
                <a:avLst/>
              </a:prstGeom>
              <a:blipFill>
                <a:blip r:embed="rId7"/>
                <a:stretch>
                  <a:fillRect l="-3209" r="-2674" b="-14865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3604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9D3EE5B-3684-F88E-D789-E0045753D72E}"/>
              </a:ext>
            </a:extLst>
          </p:cNvPr>
          <p:cNvSpPr/>
          <p:nvPr/>
        </p:nvSpPr>
        <p:spPr>
          <a:xfrm>
            <a:off x="1540725" y="1913732"/>
            <a:ext cx="3733435" cy="3386417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Union Find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Union</a:t>
            </a:r>
          </a:p>
          <a:p>
            <a:pPr marL="685800" indent="-6858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dirty="0">
                <a:solidFill>
                  <a:srgbClr val="7030A0"/>
                </a:solidFill>
                <a:latin typeface="Bradley Hand" pitchFamily="2" charset="77"/>
              </a:rPr>
              <a:t>Find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D2CB775-7F60-AEFA-90AD-0512DC651F22}"/>
                  </a:ext>
                </a:extLst>
              </p:cNvPr>
              <p:cNvSpPr/>
              <p:nvPr/>
            </p:nvSpPr>
            <p:spPr>
              <a:xfrm>
                <a:off x="5274159" y="3209668"/>
                <a:ext cx="86605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40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n</m:t>
                    </m:r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over all n-1 union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3D2CB775-7F60-AEFA-90AD-0512DC651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59" y="3209668"/>
                <a:ext cx="8660501" cy="794544"/>
              </a:xfrm>
              <a:prstGeom prst="roundRect">
                <a:avLst/>
              </a:prstGeom>
              <a:blipFill>
                <a:blip r:embed="rId2"/>
                <a:stretch>
                  <a:fillRect t="-1370"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614FE962-6307-31D2-30D0-6E6297F7D60E}"/>
                  </a:ext>
                </a:extLst>
              </p:cNvPr>
              <p:cNvSpPr/>
              <p:nvPr/>
            </p:nvSpPr>
            <p:spPr>
              <a:xfrm>
                <a:off x="5274160" y="4004212"/>
                <a:ext cx="8660500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1</m:t>
                    </m:r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per find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614FE962-6307-31D2-30D0-6E6297F7D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60" y="4004212"/>
                <a:ext cx="8660500" cy="794544"/>
              </a:xfrm>
              <a:prstGeom prst="roundRect">
                <a:avLst/>
              </a:prstGeom>
              <a:blipFill>
                <a:blip r:embed="rId3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oxfind">
                <a:extLst>
                  <a:ext uri="{FF2B5EF4-FFF2-40B4-BE49-F238E27FC236}">
                    <a16:creationId xmlns:a16="http://schemas.microsoft.com/office/drawing/2014/main" id="{81A50F4F-B97D-1601-F9F8-C66D02F1ABDF}"/>
                  </a:ext>
                </a:extLst>
              </p:cNvPr>
              <p:cNvSpPr/>
              <p:nvPr/>
            </p:nvSpPr>
            <p:spPr>
              <a:xfrm>
                <a:off x="14075260" y="3209668"/>
                <a:ext cx="8063346" cy="79454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per union</a:t>
                </a:r>
              </a:p>
            </p:txBody>
          </p:sp>
        </mc:Choice>
        <mc:Fallback xmlns="">
          <p:sp>
            <p:nvSpPr>
              <p:cNvPr id="7" name="!!boxfind">
                <a:extLst>
                  <a:ext uri="{FF2B5EF4-FFF2-40B4-BE49-F238E27FC236}">
                    <a16:creationId xmlns:a16="http://schemas.microsoft.com/office/drawing/2014/main" id="{81A50F4F-B97D-1601-F9F8-C66D02F1AB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5260" y="3209668"/>
                <a:ext cx="8063346" cy="794544"/>
              </a:xfrm>
              <a:prstGeom prst="roundRect">
                <a:avLst/>
              </a:prstGeom>
              <a:blipFill>
                <a:blip r:embed="rId4"/>
                <a:stretch>
                  <a:fillRect t="-1370" b="-16438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oxunion">
                <a:extLst>
                  <a:ext uri="{FF2B5EF4-FFF2-40B4-BE49-F238E27FC236}">
                    <a16:creationId xmlns:a16="http://schemas.microsoft.com/office/drawing/2014/main" id="{813D9ECF-F0CE-52FD-52B9-179BE6E1BB46}"/>
                  </a:ext>
                </a:extLst>
              </p:cNvPr>
              <p:cNvSpPr/>
              <p:nvPr/>
            </p:nvSpPr>
            <p:spPr>
              <a:xfrm>
                <a:off x="14075260" y="4004212"/>
                <a:ext cx="8063346" cy="79454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O(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40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log</m:t>
                        </m:r>
                      </m:fName>
                      <m:e>
                        <m:r>
                          <a:rPr kumimoji="0" lang="en-US" sz="40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Helvetica Neue Medium"/>
                            <a:cs typeface="Helvetica Neue Medium"/>
                            <a:sym typeface="Helvetica Neue Medium"/>
                          </a:rPr>
                          <m:t>𝑛</m:t>
                        </m:r>
                      </m:e>
                    </m:func>
                  </m:oMath>
                </a14:m>
                <a:r>
                  <a:rPr kumimoji="0" lang="en-US" sz="40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Chalkduster" panose="03050602040202020205" pitchFamily="66" charset="77"/>
                    <a:ea typeface="Helvetica Neue Medium"/>
                    <a:cs typeface="Helvetica Neue Medium"/>
                    <a:sym typeface="Helvetica Neue Medium"/>
                  </a:rPr>
                  <a:t>) per find</a:t>
                </a:r>
              </a:p>
            </p:txBody>
          </p:sp>
        </mc:Choice>
        <mc:Fallback xmlns="">
          <p:sp>
            <p:nvSpPr>
              <p:cNvPr id="8" name="!!boxunion">
                <a:extLst>
                  <a:ext uri="{FF2B5EF4-FFF2-40B4-BE49-F238E27FC236}">
                    <a16:creationId xmlns:a16="http://schemas.microsoft.com/office/drawing/2014/main" id="{813D9ECF-F0CE-52FD-52B9-179BE6E1B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5260" y="4004212"/>
                <a:ext cx="8063346" cy="794544"/>
              </a:xfrm>
              <a:prstGeom prst="roundRect">
                <a:avLst/>
              </a:prstGeom>
              <a:blipFill>
                <a:blip r:embed="rId5"/>
                <a:stretch>
                  <a:fillRect b="-16216"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55E4793C-6E24-67E0-E587-725B3CE5F25B}"/>
              </a:ext>
            </a:extLst>
          </p:cNvPr>
          <p:cNvSpPr/>
          <p:nvPr/>
        </p:nvSpPr>
        <p:spPr>
          <a:xfrm>
            <a:off x="1059610" y="6314699"/>
            <a:ext cx="22372552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Can we design an algorithm with constant union time and find?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913857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7DC172B9-E23C-2A8F-3440-C56870127479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if the edge (1,2) is added?</a:t>
            </a:r>
            <a:endParaRPr sz="4000" dirty="0"/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4E3F1DF-23E9-5B3D-E011-4393222C8776}"/>
              </a:ext>
            </a:extLst>
          </p:cNvPr>
          <p:cNvSpPr/>
          <p:nvPr/>
        </p:nvSpPr>
        <p:spPr>
          <a:xfrm>
            <a:off x="15000043" y="2738431"/>
            <a:ext cx="8358514" cy="8360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Change the label of 1 or 2.</a:t>
            </a:r>
          </a:p>
        </p:txBody>
      </p:sp>
    </p:spTree>
    <p:extLst>
      <p:ext uri="{BB962C8B-B14F-4D97-AF65-F5344CB8AC3E}">
        <p14:creationId xmlns:p14="http://schemas.microsoft.com/office/powerpoint/2010/main" val="1260314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star1">
            <a:extLst>
              <a:ext uri="{FF2B5EF4-FFF2-40B4-BE49-F238E27FC236}">
                <a16:creationId xmlns:a16="http://schemas.microsoft.com/office/drawing/2014/main" id="{2F126BF3-06DB-B4F1-4A8A-DFC8C100AF43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!!star8">
            <a:extLst>
              <a:ext uri="{FF2B5EF4-FFF2-40B4-BE49-F238E27FC236}">
                <a16:creationId xmlns:a16="http://schemas.microsoft.com/office/drawing/2014/main" id="{D2CB3278-BCAD-6D0D-9AF5-4D663E5BD057}"/>
              </a:ext>
            </a:extLst>
          </p:cNvPr>
          <p:cNvSpPr/>
          <p:nvPr/>
        </p:nvSpPr>
        <p:spPr>
          <a:xfrm>
            <a:off x="8684245" y="61150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!!star5">
            <a:extLst>
              <a:ext uri="{FF2B5EF4-FFF2-40B4-BE49-F238E27FC236}">
                <a16:creationId xmlns:a16="http://schemas.microsoft.com/office/drawing/2014/main" id="{7EB3999C-AE0C-C9FA-F583-18D7D2E8F9C5}"/>
              </a:ext>
            </a:extLst>
          </p:cNvPr>
          <p:cNvSpPr/>
          <p:nvPr/>
        </p:nvSpPr>
        <p:spPr>
          <a:xfrm>
            <a:off x="3183087" y="478305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2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!!star4">
            <a:extLst>
              <a:ext uri="{FF2B5EF4-FFF2-40B4-BE49-F238E27FC236}">
                <a16:creationId xmlns:a16="http://schemas.microsoft.com/office/drawing/2014/main" id="{45CDADE7-538A-5F78-C855-DED992B5743F}"/>
              </a:ext>
            </a:extLst>
          </p:cNvPr>
          <p:cNvSpPr/>
          <p:nvPr/>
        </p:nvSpPr>
        <p:spPr>
          <a:xfrm>
            <a:off x="1300210" y="8713212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!!star3">
            <a:extLst>
              <a:ext uri="{FF2B5EF4-FFF2-40B4-BE49-F238E27FC236}">
                <a16:creationId xmlns:a16="http://schemas.microsoft.com/office/drawing/2014/main" id="{EFC21DBE-33EE-A426-6C0F-479B136456BC}"/>
              </a:ext>
            </a:extLst>
          </p:cNvPr>
          <p:cNvSpPr/>
          <p:nvPr/>
        </p:nvSpPr>
        <p:spPr>
          <a:xfrm>
            <a:off x="6057014" y="8181584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!!star2">
            <a:extLst>
              <a:ext uri="{FF2B5EF4-FFF2-40B4-BE49-F238E27FC236}">
                <a16:creationId xmlns:a16="http://schemas.microsoft.com/office/drawing/2014/main" id="{E1ACD68E-A1C5-B724-4392-FE4ABCEBB518}"/>
              </a:ext>
            </a:extLst>
          </p:cNvPr>
          <p:cNvSpPr/>
          <p:nvPr/>
        </p:nvSpPr>
        <p:spPr>
          <a:xfrm>
            <a:off x="12374740" y="7209088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52E097-0466-7C78-10AE-440FFD8FBAFA}"/>
              </a:ext>
            </a:extLst>
          </p:cNvPr>
          <p:cNvSpPr/>
          <p:nvPr/>
        </p:nvSpPr>
        <p:spPr>
          <a:xfrm>
            <a:off x="1300210" y="11810820"/>
            <a:ext cx="2227608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Label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A6D3CAE-69BD-BDBE-DCF7-D1ED51ED04A2}"/>
              </a:ext>
            </a:extLst>
          </p:cNvPr>
          <p:cNvSpPr/>
          <p:nvPr/>
        </p:nvSpPr>
        <p:spPr>
          <a:xfrm>
            <a:off x="4143842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03B52C4-4278-1B3A-4A4F-E52ADBAB5564}"/>
              </a:ext>
            </a:extLst>
          </p:cNvPr>
          <p:cNvSpPr/>
          <p:nvPr/>
        </p:nvSpPr>
        <p:spPr>
          <a:xfrm>
            <a:off x="4953019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A656A8B-E99A-7547-9843-7E4D485813E5}"/>
              </a:ext>
            </a:extLst>
          </p:cNvPr>
          <p:cNvSpPr/>
          <p:nvPr/>
        </p:nvSpPr>
        <p:spPr>
          <a:xfrm>
            <a:off x="5762196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0D22DBB-C532-9976-2DE7-506F11642E93}"/>
              </a:ext>
            </a:extLst>
          </p:cNvPr>
          <p:cNvSpPr/>
          <p:nvPr/>
        </p:nvSpPr>
        <p:spPr>
          <a:xfrm>
            <a:off x="6571373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4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EB39F74-E1E3-D670-55DF-96516926D064}"/>
              </a:ext>
            </a:extLst>
          </p:cNvPr>
          <p:cNvSpPr/>
          <p:nvPr/>
        </p:nvSpPr>
        <p:spPr>
          <a:xfrm>
            <a:off x="7380550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5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FA6F54B-790D-D7BB-D49D-6D99B659DBF5}"/>
              </a:ext>
            </a:extLst>
          </p:cNvPr>
          <p:cNvSpPr/>
          <p:nvPr/>
        </p:nvSpPr>
        <p:spPr>
          <a:xfrm>
            <a:off x="8189727" y="11810820"/>
            <a:ext cx="698905" cy="794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6</a:t>
            </a:r>
          </a:p>
        </p:txBody>
      </p:sp>
      <p:sp>
        <p:nvSpPr>
          <p:cNvPr id="36" name="!!star1">
            <a:extLst>
              <a:ext uri="{FF2B5EF4-FFF2-40B4-BE49-F238E27FC236}">
                <a16:creationId xmlns:a16="http://schemas.microsoft.com/office/drawing/2014/main" id="{89002A7D-2672-5831-FB46-AA878997195A}"/>
              </a:ext>
            </a:extLst>
          </p:cNvPr>
          <p:cNvSpPr/>
          <p:nvPr/>
        </p:nvSpPr>
        <p:spPr>
          <a:xfrm>
            <a:off x="1025443" y="1288175"/>
            <a:ext cx="914400" cy="83673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  <a:ea typeface="Helvetica Neue Medium"/>
                <a:cs typeface="Helvetica Neue Medium"/>
                <a:sym typeface="Helvetica Neue Medium"/>
              </a:rPr>
              <a:t>1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halkduster" panose="03050602040202020205" pitchFamily="66" charset="77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D01D86-7066-B424-5AC0-C6AA51AC0E36}"/>
              </a:ext>
            </a:extLst>
          </p:cNvPr>
          <p:cNvCxnSpPr>
            <a:cxnSpLocks/>
            <a:stCxn id="4" idx="1"/>
            <a:endCxn id="36" idx="5"/>
          </p:cNvCxnSpPr>
          <p:nvPr/>
        </p:nvCxnSpPr>
        <p:spPr>
          <a:xfrm flipH="1" flipV="1">
            <a:off x="1805932" y="2002370"/>
            <a:ext cx="1511066" cy="2903222"/>
          </a:xfrm>
          <a:prstGeom prst="line">
            <a:avLst/>
          </a:prstGeom>
          <a:noFill/>
          <a:ln w="127000" cap="flat" cmpd="thinThick">
            <a:solidFill>
              <a:srgbClr val="7030A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ndy: A problem on leetcode">
            <a:extLst>
              <a:ext uri="{FF2B5EF4-FFF2-40B4-BE49-F238E27FC236}">
                <a16:creationId xmlns:a16="http://schemas.microsoft.com/office/drawing/2014/main" id="{7DC172B9-E23C-2A8F-3440-C56870127479}"/>
              </a:ext>
            </a:extLst>
          </p:cNvPr>
          <p:cNvSpPr/>
          <p:nvPr/>
        </p:nvSpPr>
        <p:spPr>
          <a:xfrm>
            <a:off x="15000043" y="732690"/>
            <a:ext cx="8358514" cy="143110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0000" scaled="0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should you do if the edge (1,2) is added?</a:t>
            </a:r>
            <a:endParaRPr sz="4000" dirty="0"/>
          </a:p>
        </p:txBody>
      </p:sp>
      <p:sp>
        <p:nvSpPr>
          <p:cNvPr id="17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14E3F1DF-23E9-5B3D-E011-4393222C8776}"/>
              </a:ext>
            </a:extLst>
          </p:cNvPr>
          <p:cNvSpPr/>
          <p:nvPr/>
        </p:nvSpPr>
        <p:spPr>
          <a:xfrm>
            <a:off x="15000043" y="2738431"/>
            <a:ext cx="8358514" cy="83604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1" anchor="t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Change the label of 1 or 2.</a:t>
            </a:r>
          </a:p>
        </p:txBody>
      </p:sp>
    </p:spTree>
    <p:extLst>
      <p:ext uri="{BB962C8B-B14F-4D97-AF65-F5344CB8AC3E}">
        <p14:creationId xmlns:p14="http://schemas.microsoft.com/office/powerpoint/2010/main" val="1061525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3148</TotalTime>
  <Words>5913</Words>
  <Application>Microsoft Macintosh PowerPoint</Application>
  <PresentationFormat>Custom</PresentationFormat>
  <Paragraphs>1266</Paragraphs>
  <Slides>74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1" baseType="lpstr">
      <vt:lpstr>Arial</vt:lpstr>
      <vt:lpstr>Bradley Hand</vt:lpstr>
      <vt:lpstr>Cambria Math</vt:lpstr>
      <vt:lpstr>Chalkduster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479</cp:revision>
  <dcterms:modified xsi:type="dcterms:W3CDTF">2024-08-25T08:14:00Z</dcterms:modified>
</cp:coreProperties>
</file>