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63.png"/><Relationship Id="rId6" Type="http://schemas.openxmlformats.org/officeDocument/2006/relationships/image" Target="../media/image56.png"/><Relationship Id="rId7" Type="http://schemas.openxmlformats.org/officeDocument/2006/relationships/image" Target="../media/image64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3.png"/><Relationship Id="rId6" Type="http://schemas.openxmlformats.org/officeDocument/2006/relationships/image" Target="../media/image68.png"/><Relationship Id="rId7" Type="http://schemas.openxmlformats.org/officeDocument/2006/relationships/image" Target="../media/image56.png"/><Relationship Id="rId8" Type="http://schemas.openxmlformats.org/officeDocument/2006/relationships/image" Target="../media/image69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54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3.png"/><Relationship Id="rId6" Type="http://schemas.openxmlformats.org/officeDocument/2006/relationships/image" Target="../media/image68.png"/><Relationship Id="rId7" Type="http://schemas.openxmlformats.org/officeDocument/2006/relationships/image" Target="../media/image70.png"/><Relationship Id="rId8" Type="http://schemas.openxmlformats.org/officeDocument/2006/relationships/image" Target="../media/image69.png"/><Relationship Id="rId9" Type="http://schemas.openxmlformats.org/officeDocument/2006/relationships/image" Target="../media/image71.png"/><Relationship Id="rId10" Type="http://schemas.openxmlformats.org/officeDocument/2006/relationships/image" Target="../media/image60.png"/><Relationship Id="rId11" Type="http://schemas.openxmlformats.org/officeDocument/2006/relationships/image" Target="../media/image54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3.png"/><Relationship Id="rId6" Type="http://schemas.openxmlformats.org/officeDocument/2006/relationships/image" Target="../media/image68.png"/><Relationship Id="rId7" Type="http://schemas.openxmlformats.org/officeDocument/2006/relationships/image" Target="../media/image64.png"/><Relationship Id="rId8" Type="http://schemas.openxmlformats.org/officeDocument/2006/relationships/image" Target="../media/image69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54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3.png"/><Relationship Id="rId6" Type="http://schemas.openxmlformats.org/officeDocument/2006/relationships/image" Target="../media/image68.png"/><Relationship Id="rId7" Type="http://schemas.openxmlformats.org/officeDocument/2006/relationships/image" Target="../media/image73.png"/><Relationship Id="rId8" Type="http://schemas.openxmlformats.org/officeDocument/2006/relationships/image" Target="../media/image69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54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3.png"/><Relationship Id="rId6" Type="http://schemas.openxmlformats.org/officeDocument/2006/relationships/image" Target="../media/image68.png"/><Relationship Id="rId7" Type="http://schemas.openxmlformats.org/officeDocument/2006/relationships/image" Target="../media/image73.png"/><Relationship Id="rId8" Type="http://schemas.openxmlformats.org/officeDocument/2006/relationships/image" Target="../media/image69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4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3.png"/><Relationship Id="rId6" Type="http://schemas.openxmlformats.org/officeDocument/2006/relationships/image" Target="../media/image68.png"/><Relationship Id="rId7" Type="http://schemas.openxmlformats.org/officeDocument/2006/relationships/image" Target="../media/image75.png"/><Relationship Id="rId8" Type="http://schemas.openxmlformats.org/officeDocument/2006/relationships/image" Target="../media/image69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4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Relationship Id="rId3" Type="http://schemas.openxmlformats.org/officeDocument/2006/relationships/image" Target="../media/image76.png"/><Relationship Id="rId4" Type="http://schemas.openxmlformats.org/officeDocument/2006/relationships/image" Target="../media/image54.png"/><Relationship Id="rId5" Type="http://schemas.openxmlformats.org/officeDocument/2006/relationships/image" Target="../media/image58.png"/><Relationship Id="rId6" Type="http://schemas.openxmlformats.org/officeDocument/2006/relationships/image" Target="../media/image56.png"/><Relationship Id="rId7" Type="http://schemas.openxmlformats.org/officeDocument/2006/relationships/image" Target="../media/image77.png"/><Relationship Id="rId8" Type="http://schemas.openxmlformats.org/officeDocument/2006/relationships/image" Target="../media/image59.png"/><Relationship Id="rId9" Type="http://schemas.openxmlformats.org/officeDocument/2006/relationships/image" Target="../media/image78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Relationship Id="rId3" Type="http://schemas.openxmlformats.org/officeDocument/2006/relationships/image" Target="../media/image79.png"/><Relationship Id="rId4" Type="http://schemas.openxmlformats.org/officeDocument/2006/relationships/image" Target="../media/image54.png"/><Relationship Id="rId5" Type="http://schemas.openxmlformats.org/officeDocument/2006/relationships/image" Target="../media/image58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Relationship Id="rId3" Type="http://schemas.openxmlformats.org/officeDocument/2006/relationships/image" Target="../media/image81.png"/><Relationship Id="rId4" Type="http://schemas.openxmlformats.org/officeDocument/2006/relationships/image" Target="../media/image54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Relationship Id="rId3" Type="http://schemas.openxmlformats.org/officeDocument/2006/relationships/image" Target="../media/image79.png"/><Relationship Id="rId4" Type="http://schemas.openxmlformats.org/officeDocument/2006/relationships/image" Target="../media/image74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54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Relationship Id="rId3" Type="http://schemas.openxmlformats.org/officeDocument/2006/relationships/image" Target="../media/image82.png"/><Relationship Id="rId4" Type="http://schemas.openxmlformats.org/officeDocument/2006/relationships/image" Target="../media/image74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54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82.png"/><Relationship Id="rId4" Type="http://schemas.openxmlformats.org/officeDocument/2006/relationships/image" Target="../media/image74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54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82.png"/><Relationship Id="rId4" Type="http://schemas.openxmlformats.org/officeDocument/2006/relationships/image" Target="../media/image74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71.png"/><Relationship Id="rId9" Type="http://schemas.openxmlformats.org/officeDocument/2006/relationships/image" Target="../media/image60.png"/><Relationship Id="rId10" Type="http://schemas.openxmlformats.org/officeDocument/2006/relationships/image" Target="../media/image54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82.png"/><Relationship Id="rId4" Type="http://schemas.openxmlformats.org/officeDocument/2006/relationships/image" Target="../media/image74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54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82.png"/><Relationship Id="rId4" Type="http://schemas.openxmlformats.org/officeDocument/2006/relationships/image" Target="../media/image74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Relationship Id="rId7" Type="http://schemas.openxmlformats.org/officeDocument/2006/relationships/image" Target="../media/image83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54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png"/><Relationship Id="rId3" Type="http://schemas.openxmlformats.org/officeDocument/2006/relationships/image" Target="../media/image82.png"/><Relationship Id="rId4" Type="http://schemas.openxmlformats.org/officeDocument/2006/relationships/image" Target="../media/image74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Relationship Id="rId7" Type="http://schemas.openxmlformats.org/officeDocument/2006/relationships/image" Target="../media/image83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96.png"/><Relationship Id="rId14" Type="http://schemas.openxmlformats.org/officeDocument/2006/relationships/image" Target="../media/image97.png"/><Relationship Id="rId15" Type="http://schemas.openxmlformats.org/officeDocument/2006/relationships/image" Target="../media/image9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9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96.png"/><Relationship Id="rId14" Type="http://schemas.openxmlformats.org/officeDocument/2006/relationships/image" Target="../media/image97.png"/><Relationship Id="rId15" Type="http://schemas.openxmlformats.org/officeDocument/2006/relationships/image" Target="../media/image10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9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101.png"/><Relationship Id="rId14" Type="http://schemas.openxmlformats.org/officeDocument/2006/relationships/image" Target="../media/image102.png"/><Relationship Id="rId15" Type="http://schemas.openxmlformats.org/officeDocument/2006/relationships/image" Target="../media/image10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9.png"/><Relationship Id="rId9" Type="http://schemas.openxmlformats.org/officeDocument/2006/relationships/image" Target="../media/image104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101.png"/><Relationship Id="rId14" Type="http://schemas.openxmlformats.org/officeDocument/2006/relationships/image" Target="../media/image102.png"/><Relationship Id="rId15" Type="http://schemas.openxmlformats.org/officeDocument/2006/relationships/image" Target="../media/image10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9.png"/><Relationship Id="rId9" Type="http://schemas.openxmlformats.org/officeDocument/2006/relationships/image" Target="../media/image104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105.png"/><Relationship Id="rId14" Type="http://schemas.openxmlformats.org/officeDocument/2006/relationships/image" Target="../media/image10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9.png"/><Relationship Id="rId9" Type="http://schemas.openxmlformats.org/officeDocument/2006/relationships/image" Target="../media/image104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107.png"/><Relationship Id="rId14" Type="http://schemas.openxmlformats.org/officeDocument/2006/relationships/image" Target="../media/image10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9.png"/><Relationship Id="rId9" Type="http://schemas.openxmlformats.org/officeDocument/2006/relationships/image" Target="../media/image104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109.png"/><Relationship Id="rId14" Type="http://schemas.openxmlformats.org/officeDocument/2006/relationships/image" Target="../media/image110.png"/><Relationship Id="rId15" Type="http://schemas.openxmlformats.org/officeDocument/2006/relationships/image" Target="../media/image11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9.png"/><Relationship Id="rId9" Type="http://schemas.openxmlformats.org/officeDocument/2006/relationships/image" Target="../media/image104.png"/><Relationship Id="rId10" Type="http://schemas.openxmlformats.org/officeDocument/2006/relationships/image" Target="../media/image93.png"/><Relationship Id="rId11" Type="http://schemas.openxmlformats.org/officeDocument/2006/relationships/image" Target="../media/image94.png"/><Relationship Id="rId12" Type="http://schemas.openxmlformats.org/officeDocument/2006/relationships/image" Target="../media/image95.png"/><Relationship Id="rId13" Type="http://schemas.openxmlformats.org/officeDocument/2006/relationships/image" Target="../media/image112.png"/><Relationship Id="rId14" Type="http://schemas.openxmlformats.org/officeDocument/2006/relationships/image" Target="../media/image113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7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28.png"/><Relationship Id="rId14" Type="http://schemas.openxmlformats.org/officeDocument/2006/relationships/image" Target="../media/image129.png"/><Relationship Id="rId15" Type="http://schemas.openxmlformats.org/officeDocument/2006/relationships/image" Target="../media/image130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28.png"/><Relationship Id="rId14" Type="http://schemas.openxmlformats.org/officeDocument/2006/relationships/image" Target="../media/image129.png"/><Relationship Id="rId15" Type="http://schemas.openxmlformats.org/officeDocument/2006/relationships/image" Target="../media/image130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31.png"/><Relationship Id="rId14" Type="http://schemas.openxmlformats.org/officeDocument/2006/relationships/image" Target="../media/image129.png"/><Relationship Id="rId15" Type="http://schemas.openxmlformats.org/officeDocument/2006/relationships/image" Target="../media/image130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31.png"/><Relationship Id="rId14" Type="http://schemas.openxmlformats.org/officeDocument/2006/relationships/image" Target="../media/image132.png"/><Relationship Id="rId15" Type="http://schemas.openxmlformats.org/officeDocument/2006/relationships/image" Target="../media/image130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31.png"/><Relationship Id="rId14" Type="http://schemas.openxmlformats.org/officeDocument/2006/relationships/image" Target="../media/image132.png"/><Relationship Id="rId15" Type="http://schemas.openxmlformats.org/officeDocument/2006/relationships/image" Target="../media/image130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31.png"/><Relationship Id="rId14" Type="http://schemas.openxmlformats.org/officeDocument/2006/relationships/image" Target="../media/image132.png"/><Relationship Id="rId15" Type="http://schemas.openxmlformats.org/officeDocument/2006/relationships/image" Target="../media/image130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31.png"/><Relationship Id="rId14" Type="http://schemas.openxmlformats.org/officeDocument/2006/relationships/image" Target="../media/image132.png"/><Relationship Id="rId15" Type="http://schemas.openxmlformats.org/officeDocument/2006/relationships/image" Target="../media/image130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34.png"/><Relationship Id="rId14" Type="http://schemas.openxmlformats.org/officeDocument/2006/relationships/image" Target="../media/image132.png"/><Relationship Id="rId15" Type="http://schemas.openxmlformats.org/officeDocument/2006/relationships/image" Target="../media/image13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6.png"/><Relationship Id="rId20" Type="http://schemas.openxmlformats.org/officeDocument/2006/relationships/image" Target="../media/image27.png"/><Relationship Id="rId21" Type="http://schemas.openxmlformats.org/officeDocument/2006/relationships/image" Target="../media/image28.png"/><Relationship Id="rId22" Type="http://schemas.openxmlformats.org/officeDocument/2006/relationships/image" Target="../media/image29.png"/><Relationship Id="rId23" Type="http://schemas.openxmlformats.org/officeDocument/2006/relationships/image" Target="../media/image30.png"/><Relationship Id="rId24" Type="http://schemas.openxmlformats.org/officeDocument/2006/relationships/image" Target="../media/image31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61.png"/><Relationship Id="rId12" Type="http://schemas.openxmlformats.org/officeDocument/2006/relationships/image" Target="../media/image127.png"/><Relationship Id="rId13" Type="http://schemas.openxmlformats.org/officeDocument/2006/relationships/image" Target="../media/image134.png"/><Relationship Id="rId14" Type="http://schemas.openxmlformats.org/officeDocument/2006/relationships/image" Target="../media/image135.png"/><Relationship Id="rId15" Type="http://schemas.openxmlformats.org/officeDocument/2006/relationships/image" Target="../media/image130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36.png"/><Relationship Id="rId6" Type="http://schemas.openxmlformats.org/officeDocument/2006/relationships/image" Target="../media/image122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121.png"/><Relationship Id="rId12" Type="http://schemas.openxmlformats.org/officeDocument/2006/relationships/image" Target="../media/image61.png"/><Relationship Id="rId13" Type="http://schemas.openxmlformats.org/officeDocument/2006/relationships/image" Target="../media/image127.png"/><Relationship Id="rId14" Type="http://schemas.openxmlformats.org/officeDocument/2006/relationships/image" Target="../media/image134.png"/><Relationship Id="rId15" Type="http://schemas.openxmlformats.org/officeDocument/2006/relationships/image" Target="../media/image135.png"/><Relationship Id="rId16" Type="http://schemas.openxmlformats.org/officeDocument/2006/relationships/image" Target="../media/image130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36.png"/><Relationship Id="rId6" Type="http://schemas.openxmlformats.org/officeDocument/2006/relationships/image" Target="../media/image122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121.png"/><Relationship Id="rId12" Type="http://schemas.openxmlformats.org/officeDocument/2006/relationships/image" Target="../media/image61.png"/><Relationship Id="rId13" Type="http://schemas.openxmlformats.org/officeDocument/2006/relationships/image" Target="../media/image127.png"/><Relationship Id="rId14" Type="http://schemas.openxmlformats.org/officeDocument/2006/relationships/image" Target="../media/image134.png"/><Relationship Id="rId15" Type="http://schemas.openxmlformats.org/officeDocument/2006/relationships/image" Target="../media/image135.png"/><Relationship Id="rId16" Type="http://schemas.openxmlformats.org/officeDocument/2006/relationships/image" Target="../media/image13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36.png"/><Relationship Id="rId6" Type="http://schemas.openxmlformats.org/officeDocument/2006/relationships/image" Target="../media/image122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1" Type="http://schemas.openxmlformats.org/officeDocument/2006/relationships/image" Target="../media/image121.png"/><Relationship Id="rId12" Type="http://schemas.openxmlformats.org/officeDocument/2006/relationships/image" Target="../media/image61.png"/><Relationship Id="rId13" Type="http://schemas.openxmlformats.org/officeDocument/2006/relationships/image" Target="../media/image127.png"/><Relationship Id="rId14" Type="http://schemas.openxmlformats.org/officeDocument/2006/relationships/image" Target="../media/image134.png"/><Relationship Id="rId15" Type="http://schemas.openxmlformats.org/officeDocument/2006/relationships/image" Target="../media/image135.png"/><Relationship Id="rId16" Type="http://schemas.openxmlformats.org/officeDocument/2006/relationships/image" Target="../media/image130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2.png"/><Relationship Id="rId10" Type="http://schemas.openxmlformats.org/officeDocument/2006/relationships/image" Target="../media/image125.png"/><Relationship Id="rId11" Type="http://schemas.openxmlformats.org/officeDocument/2006/relationships/image" Target="../media/image126.png"/><Relationship Id="rId12" Type="http://schemas.openxmlformats.org/officeDocument/2006/relationships/image" Target="../media/image121.png"/><Relationship Id="rId13" Type="http://schemas.openxmlformats.org/officeDocument/2006/relationships/image" Target="../media/image61.png"/><Relationship Id="rId14" Type="http://schemas.openxmlformats.org/officeDocument/2006/relationships/image" Target="../media/image127.png"/><Relationship Id="rId15" Type="http://schemas.openxmlformats.org/officeDocument/2006/relationships/image" Target="../media/image134.png"/><Relationship Id="rId16" Type="http://schemas.openxmlformats.org/officeDocument/2006/relationships/image" Target="../media/image135.png"/><Relationship Id="rId17" Type="http://schemas.openxmlformats.org/officeDocument/2006/relationships/image" Target="../media/image130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3.png"/><Relationship Id="rId8" Type="http://schemas.openxmlformats.org/officeDocument/2006/relationships/image" Target="../media/image124.png"/><Relationship Id="rId9" Type="http://schemas.openxmlformats.org/officeDocument/2006/relationships/image" Target="../media/image122.png"/><Relationship Id="rId10" Type="http://schemas.openxmlformats.org/officeDocument/2006/relationships/image" Target="../media/image125.png"/><Relationship Id="rId11" Type="http://schemas.openxmlformats.org/officeDocument/2006/relationships/image" Target="../media/image126.png"/><Relationship Id="rId12" Type="http://schemas.openxmlformats.org/officeDocument/2006/relationships/image" Target="../media/image121.png"/><Relationship Id="rId13" Type="http://schemas.openxmlformats.org/officeDocument/2006/relationships/image" Target="../media/image61.png"/><Relationship Id="rId14" Type="http://schemas.openxmlformats.org/officeDocument/2006/relationships/image" Target="../media/image127.png"/><Relationship Id="rId15" Type="http://schemas.openxmlformats.org/officeDocument/2006/relationships/image" Target="../media/image134.png"/><Relationship Id="rId16" Type="http://schemas.openxmlformats.org/officeDocument/2006/relationships/image" Target="../media/image135.png"/><Relationship Id="rId17" Type="http://schemas.openxmlformats.org/officeDocument/2006/relationships/image" Target="../media/image130.png"/><Relationship Id="rId18" Type="http://schemas.openxmlformats.org/officeDocument/2006/relationships/image" Target="../media/image138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Interval Scheduling"/>
          <p:cNvSpPr/>
          <p:nvPr/>
        </p:nvSpPr>
        <p:spPr>
          <a:xfrm>
            <a:off x="645013" y="1189806"/>
            <a:ext cx="22731560" cy="1147084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Interval Scheduling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439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300027" cy="165101"/>
          </a:xfrm>
          <a:prstGeom prst="rect">
            <a:avLst/>
          </a:prstGeom>
        </p:spPr>
      </p:pic>
      <p:pic>
        <p:nvPicPr>
          <p:cNvPr id="441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443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2217" y="5973545"/>
            <a:ext cx="9859800" cy="165101"/>
          </a:xfrm>
          <a:prstGeom prst="rect">
            <a:avLst/>
          </a:prstGeom>
        </p:spPr>
      </p:pic>
      <p:pic>
        <p:nvPicPr>
          <p:cNvPr id="445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447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41833" cy="165101"/>
          </a:xfrm>
          <a:prstGeom prst="rect">
            <a:avLst/>
          </a:prstGeom>
        </p:spPr>
      </p:pic>
      <p:pic>
        <p:nvPicPr>
          <p:cNvPr id="449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451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453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45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457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459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461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2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3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4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5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6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7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8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9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0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1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2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47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300027" cy="165101"/>
          </a:xfrm>
          <a:prstGeom prst="rect">
            <a:avLst/>
          </a:prstGeom>
        </p:spPr>
      </p:pic>
      <p:pic>
        <p:nvPicPr>
          <p:cNvPr id="47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48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2217" y="5973545"/>
            <a:ext cx="9859800" cy="165101"/>
          </a:xfrm>
          <a:prstGeom prst="rect">
            <a:avLst/>
          </a:prstGeom>
        </p:spPr>
      </p:pic>
      <p:pic>
        <p:nvPicPr>
          <p:cNvPr id="48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484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218260" cy="165101"/>
          </a:xfrm>
          <a:prstGeom prst="rect">
            <a:avLst/>
          </a:prstGeom>
        </p:spPr>
      </p:pic>
      <p:pic>
        <p:nvPicPr>
          <p:cNvPr id="48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488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49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49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494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496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498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99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0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1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2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3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4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5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6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7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8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9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510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51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300027" cy="165101"/>
          </a:xfrm>
          <a:prstGeom prst="rect">
            <a:avLst/>
          </a:prstGeom>
        </p:spPr>
      </p:pic>
      <p:pic>
        <p:nvPicPr>
          <p:cNvPr id="51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51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2217" y="5973545"/>
            <a:ext cx="9859800" cy="165101"/>
          </a:xfrm>
          <a:prstGeom prst="rect">
            <a:avLst/>
          </a:prstGeom>
        </p:spPr>
      </p:pic>
      <p:pic>
        <p:nvPicPr>
          <p:cNvPr id="520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522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68301" cy="165101"/>
          </a:xfrm>
          <a:prstGeom prst="rect">
            <a:avLst/>
          </a:prstGeom>
        </p:spPr>
      </p:pic>
      <p:pic>
        <p:nvPicPr>
          <p:cNvPr id="524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526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528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530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532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534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536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7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8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39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0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1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2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3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4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5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6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47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548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55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300027" cy="165101"/>
          </a:xfrm>
          <a:prstGeom prst="rect">
            <a:avLst/>
          </a:prstGeom>
        </p:spPr>
      </p:pic>
      <p:pic>
        <p:nvPicPr>
          <p:cNvPr id="55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55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2217" y="5973545"/>
            <a:ext cx="9859800" cy="165101"/>
          </a:xfrm>
          <a:prstGeom prst="rect">
            <a:avLst/>
          </a:prstGeom>
        </p:spPr>
      </p:pic>
      <p:pic>
        <p:nvPicPr>
          <p:cNvPr id="55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560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41833" cy="165101"/>
          </a:xfrm>
          <a:prstGeom prst="rect">
            <a:avLst/>
          </a:prstGeom>
        </p:spPr>
      </p:pic>
      <p:pic>
        <p:nvPicPr>
          <p:cNvPr id="562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564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566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568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570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572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574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5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6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7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8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79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0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1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2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3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4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85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586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59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300027" cy="165101"/>
          </a:xfrm>
          <a:prstGeom prst="rect">
            <a:avLst/>
          </a:prstGeom>
        </p:spPr>
      </p:pic>
      <p:pic>
        <p:nvPicPr>
          <p:cNvPr id="59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59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2217" y="5973545"/>
            <a:ext cx="9859800" cy="165101"/>
          </a:xfrm>
          <a:prstGeom prst="rect">
            <a:avLst/>
          </a:prstGeom>
        </p:spPr>
      </p:pic>
      <p:pic>
        <p:nvPicPr>
          <p:cNvPr id="596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598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41833" cy="165101"/>
          </a:xfrm>
          <a:prstGeom prst="rect">
            <a:avLst/>
          </a:prstGeom>
        </p:spPr>
      </p:pic>
      <p:pic>
        <p:nvPicPr>
          <p:cNvPr id="600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602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604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606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608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610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612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3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4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5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6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7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8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19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20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21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22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23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624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62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300027" cy="165101"/>
          </a:xfrm>
          <a:prstGeom prst="rect">
            <a:avLst/>
          </a:prstGeom>
        </p:spPr>
      </p:pic>
      <p:pic>
        <p:nvPicPr>
          <p:cNvPr id="63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63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2217" y="5973545"/>
            <a:ext cx="9859800" cy="165101"/>
          </a:xfrm>
          <a:prstGeom prst="rect">
            <a:avLst/>
          </a:prstGeom>
        </p:spPr>
      </p:pic>
      <p:pic>
        <p:nvPicPr>
          <p:cNvPr id="634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636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41833" cy="165101"/>
          </a:xfrm>
          <a:prstGeom prst="rect">
            <a:avLst/>
          </a:prstGeom>
        </p:spPr>
      </p:pic>
      <p:pic>
        <p:nvPicPr>
          <p:cNvPr id="638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640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642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644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646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648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650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1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2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3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4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5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6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7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8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59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60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61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662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66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300027" cy="165101"/>
          </a:xfrm>
          <a:prstGeom prst="rect">
            <a:avLst/>
          </a:prstGeom>
        </p:spPr>
      </p:pic>
      <p:pic>
        <p:nvPicPr>
          <p:cNvPr id="66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67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2217" y="5973545"/>
            <a:ext cx="9859800" cy="165101"/>
          </a:xfrm>
          <a:prstGeom prst="rect">
            <a:avLst/>
          </a:prstGeom>
        </p:spPr>
      </p:pic>
      <p:pic>
        <p:nvPicPr>
          <p:cNvPr id="67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674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391019" cy="165101"/>
          </a:xfrm>
          <a:prstGeom prst="rect">
            <a:avLst/>
          </a:prstGeom>
        </p:spPr>
      </p:pic>
      <p:pic>
        <p:nvPicPr>
          <p:cNvPr id="67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678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68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68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684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686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688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89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0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1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2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3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4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5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6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7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8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99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700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  <p:sp>
        <p:nvSpPr>
          <p:cNvPr id="701" name="But we can do better than 4. Clearly our strategy is bad."/>
          <p:cNvSpPr/>
          <p:nvPr/>
        </p:nvSpPr>
        <p:spPr>
          <a:xfrm>
            <a:off x="8333375" y="9539298"/>
            <a:ext cx="15339381" cy="3573671"/>
          </a:xfrm>
          <a:prstGeom prst="roundRect">
            <a:avLst>
              <a:gd name="adj" fmla="val 533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But we can do better than 4. Clearly our strategy is bad.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70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28188" cy="165101"/>
          </a:xfrm>
          <a:prstGeom prst="rect">
            <a:avLst/>
          </a:prstGeom>
        </p:spPr>
      </p:pic>
      <p:pic>
        <p:nvPicPr>
          <p:cNvPr id="70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709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10" y="5973545"/>
            <a:ext cx="9693307" cy="165101"/>
          </a:xfrm>
          <a:prstGeom prst="rect">
            <a:avLst/>
          </a:prstGeom>
        </p:spPr>
      </p:pic>
      <p:pic>
        <p:nvPicPr>
          <p:cNvPr id="71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71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715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717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719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08221" y="4091314"/>
            <a:ext cx="4012203" cy="165101"/>
          </a:xfrm>
          <a:prstGeom prst="rect">
            <a:avLst/>
          </a:prstGeom>
        </p:spPr>
      </p:pic>
      <p:pic>
        <p:nvPicPr>
          <p:cNvPr id="721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723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725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727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8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9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0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1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2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3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4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5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6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7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38" name="Be Greedy: Choose the interval that ends first"/>
          <p:cNvSpPr/>
          <p:nvPr/>
        </p:nvSpPr>
        <p:spPr>
          <a:xfrm>
            <a:off x="753128" y="9933863"/>
            <a:ext cx="22877744" cy="1987418"/>
          </a:xfrm>
          <a:prstGeom prst="roundRect">
            <a:avLst>
              <a:gd name="adj" fmla="val 9585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Be Greedy: Choose the interval that ends first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74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02796" cy="165101"/>
          </a:xfrm>
          <a:prstGeom prst="rect">
            <a:avLst/>
          </a:prstGeom>
        </p:spPr>
      </p:pic>
      <p:pic>
        <p:nvPicPr>
          <p:cNvPr id="74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74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74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750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75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754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756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75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76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76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764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65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66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67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68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69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0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1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2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3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4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75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776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78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041647" cy="165101"/>
          </a:xfrm>
          <a:prstGeom prst="rect">
            <a:avLst/>
          </a:prstGeom>
        </p:spPr>
      </p:pic>
      <p:pic>
        <p:nvPicPr>
          <p:cNvPr id="78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78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786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788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790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792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794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79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798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800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802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3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4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5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6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7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8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09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10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11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12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13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814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Woman"/>
          <p:cNvSpPr/>
          <p:nvPr/>
        </p:nvSpPr>
        <p:spPr>
          <a:xfrm>
            <a:off x="1966577" y="3567165"/>
            <a:ext cx="1715541" cy="4294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fill="norm" stroke="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4" name="Server"/>
          <p:cNvSpPr/>
          <p:nvPr/>
        </p:nvSpPr>
        <p:spPr>
          <a:xfrm>
            <a:off x="1545509" y="8129473"/>
            <a:ext cx="2871961" cy="1435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Server</a:t>
            </a:r>
          </a:p>
        </p:txBody>
      </p:sp>
      <p:sp>
        <p:nvSpPr>
          <p:cNvPr id="175" name="Worker"/>
          <p:cNvSpPr/>
          <p:nvPr/>
        </p:nvSpPr>
        <p:spPr>
          <a:xfrm>
            <a:off x="13252789" y="982394"/>
            <a:ext cx="1234824" cy="2762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485" fill="norm" stroke="1" extrusionOk="0">
                <a:moveTo>
                  <a:pt x="10437" y="4"/>
                </a:moveTo>
                <a:cubicBezTo>
                  <a:pt x="10086" y="16"/>
                  <a:pt x="9890" y="53"/>
                  <a:pt x="9890" y="53"/>
                </a:cubicBezTo>
                <a:lnTo>
                  <a:pt x="9679" y="218"/>
                </a:lnTo>
                <a:cubicBezTo>
                  <a:pt x="9679" y="218"/>
                  <a:pt x="9475" y="209"/>
                  <a:pt x="9302" y="233"/>
                </a:cubicBezTo>
                <a:cubicBezTo>
                  <a:pt x="9123" y="277"/>
                  <a:pt x="8310" y="685"/>
                  <a:pt x="8077" y="979"/>
                </a:cubicBezTo>
                <a:cubicBezTo>
                  <a:pt x="7824" y="1007"/>
                  <a:pt x="6972" y="1066"/>
                  <a:pt x="6792" y="1100"/>
                </a:cubicBezTo>
                <a:cubicBezTo>
                  <a:pt x="6611" y="1134"/>
                  <a:pt x="6610" y="1188"/>
                  <a:pt x="6747" y="1207"/>
                </a:cubicBezTo>
                <a:cubicBezTo>
                  <a:pt x="6845" y="1222"/>
                  <a:pt x="7314" y="1289"/>
                  <a:pt x="7960" y="1382"/>
                </a:cubicBezTo>
                <a:lnTo>
                  <a:pt x="7768" y="1865"/>
                </a:lnTo>
                <a:cubicBezTo>
                  <a:pt x="7768" y="1865"/>
                  <a:pt x="7275" y="2061"/>
                  <a:pt x="7048" y="2209"/>
                </a:cubicBezTo>
                <a:cubicBezTo>
                  <a:pt x="6821" y="2357"/>
                  <a:pt x="7572" y="2389"/>
                  <a:pt x="7572" y="2389"/>
                </a:cubicBezTo>
                <a:cubicBezTo>
                  <a:pt x="7572" y="2389"/>
                  <a:pt x="7241" y="2949"/>
                  <a:pt x="7719" y="3113"/>
                </a:cubicBezTo>
                <a:cubicBezTo>
                  <a:pt x="7920" y="3182"/>
                  <a:pt x="8267" y="3252"/>
                  <a:pt x="8601" y="3308"/>
                </a:cubicBezTo>
                <a:cubicBezTo>
                  <a:pt x="8784" y="3339"/>
                  <a:pt x="8857" y="3435"/>
                  <a:pt x="8759" y="3510"/>
                </a:cubicBezTo>
                <a:cubicBezTo>
                  <a:pt x="8554" y="3667"/>
                  <a:pt x="8183" y="3908"/>
                  <a:pt x="7670" y="4063"/>
                </a:cubicBezTo>
                <a:cubicBezTo>
                  <a:pt x="6854" y="4309"/>
                  <a:pt x="6108" y="5696"/>
                  <a:pt x="6034" y="6631"/>
                </a:cubicBezTo>
                <a:cubicBezTo>
                  <a:pt x="5968" y="7473"/>
                  <a:pt x="5033" y="9443"/>
                  <a:pt x="5883" y="10219"/>
                </a:cubicBezTo>
                <a:cubicBezTo>
                  <a:pt x="5883" y="10220"/>
                  <a:pt x="5883" y="10221"/>
                  <a:pt x="5883" y="10221"/>
                </a:cubicBezTo>
                <a:cubicBezTo>
                  <a:pt x="5207" y="11118"/>
                  <a:pt x="5701" y="12224"/>
                  <a:pt x="4764" y="13705"/>
                </a:cubicBezTo>
                <a:cubicBezTo>
                  <a:pt x="3636" y="15488"/>
                  <a:pt x="3816" y="18602"/>
                  <a:pt x="3351" y="18952"/>
                </a:cubicBezTo>
                <a:cubicBezTo>
                  <a:pt x="3167" y="19090"/>
                  <a:pt x="3339" y="19405"/>
                  <a:pt x="3339" y="19406"/>
                </a:cubicBezTo>
                <a:cubicBezTo>
                  <a:pt x="3339" y="19406"/>
                  <a:pt x="2631" y="19652"/>
                  <a:pt x="1602" y="19882"/>
                </a:cubicBezTo>
                <a:cubicBezTo>
                  <a:pt x="1601" y="19882"/>
                  <a:pt x="1598" y="19882"/>
                  <a:pt x="1598" y="19882"/>
                </a:cubicBezTo>
                <a:cubicBezTo>
                  <a:pt x="73" y="19841"/>
                  <a:pt x="-63" y="20307"/>
                  <a:pt x="19" y="20574"/>
                </a:cubicBezTo>
                <a:cubicBezTo>
                  <a:pt x="46" y="20664"/>
                  <a:pt x="209" y="20734"/>
                  <a:pt x="411" y="20742"/>
                </a:cubicBezTo>
                <a:cubicBezTo>
                  <a:pt x="2676" y="20839"/>
                  <a:pt x="3841" y="20592"/>
                  <a:pt x="4278" y="20465"/>
                </a:cubicBezTo>
                <a:cubicBezTo>
                  <a:pt x="4366" y="20439"/>
                  <a:pt x="4482" y="20465"/>
                  <a:pt x="4485" y="20512"/>
                </a:cubicBezTo>
                <a:cubicBezTo>
                  <a:pt x="4488" y="20554"/>
                  <a:pt x="4556" y="20589"/>
                  <a:pt x="4651" y="20588"/>
                </a:cubicBezTo>
                <a:cubicBezTo>
                  <a:pt x="5744" y="20569"/>
                  <a:pt x="6439" y="20521"/>
                  <a:pt x="6852" y="20480"/>
                </a:cubicBezTo>
                <a:cubicBezTo>
                  <a:pt x="7148" y="20450"/>
                  <a:pt x="7357" y="20331"/>
                  <a:pt x="7353" y="20196"/>
                </a:cubicBezTo>
                <a:lnTo>
                  <a:pt x="7346" y="19841"/>
                </a:lnTo>
                <a:cubicBezTo>
                  <a:pt x="7344" y="19783"/>
                  <a:pt x="7387" y="19727"/>
                  <a:pt x="7467" y="19680"/>
                </a:cubicBezTo>
                <a:cubicBezTo>
                  <a:pt x="8229" y="19232"/>
                  <a:pt x="7793" y="18275"/>
                  <a:pt x="8073" y="16954"/>
                </a:cubicBezTo>
                <a:cubicBezTo>
                  <a:pt x="8368" y="15566"/>
                  <a:pt x="8492" y="15553"/>
                  <a:pt x="9570" y="13337"/>
                </a:cubicBezTo>
                <a:cubicBezTo>
                  <a:pt x="9573" y="13337"/>
                  <a:pt x="9574" y="13337"/>
                  <a:pt x="9577" y="13337"/>
                </a:cubicBezTo>
                <a:cubicBezTo>
                  <a:pt x="11043" y="14533"/>
                  <a:pt x="10440" y="15298"/>
                  <a:pt x="10636" y="15845"/>
                </a:cubicBezTo>
                <a:cubicBezTo>
                  <a:pt x="10833" y="16392"/>
                  <a:pt x="11668" y="17106"/>
                  <a:pt x="11680" y="18966"/>
                </a:cubicBezTo>
                <a:cubicBezTo>
                  <a:pt x="11704" y="20495"/>
                  <a:pt x="11735" y="19812"/>
                  <a:pt x="12137" y="20330"/>
                </a:cubicBezTo>
                <a:cubicBezTo>
                  <a:pt x="12010" y="20446"/>
                  <a:pt x="11786" y="20561"/>
                  <a:pt x="11386" y="20672"/>
                </a:cubicBezTo>
                <a:cubicBezTo>
                  <a:pt x="10646" y="20876"/>
                  <a:pt x="10719" y="21130"/>
                  <a:pt x="10783" y="21288"/>
                </a:cubicBezTo>
                <a:cubicBezTo>
                  <a:pt x="10807" y="21346"/>
                  <a:pt x="10902" y="21392"/>
                  <a:pt x="11028" y="21408"/>
                </a:cubicBezTo>
                <a:cubicBezTo>
                  <a:pt x="12524" y="21592"/>
                  <a:pt x="13471" y="21410"/>
                  <a:pt x="14010" y="21253"/>
                </a:cubicBezTo>
                <a:cubicBezTo>
                  <a:pt x="14574" y="21089"/>
                  <a:pt x="14673" y="20619"/>
                  <a:pt x="14967" y="20477"/>
                </a:cubicBezTo>
                <a:cubicBezTo>
                  <a:pt x="15134" y="20396"/>
                  <a:pt x="15145" y="20200"/>
                  <a:pt x="15122" y="20045"/>
                </a:cubicBezTo>
                <a:cubicBezTo>
                  <a:pt x="15124" y="20044"/>
                  <a:pt x="15127" y="20043"/>
                  <a:pt x="15129" y="20043"/>
                </a:cubicBezTo>
                <a:cubicBezTo>
                  <a:pt x="15725" y="19650"/>
                  <a:pt x="15043" y="19524"/>
                  <a:pt x="15126" y="17446"/>
                </a:cubicBezTo>
                <a:cubicBezTo>
                  <a:pt x="15379" y="14690"/>
                  <a:pt x="14303" y="14379"/>
                  <a:pt x="14651" y="12819"/>
                </a:cubicBezTo>
                <a:cubicBezTo>
                  <a:pt x="14666" y="12752"/>
                  <a:pt x="14679" y="12685"/>
                  <a:pt x="14692" y="12621"/>
                </a:cubicBezTo>
                <a:cubicBezTo>
                  <a:pt x="14707" y="12548"/>
                  <a:pt x="14841" y="12494"/>
                  <a:pt x="15005" y="12492"/>
                </a:cubicBezTo>
                <a:cubicBezTo>
                  <a:pt x="15481" y="12485"/>
                  <a:pt x="15952" y="12451"/>
                  <a:pt x="16313" y="12371"/>
                </a:cubicBezTo>
                <a:cubicBezTo>
                  <a:pt x="16447" y="12341"/>
                  <a:pt x="16604" y="12381"/>
                  <a:pt x="16622" y="12448"/>
                </a:cubicBezTo>
                <a:cubicBezTo>
                  <a:pt x="16706" y="12755"/>
                  <a:pt x="16876" y="13159"/>
                  <a:pt x="16961" y="13451"/>
                </a:cubicBezTo>
                <a:cubicBezTo>
                  <a:pt x="17064" y="13804"/>
                  <a:pt x="17105" y="14178"/>
                  <a:pt x="17119" y="14334"/>
                </a:cubicBezTo>
                <a:cubicBezTo>
                  <a:pt x="17123" y="14374"/>
                  <a:pt x="17207" y="14404"/>
                  <a:pt x="17297" y="14399"/>
                </a:cubicBezTo>
                <a:lnTo>
                  <a:pt x="17538" y="14386"/>
                </a:lnTo>
                <a:lnTo>
                  <a:pt x="18133" y="14350"/>
                </a:lnTo>
                <a:cubicBezTo>
                  <a:pt x="18223" y="14345"/>
                  <a:pt x="18285" y="14308"/>
                  <a:pt x="18265" y="14268"/>
                </a:cubicBezTo>
                <a:cubicBezTo>
                  <a:pt x="18190" y="14116"/>
                  <a:pt x="18017" y="13748"/>
                  <a:pt x="17915" y="13396"/>
                </a:cubicBezTo>
                <a:cubicBezTo>
                  <a:pt x="17789" y="12962"/>
                  <a:pt x="17698" y="12269"/>
                  <a:pt x="17508" y="12040"/>
                </a:cubicBezTo>
                <a:cubicBezTo>
                  <a:pt x="17484" y="12011"/>
                  <a:pt x="17413" y="11995"/>
                  <a:pt x="17346" y="11999"/>
                </a:cubicBezTo>
                <a:lnTo>
                  <a:pt x="17338" y="11999"/>
                </a:lnTo>
                <a:lnTo>
                  <a:pt x="17206" y="11542"/>
                </a:lnTo>
                <a:cubicBezTo>
                  <a:pt x="17207" y="11541"/>
                  <a:pt x="17209" y="11541"/>
                  <a:pt x="17210" y="11540"/>
                </a:cubicBezTo>
                <a:cubicBezTo>
                  <a:pt x="17340" y="11529"/>
                  <a:pt x="17463" y="11514"/>
                  <a:pt x="17560" y="11497"/>
                </a:cubicBezTo>
                <a:cubicBezTo>
                  <a:pt x="17561" y="11496"/>
                  <a:pt x="17560" y="11495"/>
                  <a:pt x="17560" y="11495"/>
                </a:cubicBezTo>
                <a:cubicBezTo>
                  <a:pt x="17538" y="11368"/>
                  <a:pt x="17479" y="11143"/>
                  <a:pt x="17478" y="11139"/>
                </a:cubicBezTo>
                <a:cubicBezTo>
                  <a:pt x="17473" y="11138"/>
                  <a:pt x="17368" y="11117"/>
                  <a:pt x="17168" y="11102"/>
                </a:cubicBezTo>
                <a:cubicBezTo>
                  <a:pt x="17167" y="11101"/>
                  <a:pt x="17166" y="11101"/>
                  <a:pt x="17165" y="11100"/>
                </a:cubicBezTo>
                <a:cubicBezTo>
                  <a:pt x="17189" y="11034"/>
                  <a:pt x="17276" y="10886"/>
                  <a:pt x="17583" y="10868"/>
                </a:cubicBezTo>
                <a:cubicBezTo>
                  <a:pt x="17963" y="10846"/>
                  <a:pt x="18338" y="11016"/>
                  <a:pt x="18733" y="11129"/>
                </a:cubicBezTo>
                <a:cubicBezTo>
                  <a:pt x="18776" y="11141"/>
                  <a:pt x="18825" y="11121"/>
                  <a:pt x="18804" y="11100"/>
                </a:cubicBezTo>
                <a:cubicBezTo>
                  <a:pt x="18519" y="10819"/>
                  <a:pt x="18080" y="10648"/>
                  <a:pt x="17602" y="10550"/>
                </a:cubicBezTo>
                <a:cubicBezTo>
                  <a:pt x="17601" y="10550"/>
                  <a:pt x="17599" y="10549"/>
                  <a:pt x="17598" y="10549"/>
                </a:cubicBezTo>
                <a:cubicBezTo>
                  <a:pt x="17663" y="10303"/>
                  <a:pt x="17464" y="9517"/>
                  <a:pt x="18103" y="9308"/>
                </a:cubicBezTo>
                <a:cubicBezTo>
                  <a:pt x="18839" y="9068"/>
                  <a:pt x="21537" y="7448"/>
                  <a:pt x="21537" y="7251"/>
                </a:cubicBezTo>
                <a:cubicBezTo>
                  <a:pt x="21537" y="7054"/>
                  <a:pt x="20229" y="6631"/>
                  <a:pt x="20229" y="6631"/>
                </a:cubicBezTo>
                <a:cubicBezTo>
                  <a:pt x="20294" y="6574"/>
                  <a:pt x="20326" y="6523"/>
                  <a:pt x="20312" y="6485"/>
                </a:cubicBezTo>
                <a:cubicBezTo>
                  <a:pt x="20214" y="6223"/>
                  <a:pt x="19626" y="5918"/>
                  <a:pt x="19185" y="5939"/>
                </a:cubicBezTo>
                <a:cubicBezTo>
                  <a:pt x="19184" y="5938"/>
                  <a:pt x="19182" y="5939"/>
                  <a:pt x="19181" y="5939"/>
                </a:cubicBezTo>
                <a:cubicBezTo>
                  <a:pt x="18797" y="5597"/>
                  <a:pt x="15642" y="4020"/>
                  <a:pt x="14183" y="3607"/>
                </a:cubicBezTo>
                <a:cubicBezTo>
                  <a:pt x="14143" y="3594"/>
                  <a:pt x="14102" y="3582"/>
                  <a:pt x="14059" y="3574"/>
                </a:cubicBezTo>
                <a:cubicBezTo>
                  <a:pt x="13624" y="3489"/>
                  <a:pt x="13317" y="3433"/>
                  <a:pt x="13052" y="3397"/>
                </a:cubicBezTo>
                <a:cubicBezTo>
                  <a:pt x="12797" y="3363"/>
                  <a:pt x="12583" y="3286"/>
                  <a:pt x="12461" y="3181"/>
                </a:cubicBezTo>
                <a:cubicBezTo>
                  <a:pt x="12456" y="3177"/>
                  <a:pt x="12450" y="3173"/>
                  <a:pt x="12446" y="3169"/>
                </a:cubicBezTo>
                <a:cubicBezTo>
                  <a:pt x="12303" y="3044"/>
                  <a:pt x="12309" y="2897"/>
                  <a:pt x="12453" y="2772"/>
                </a:cubicBezTo>
                <a:cubicBezTo>
                  <a:pt x="12690" y="2568"/>
                  <a:pt x="12917" y="2300"/>
                  <a:pt x="13056" y="2118"/>
                </a:cubicBezTo>
                <a:cubicBezTo>
                  <a:pt x="13339" y="2159"/>
                  <a:pt x="13522" y="2185"/>
                  <a:pt x="13558" y="2191"/>
                </a:cubicBezTo>
                <a:cubicBezTo>
                  <a:pt x="13853" y="2237"/>
                  <a:pt x="13802" y="2072"/>
                  <a:pt x="13633" y="1918"/>
                </a:cubicBezTo>
                <a:cubicBezTo>
                  <a:pt x="14292" y="1088"/>
                  <a:pt x="13130" y="295"/>
                  <a:pt x="11903" y="102"/>
                </a:cubicBezTo>
                <a:cubicBezTo>
                  <a:pt x="11289" y="5"/>
                  <a:pt x="10787" y="-8"/>
                  <a:pt x="10437" y="4"/>
                </a:cubicBezTo>
                <a:close/>
                <a:moveTo>
                  <a:pt x="15977" y="6797"/>
                </a:moveTo>
                <a:cubicBezTo>
                  <a:pt x="16042" y="6794"/>
                  <a:pt x="16114" y="6797"/>
                  <a:pt x="16181" y="6809"/>
                </a:cubicBezTo>
                <a:cubicBezTo>
                  <a:pt x="16554" y="6879"/>
                  <a:pt x="16803" y="7031"/>
                  <a:pt x="16773" y="7075"/>
                </a:cubicBezTo>
                <a:cubicBezTo>
                  <a:pt x="16657" y="7240"/>
                  <a:pt x="17224" y="7430"/>
                  <a:pt x="17756" y="7512"/>
                </a:cubicBezTo>
                <a:cubicBezTo>
                  <a:pt x="17915" y="7536"/>
                  <a:pt x="18004" y="7610"/>
                  <a:pt x="17952" y="7681"/>
                </a:cubicBezTo>
                <a:cubicBezTo>
                  <a:pt x="17631" y="8127"/>
                  <a:pt x="17150" y="8671"/>
                  <a:pt x="17018" y="8819"/>
                </a:cubicBezTo>
                <a:cubicBezTo>
                  <a:pt x="16985" y="8843"/>
                  <a:pt x="16953" y="8866"/>
                  <a:pt x="16920" y="8890"/>
                </a:cubicBezTo>
                <a:lnTo>
                  <a:pt x="15687" y="9497"/>
                </a:lnTo>
                <a:cubicBezTo>
                  <a:pt x="15651" y="9514"/>
                  <a:pt x="15602" y="9525"/>
                  <a:pt x="15548" y="9527"/>
                </a:cubicBezTo>
                <a:cubicBezTo>
                  <a:pt x="15314" y="9533"/>
                  <a:pt x="15076" y="9544"/>
                  <a:pt x="14865" y="9554"/>
                </a:cubicBezTo>
                <a:cubicBezTo>
                  <a:pt x="14715" y="9561"/>
                  <a:pt x="14597" y="9497"/>
                  <a:pt x="14643" y="9433"/>
                </a:cubicBezTo>
                <a:cubicBezTo>
                  <a:pt x="15029" y="8890"/>
                  <a:pt x="15784" y="7709"/>
                  <a:pt x="15642" y="6982"/>
                </a:cubicBezTo>
                <a:cubicBezTo>
                  <a:pt x="15623" y="6885"/>
                  <a:pt x="15783" y="6809"/>
                  <a:pt x="15977" y="6797"/>
                </a:cubicBezTo>
                <a:close/>
              </a:path>
            </a:pathLst>
          </a:custGeom>
          <a:solidFill>
            <a:srgbClr val="0054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6" name="Customer 1"/>
          <p:cNvSpPr/>
          <p:nvPr/>
        </p:nvSpPr>
        <p:spPr>
          <a:xfrm>
            <a:off x="12376263" y="3934442"/>
            <a:ext cx="2987876" cy="1493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Customer 1</a:t>
            </a:r>
          </a:p>
        </p:txBody>
      </p:sp>
      <p:sp>
        <p:nvSpPr>
          <p:cNvPr id="177" name="Customer 2"/>
          <p:cNvSpPr/>
          <p:nvPr/>
        </p:nvSpPr>
        <p:spPr>
          <a:xfrm>
            <a:off x="18953312" y="7286466"/>
            <a:ext cx="2987876" cy="1493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Customer 2</a:t>
            </a:r>
          </a:p>
        </p:txBody>
      </p:sp>
      <p:sp>
        <p:nvSpPr>
          <p:cNvPr id="178" name="Customer 3"/>
          <p:cNvSpPr/>
          <p:nvPr/>
        </p:nvSpPr>
        <p:spPr>
          <a:xfrm>
            <a:off x="14305601" y="10973558"/>
            <a:ext cx="2987876" cy="1493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Customer 3</a:t>
            </a:r>
          </a:p>
        </p:txBody>
      </p:sp>
      <p:pic>
        <p:nvPicPr>
          <p:cNvPr id="179" name="Arrival Time: 5… Arrival Time: 5Departure Time: 8" descr="Arrival Time: 5… Arrival Time: 5Departure Time: 8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1464" y="635638"/>
            <a:ext cx="4313735" cy="222344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80" name="Arrival Time: 2… Arrival Time: 2Departure Time: 5" descr="Arrival Time: 2… Arrival Time: 2Departure Time: 5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90381" y="1672164"/>
            <a:ext cx="4313735" cy="222344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81" name="Arrival Time: 1… Arrival Time: 1Departure Time: 3" descr="Arrival Time: 1… Arrival Time: 1Departure Time: 3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79590" y="10071142"/>
            <a:ext cx="4313735" cy="222344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82" name="Woman Walking"/>
          <p:cNvSpPr/>
          <p:nvPr/>
        </p:nvSpPr>
        <p:spPr>
          <a:xfrm>
            <a:off x="19656257" y="4544398"/>
            <a:ext cx="1180298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7" h="21576" fill="norm" stroke="1" extrusionOk="0">
                <a:moveTo>
                  <a:pt x="9897" y="1"/>
                </a:moveTo>
                <a:cubicBezTo>
                  <a:pt x="9630" y="7"/>
                  <a:pt x="9372" y="26"/>
                  <a:pt x="9182" y="69"/>
                </a:cubicBezTo>
                <a:cubicBezTo>
                  <a:pt x="9135" y="80"/>
                  <a:pt x="9054" y="84"/>
                  <a:pt x="9019" y="79"/>
                </a:cubicBezTo>
                <a:cubicBezTo>
                  <a:pt x="8811" y="30"/>
                  <a:pt x="8555" y="53"/>
                  <a:pt x="8347" y="96"/>
                </a:cubicBezTo>
                <a:cubicBezTo>
                  <a:pt x="8000" y="166"/>
                  <a:pt x="6312" y="580"/>
                  <a:pt x="5745" y="2041"/>
                </a:cubicBezTo>
                <a:cubicBezTo>
                  <a:pt x="5468" y="2763"/>
                  <a:pt x="5722" y="2892"/>
                  <a:pt x="5399" y="3258"/>
                </a:cubicBezTo>
                <a:cubicBezTo>
                  <a:pt x="5098" y="3603"/>
                  <a:pt x="4797" y="3938"/>
                  <a:pt x="4936" y="4396"/>
                </a:cubicBezTo>
                <a:cubicBezTo>
                  <a:pt x="5029" y="4698"/>
                  <a:pt x="5572" y="4957"/>
                  <a:pt x="5572" y="4962"/>
                </a:cubicBezTo>
                <a:cubicBezTo>
                  <a:pt x="4994" y="5501"/>
                  <a:pt x="4243" y="6928"/>
                  <a:pt x="4000" y="7424"/>
                </a:cubicBezTo>
                <a:cubicBezTo>
                  <a:pt x="3757" y="7920"/>
                  <a:pt x="3550" y="8372"/>
                  <a:pt x="3238" y="9988"/>
                </a:cubicBezTo>
                <a:cubicBezTo>
                  <a:pt x="3192" y="10247"/>
                  <a:pt x="3122" y="10431"/>
                  <a:pt x="3007" y="10630"/>
                </a:cubicBezTo>
                <a:cubicBezTo>
                  <a:pt x="2937" y="10732"/>
                  <a:pt x="2464" y="10899"/>
                  <a:pt x="2302" y="11066"/>
                </a:cubicBezTo>
                <a:cubicBezTo>
                  <a:pt x="2186" y="11179"/>
                  <a:pt x="2023" y="11524"/>
                  <a:pt x="1977" y="11708"/>
                </a:cubicBezTo>
                <a:cubicBezTo>
                  <a:pt x="1954" y="11815"/>
                  <a:pt x="1991" y="11853"/>
                  <a:pt x="2060" y="11950"/>
                </a:cubicBezTo>
                <a:cubicBezTo>
                  <a:pt x="2095" y="12004"/>
                  <a:pt x="2094" y="11993"/>
                  <a:pt x="2186" y="12031"/>
                </a:cubicBezTo>
                <a:cubicBezTo>
                  <a:pt x="2233" y="12053"/>
                  <a:pt x="2303" y="12032"/>
                  <a:pt x="2291" y="12048"/>
                </a:cubicBezTo>
                <a:cubicBezTo>
                  <a:pt x="2280" y="12075"/>
                  <a:pt x="2384" y="12224"/>
                  <a:pt x="2522" y="12230"/>
                </a:cubicBezTo>
                <a:cubicBezTo>
                  <a:pt x="2684" y="12235"/>
                  <a:pt x="2741" y="12241"/>
                  <a:pt x="2833" y="12305"/>
                </a:cubicBezTo>
                <a:cubicBezTo>
                  <a:pt x="3053" y="12446"/>
                  <a:pt x="3330" y="12467"/>
                  <a:pt x="3422" y="12381"/>
                </a:cubicBezTo>
                <a:cubicBezTo>
                  <a:pt x="3549" y="12263"/>
                  <a:pt x="3573" y="12149"/>
                  <a:pt x="3585" y="12139"/>
                </a:cubicBezTo>
                <a:cubicBezTo>
                  <a:pt x="3619" y="12085"/>
                  <a:pt x="3609" y="12075"/>
                  <a:pt x="3632" y="12102"/>
                </a:cubicBezTo>
                <a:cubicBezTo>
                  <a:pt x="3736" y="12247"/>
                  <a:pt x="3976" y="12317"/>
                  <a:pt x="4069" y="12193"/>
                </a:cubicBezTo>
                <a:cubicBezTo>
                  <a:pt x="4104" y="12139"/>
                  <a:pt x="4034" y="12144"/>
                  <a:pt x="4069" y="12053"/>
                </a:cubicBezTo>
                <a:cubicBezTo>
                  <a:pt x="4092" y="11977"/>
                  <a:pt x="4208" y="11740"/>
                  <a:pt x="4347" y="11438"/>
                </a:cubicBezTo>
                <a:cubicBezTo>
                  <a:pt x="4486" y="11142"/>
                  <a:pt x="4383" y="10895"/>
                  <a:pt x="4336" y="10674"/>
                </a:cubicBezTo>
                <a:cubicBezTo>
                  <a:pt x="4313" y="10571"/>
                  <a:pt x="4708" y="10005"/>
                  <a:pt x="4893" y="9719"/>
                </a:cubicBezTo>
                <a:cubicBezTo>
                  <a:pt x="5078" y="9433"/>
                  <a:pt x="5456" y="8588"/>
                  <a:pt x="5630" y="8195"/>
                </a:cubicBezTo>
                <a:cubicBezTo>
                  <a:pt x="5803" y="7796"/>
                  <a:pt x="6327" y="7425"/>
                  <a:pt x="6569" y="7198"/>
                </a:cubicBezTo>
                <a:cubicBezTo>
                  <a:pt x="6650" y="7408"/>
                  <a:pt x="6718" y="7806"/>
                  <a:pt x="6591" y="8210"/>
                </a:cubicBezTo>
                <a:cubicBezTo>
                  <a:pt x="6371" y="8911"/>
                  <a:pt x="5376" y="9639"/>
                  <a:pt x="5388" y="9628"/>
                </a:cubicBezTo>
                <a:lnTo>
                  <a:pt x="5482" y="9731"/>
                </a:lnTo>
                <a:cubicBezTo>
                  <a:pt x="5389" y="9865"/>
                  <a:pt x="5190" y="10053"/>
                  <a:pt x="5167" y="10307"/>
                </a:cubicBezTo>
                <a:cubicBezTo>
                  <a:pt x="5133" y="11007"/>
                  <a:pt x="5608" y="11481"/>
                  <a:pt x="5608" y="11573"/>
                </a:cubicBezTo>
                <a:cubicBezTo>
                  <a:pt x="5608" y="11697"/>
                  <a:pt x="5283" y="12462"/>
                  <a:pt x="5052" y="13243"/>
                </a:cubicBezTo>
                <a:cubicBezTo>
                  <a:pt x="4971" y="13534"/>
                  <a:pt x="4960" y="14849"/>
                  <a:pt x="4636" y="15291"/>
                </a:cubicBezTo>
                <a:cubicBezTo>
                  <a:pt x="4393" y="15636"/>
                  <a:pt x="3700" y="15793"/>
                  <a:pt x="3007" y="16763"/>
                </a:cubicBezTo>
                <a:cubicBezTo>
                  <a:pt x="2463" y="17528"/>
                  <a:pt x="982" y="19521"/>
                  <a:pt x="936" y="19602"/>
                </a:cubicBezTo>
                <a:cubicBezTo>
                  <a:pt x="913" y="19645"/>
                  <a:pt x="1077" y="19666"/>
                  <a:pt x="1077" y="19666"/>
                </a:cubicBezTo>
                <a:cubicBezTo>
                  <a:pt x="1042" y="19784"/>
                  <a:pt x="578" y="19952"/>
                  <a:pt x="416" y="20055"/>
                </a:cubicBezTo>
                <a:cubicBezTo>
                  <a:pt x="115" y="20243"/>
                  <a:pt x="94" y="20318"/>
                  <a:pt x="37" y="20469"/>
                </a:cubicBezTo>
                <a:cubicBezTo>
                  <a:pt x="-21" y="20609"/>
                  <a:pt x="-35" y="20674"/>
                  <a:pt x="185" y="20733"/>
                </a:cubicBezTo>
                <a:cubicBezTo>
                  <a:pt x="393" y="20792"/>
                  <a:pt x="1098" y="21019"/>
                  <a:pt x="1283" y="21003"/>
                </a:cubicBezTo>
                <a:cubicBezTo>
                  <a:pt x="1803" y="20959"/>
                  <a:pt x="2603" y="21370"/>
                  <a:pt x="3043" y="21477"/>
                </a:cubicBezTo>
                <a:cubicBezTo>
                  <a:pt x="3436" y="21596"/>
                  <a:pt x="3827" y="21573"/>
                  <a:pt x="4289" y="21573"/>
                </a:cubicBezTo>
                <a:cubicBezTo>
                  <a:pt x="4891" y="21579"/>
                  <a:pt x="5261" y="21573"/>
                  <a:pt x="5735" y="21573"/>
                </a:cubicBezTo>
                <a:cubicBezTo>
                  <a:pt x="6001" y="21573"/>
                  <a:pt x="6083" y="21488"/>
                  <a:pt x="5944" y="21380"/>
                </a:cubicBezTo>
                <a:cubicBezTo>
                  <a:pt x="5852" y="21304"/>
                  <a:pt x="4763" y="21084"/>
                  <a:pt x="4705" y="21073"/>
                </a:cubicBezTo>
                <a:cubicBezTo>
                  <a:pt x="4358" y="20960"/>
                  <a:pt x="3791" y="20555"/>
                  <a:pt x="3491" y="20415"/>
                </a:cubicBezTo>
                <a:cubicBezTo>
                  <a:pt x="3329" y="20345"/>
                  <a:pt x="3065" y="20253"/>
                  <a:pt x="2996" y="20146"/>
                </a:cubicBezTo>
                <a:cubicBezTo>
                  <a:pt x="2973" y="20119"/>
                  <a:pt x="3040" y="19947"/>
                  <a:pt x="3028" y="19947"/>
                </a:cubicBezTo>
                <a:cubicBezTo>
                  <a:pt x="3028" y="19947"/>
                  <a:pt x="3135" y="19974"/>
                  <a:pt x="3285" y="19947"/>
                </a:cubicBezTo>
                <a:cubicBezTo>
                  <a:pt x="3331" y="19941"/>
                  <a:pt x="3551" y="19688"/>
                  <a:pt x="3863" y="19435"/>
                </a:cubicBezTo>
                <a:cubicBezTo>
                  <a:pt x="4649" y="18788"/>
                  <a:pt x="4428" y="18918"/>
                  <a:pt x="5735" y="17706"/>
                </a:cubicBezTo>
                <a:cubicBezTo>
                  <a:pt x="6139" y="17328"/>
                  <a:pt x="7006" y="16644"/>
                  <a:pt x="7422" y="16283"/>
                </a:cubicBezTo>
                <a:cubicBezTo>
                  <a:pt x="7653" y="16083"/>
                  <a:pt x="8257" y="15334"/>
                  <a:pt x="8546" y="15027"/>
                </a:cubicBezTo>
                <a:cubicBezTo>
                  <a:pt x="8696" y="14865"/>
                  <a:pt x="9237" y="14116"/>
                  <a:pt x="9503" y="13567"/>
                </a:cubicBezTo>
                <a:cubicBezTo>
                  <a:pt x="9561" y="13453"/>
                  <a:pt x="9598" y="13539"/>
                  <a:pt x="9760" y="13658"/>
                </a:cubicBezTo>
                <a:cubicBezTo>
                  <a:pt x="9864" y="13733"/>
                  <a:pt x="11700" y="14838"/>
                  <a:pt x="12278" y="15399"/>
                </a:cubicBezTo>
                <a:cubicBezTo>
                  <a:pt x="12440" y="15555"/>
                  <a:pt x="12591" y="15716"/>
                  <a:pt x="12614" y="15889"/>
                </a:cubicBezTo>
                <a:cubicBezTo>
                  <a:pt x="12788" y="16869"/>
                  <a:pt x="12825" y="17452"/>
                  <a:pt x="13275" y="18012"/>
                </a:cubicBezTo>
                <a:cubicBezTo>
                  <a:pt x="13703" y="18551"/>
                  <a:pt x="14927" y="20200"/>
                  <a:pt x="14974" y="20243"/>
                </a:cubicBezTo>
                <a:cubicBezTo>
                  <a:pt x="15020" y="20286"/>
                  <a:pt x="15021" y="20357"/>
                  <a:pt x="15125" y="20346"/>
                </a:cubicBezTo>
                <a:cubicBezTo>
                  <a:pt x="15287" y="20330"/>
                  <a:pt x="15331" y="20319"/>
                  <a:pt x="15331" y="20319"/>
                </a:cubicBezTo>
                <a:cubicBezTo>
                  <a:pt x="15343" y="20341"/>
                  <a:pt x="15402" y="20475"/>
                  <a:pt x="15378" y="20674"/>
                </a:cubicBezTo>
                <a:cubicBezTo>
                  <a:pt x="15344" y="20874"/>
                  <a:pt x="15297" y="20944"/>
                  <a:pt x="15331" y="21127"/>
                </a:cubicBezTo>
                <a:cubicBezTo>
                  <a:pt x="15389" y="21413"/>
                  <a:pt x="15516" y="21461"/>
                  <a:pt x="15747" y="21568"/>
                </a:cubicBezTo>
                <a:cubicBezTo>
                  <a:pt x="15793" y="21585"/>
                  <a:pt x="16547" y="21536"/>
                  <a:pt x="16871" y="21515"/>
                </a:cubicBezTo>
                <a:cubicBezTo>
                  <a:pt x="16940" y="21509"/>
                  <a:pt x="17043" y="21418"/>
                  <a:pt x="17239" y="21407"/>
                </a:cubicBezTo>
                <a:cubicBezTo>
                  <a:pt x="17655" y="21385"/>
                  <a:pt x="18189" y="21440"/>
                  <a:pt x="19068" y="21343"/>
                </a:cubicBezTo>
                <a:cubicBezTo>
                  <a:pt x="20016" y="21235"/>
                  <a:pt x="20315" y="21180"/>
                  <a:pt x="20824" y="21062"/>
                </a:cubicBezTo>
                <a:cubicBezTo>
                  <a:pt x="21448" y="20884"/>
                  <a:pt x="21565" y="20680"/>
                  <a:pt x="21207" y="20615"/>
                </a:cubicBezTo>
                <a:cubicBezTo>
                  <a:pt x="21033" y="20583"/>
                  <a:pt x="20651" y="20631"/>
                  <a:pt x="20235" y="20615"/>
                </a:cubicBezTo>
                <a:cubicBezTo>
                  <a:pt x="19795" y="20594"/>
                  <a:pt x="18592" y="20502"/>
                  <a:pt x="18106" y="20427"/>
                </a:cubicBezTo>
                <a:cubicBezTo>
                  <a:pt x="17968" y="20405"/>
                  <a:pt x="17851" y="20400"/>
                  <a:pt x="17713" y="20319"/>
                </a:cubicBezTo>
                <a:cubicBezTo>
                  <a:pt x="17678" y="20297"/>
                  <a:pt x="17563" y="20243"/>
                  <a:pt x="17528" y="20221"/>
                </a:cubicBezTo>
                <a:cubicBezTo>
                  <a:pt x="17505" y="20205"/>
                  <a:pt x="17320" y="20049"/>
                  <a:pt x="17297" y="20028"/>
                </a:cubicBezTo>
                <a:cubicBezTo>
                  <a:pt x="17470" y="19995"/>
                  <a:pt x="17505" y="19984"/>
                  <a:pt x="17470" y="19925"/>
                </a:cubicBezTo>
                <a:cubicBezTo>
                  <a:pt x="17424" y="19833"/>
                  <a:pt x="16420" y="17203"/>
                  <a:pt x="15993" y="15894"/>
                </a:cubicBezTo>
                <a:cubicBezTo>
                  <a:pt x="15946" y="15737"/>
                  <a:pt x="15887" y="15577"/>
                  <a:pt x="15841" y="15426"/>
                </a:cubicBezTo>
                <a:cubicBezTo>
                  <a:pt x="15748" y="15092"/>
                  <a:pt x="15737" y="14854"/>
                  <a:pt x="15552" y="14574"/>
                </a:cubicBezTo>
                <a:cubicBezTo>
                  <a:pt x="15355" y="14272"/>
                  <a:pt x="14117" y="12597"/>
                  <a:pt x="12903" y="11320"/>
                </a:cubicBezTo>
                <a:cubicBezTo>
                  <a:pt x="12429" y="10825"/>
                  <a:pt x="11839" y="10457"/>
                  <a:pt x="11758" y="9724"/>
                </a:cubicBezTo>
                <a:cubicBezTo>
                  <a:pt x="11723" y="9390"/>
                  <a:pt x="11853" y="9057"/>
                  <a:pt x="11899" y="8901"/>
                </a:cubicBezTo>
                <a:cubicBezTo>
                  <a:pt x="11968" y="8669"/>
                  <a:pt x="12105" y="8389"/>
                  <a:pt x="12105" y="8389"/>
                </a:cubicBezTo>
                <a:cubicBezTo>
                  <a:pt x="12105" y="8389"/>
                  <a:pt x="12119" y="8502"/>
                  <a:pt x="12361" y="8609"/>
                </a:cubicBezTo>
                <a:cubicBezTo>
                  <a:pt x="12604" y="8717"/>
                  <a:pt x="12602" y="8711"/>
                  <a:pt x="12914" y="8835"/>
                </a:cubicBezTo>
                <a:cubicBezTo>
                  <a:pt x="13619" y="9126"/>
                  <a:pt x="16360" y="9865"/>
                  <a:pt x="16383" y="9956"/>
                </a:cubicBezTo>
                <a:cubicBezTo>
                  <a:pt x="16406" y="10053"/>
                  <a:pt x="16708" y="10259"/>
                  <a:pt x="17055" y="10382"/>
                </a:cubicBezTo>
                <a:cubicBezTo>
                  <a:pt x="17402" y="10501"/>
                  <a:pt x="17517" y="10516"/>
                  <a:pt x="17586" y="10581"/>
                </a:cubicBezTo>
                <a:cubicBezTo>
                  <a:pt x="17667" y="10673"/>
                  <a:pt x="18153" y="10711"/>
                  <a:pt x="18280" y="10728"/>
                </a:cubicBezTo>
                <a:cubicBezTo>
                  <a:pt x="18557" y="10760"/>
                  <a:pt x="18893" y="10489"/>
                  <a:pt x="19089" y="10478"/>
                </a:cubicBezTo>
                <a:cubicBezTo>
                  <a:pt x="19216" y="10468"/>
                  <a:pt x="19355" y="10398"/>
                  <a:pt x="19378" y="10253"/>
                </a:cubicBezTo>
                <a:cubicBezTo>
                  <a:pt x="19390" y="10167"/>
                  <a:pt x="19391" y="10000"/>
                  <a:pt x="19194" y="9929"/>
                </a:cubicBezTo>
                <a:cubicBezTo>
                  <a:pt x="18986" y="9859"/>
                  <a:pt x="18638" y="9736"/>
                  <a:pt x="18395" y="9704"/>
                </a:cubicBezTo>
                <a:cubicBezTo>
                  <a:pt x="18176" y="9672"/>
                  <a:pt x="17865" y="9649"/>
                  <a:pt x="17391" y="9535"/>
                </a:cubicBezTo>
                <a:cubicBezTo>
                  <a:pt x="17021" y="9444"/>
                  <a:pt x="16892" y="9390"/>
                  <a:pt x="16556" y="9207"/>
                </a:cubicBezTo>
                <a:cubicBezTo>
                  <a:pt x="14406" y="8065"/>
                  <a:pt x="13599" y="7769"/>
                  <a:pt x="13333" y="7688"/>
                </a:cubicBezTo>
                <a:cubicBezTo>
                  <a:pt x="13148" y="7634"/>
                  <a:pt x="12939" y="7472"/>
                  <a:pt x="12766" y="7272"/>
                </a:cubicBezTo>
                <a:cubicBezTo>
                  <a:pt x="12766" y="7251"/>
                  <a:pt x="12905" y="6724"/>
                  <a:pt x="13113" y="6476"/>
                </a:cubicBezTo>
                <a:cubicBezTo>
                  <a:pt x="13217" y="6347"/>
                  <a:pt x="13263" y="6120"/>
                  <a:pt x="13229" y="6018"/>
                </a:cubicBezTo>
                <a:cubicBezTo>
                  <a:pt x="13171" y="5856"/>
                  <a:pt x="13090" y="5743"/>
                  <a:pt x="12871" y="5619"/>
                </a:cubicBezTo>
                <a:cubicBezTo>
                  <a:pt x="12408" y="5371"/>
                  <a:pt x="12024" y="5118"/>
                  <a:pt x="11527" y="4881"/>
                </a:cubicBezTo>
                <a:cubicBezTo>
                  <a:pt x="11469" y="4854"/>
                  <a:pt x="11145" y="4606"/>
                  <a:pt x="11064" y="4504"/>
                </a:cubicBezTo>
                <a:cubicBezTo>
                  <a:pt x="10925" y="4332"/>
                  <a:pt x="10871" y="4142"/>
                  <a:pt x="10558" y="4007"/>
                </a:cubicBezTo>
                <a:cubicBezTo>
                  <a:pt x="10512" y="3986"/>
                  <a:pt x="10430" y="3921"/>
                  <a:pt x="10407" y="3894"/>
                </a:cubicBezTo>
                <a:cubicBezTo>
                  <a:pt x="10326" y="3771"/>
                  <a:pt x="10428" y="3619"/>
                  <a:pt x="10486" y="3500"/>
                </a:cubicBezTo>
                <a:cubicBezTo>
                  <a:pt x="10579" y="3306"/>
                  <a:pt x="10637" y="3254"/>
                  <a:pt x="10880" y="3130"/>
                </a:cubicBezTo>
                <a:cubicBezTo>
                  <a:pt x="10938" y="3098"/>
                  <a:pt x="11076" y="3065"/>
                  <a:pt x="11285" y="3076"/>
                </a:cubicBezTo>
                <a:cubicBezTo>
                  <a:pt x="11666" y="3098"/>
                  <a:pt x="11746" y="3119"/>
                  <a:pt x="12105" y="3086"/>
                </a:cubicBezTo>
                <a:cubicBezTo>
                  <a:pt x="12440" y="3059"/>
                  <a:pt x="12463" y="2898"/>
                  <a:pt x="12452" y="2817"/>
                </a:cubicBezTo>
                <a:cubicBezTo>
                  <a:pt x="12417" y="2634"/>
                  <a:pt x="12764" y="2704"/>
                  <a:pt x="12567" y="2520"/>
                </a:cubicBezTo>
                <a:cubicBezTo>
                  <a:pt x="12544" y="2499"/>
                  <a:pt x="12776" y="2504"/>
                  <a:pt x="12730" y="2391"/>
                </a:cubicBezTo>
                <a:cubicBezTo>
                  <a:pt x="12672" y="2245"/>
                  <a:pt x="12707" y="2187"/>
                  <a:pt x="12846" y="2165"/>
                </a:cubicBezTo>
                <a:cubicBezTo>
                  <a:pt x="13123" y="2122"/>
                  <a:pt x="13159" y="1997"/>
                  <a:pt x="13055" y="1938"/>
                </a:cubicBezTo>
                <a:cubicBezTo>
                  <a:pt x="12963" y="1889"/>
                  <a:pt x="12891" y="1847"/>
                  <a:pt x="12799" y="1798"/>
                </a:cubicBezTo>
                <a:cubicBezTo>
                  <a:pt x="12729" y="1766"/>
                  <a:pt x="12674" y="1723"/>
                  <a:pt x="12650" y="1680"/>
                </a:cubicBezTo>
                <a:cubicBezTo>
                  <a:pt x="12569" y="1519"/>
                  <a:pt x="12663" y="1336"/>
                  <a:pt x="12640" y="1163"/>
                </a:cubicBezTo>
                <a:cubicBezTo>
                  <a:pt x="12593" y="808"/>
                  <a:pt x="12419" y="726"/>
                  <a:pt x="12246" y="554"/>
                </a:cubicBezTo>
                <a:cubicBezTo>
                  <a:pt x="12246" y="489"/>
                  <a:pt x="12223" y="397"/>
                  <a:pt x="12177" y="370"/>
                </a:cubicBezTo>
                <a:cubicBezTo>
                  <a:pt x="11853" y="155"/>
                  <a:pt x="11229" y="42"/>
                  <a:pt x="10674" y="15"/>
                </a:cubicBezTo>
                <a:cubicBezTo>
                  <a:pt x="10443" y="4"/>
                  <a:pt x="10164" y="-4"/>
                  <a:pt x="9897" y="1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3" name="Female"/>
          <p:cNvSpPr/>
          <p:nvPr/>
        </p:nvSpPr>
        <p:spPr>
          <a:xfrm>
            <a:off x="15284198" y="8375350"/>
            <a:ext cx="1030682" cy="2279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fill="norm" stroke="1" extrusionOk="0">
                <a:moveTo>
                  <a:pt x="10652" y="0"/>
                </a:moveTo>
                <a:cubicBezTo>
                  <a:pt x="9610" y="0"/>
                  <a:pt x="8570" y="182"/>
                  <a:pt x="7774" y="547"/>
                </a:cubicBezTo>
                <a:cubicBezTo>
                  <a:pt x="6184" y="1276"/>
                  <a:pt x="6184" y="2458"/>
                  <a:pt x="7774" y="3188"/>
                </a:cubicBezTo>
                <a:cubicBezTo>
                  <a:pt x="9365" y="3917"/>
                  <a:pt x="11943" y="3917"/>
                  <a:pt x="13534" y="3188"/>
                </a:cubicBezTo>
                <a:cubicBezTo>
                  <a:pt x="15124" y="2458"/>
                  <a:pt x="15124" y="1276"/>
                  <a:pt x="13534" y="547"/>
                </a:cubicBezTo>
                <a:cubicBezTo>
                  <a:pt x="12738" y="182"/>
                  <a:pt x="11695" y="0"/>
                  <a:pt x="10652" y="0"/>
                </a:cubicBezTo>
                <a:close/>
                <a:moveTo>
                  <a:pt x="7859" y="4109"/>
                </a:moveTo>
                <a:cubicBezTo>
                  <a:pt x="5671" y="4109"/>
                  <a:pt x="4499" y="4934"/>
                  <a:pt x="4153" y="5420"/>
                </a:cubicBezTo>
                <a:lnTo>
                  <a:pt x="50" y="11877"/>
                </a:lnTo>
                <a:cubicBezTo>
                  <a:pt x="-150" y="12205"/>
                  <a:pt x="268" y="12546"/>
                  <a:pt x="985" y="12638"/>
                </a:cubicBezTo>
                <a:cubicBezTo>
                  <a:pt x="1106" y="12653"/>
                  <a:pt x="1229" y="12661"/>
                  <a:pt x="1349" y="12661"/>
                </a:cubicBezTo>
                <a:cubicBezTo>
                  <a:pt x="1938" y="12661"/>
                  <a:pt x="2478" y="12482"/>
                  <a:pt x="2644" y="12209"/>
                </a:cubicBezTo>
                <a:lnTo>
                  <a:pt x="6269" y="6537"/>
                </a:lnTo>
                <a:lnTo>
                  <a:pt x="6994" y="6537"/>
                </a:lnTo>
                <a:cubicBezTo>
                  <a:pt x="6989" y="6544"/>
                  <a:pt x="6983" y="6551"/>
                  <a:pt x="6979" y="6558"/>
                </a:cubicBezTo>
                <a:lnTo>
                  <a:pt x="2405" y="14438"/>
                </a:lnTo>
                <a:cubicBezTo>
                  <a:pt x="2329" y="14570"/>
                  <a:pt x="2507" y="14676"/>
                  <a:pt x="2803" y="14676"/>
                </a:cubicBezTo>
                <a:lnTo>
                  <a:pt x="6067" y="14676"/>
                </a:lnTo>
                <a:lnTo>
                  <a:pt x="6067" y="20674"/>
                </a:lnTo>
                <a:cubicBezTo>
                  <a:pt x="6067" y="21185"/>
                  <a:pt x="6972" y="21600"/>
                  <a:pt x="8087" y="21600"/>
                </a:cubicBezTo>
                <a:cubicBezTo>
                  <a:pt x="9203" y="21600"/>
                  <a:pt x="10104" y="21185"/>
                  <a:pt x="10104" y="20674"/>
                </a:cubicBezTo>
                <a:lnTo>
                  <a:pt x="10104" y="14676"/>
                </a:lnTo>
                <a:cubicBezTo>
                  <a:pt x="10326" y="14676"/>
                  <a:pt x="10531" y="14676"/>
                  <a:pt x="10608" y="14676"/>
                </a:cubicBezTo>
                <a:cubicBezTo>
                  <a:pt x="10695" y="14676"/>
                  <a:pt x="10945" y="14676"/>
                  <a:pt x="11201" y="14676"/>
                </a:cubicBezTo>
                <a:lnTo>
                  <a:pt x="11201" y="20674"/>
                </a:lnTo>
                <a:cubicBezTo>
                  <a:pt x="11201" y="21185"/>
                  <a:pt x="12105" y="21600"/>
                  <a:pt x="13221" y="21600"/>
                </a:cubicBezTo>
                <a:cubicBezTo>
                  <a:pt x="14337" y="21600"/>
                  <a:pt x="15238" y="21185"/>
                  <a:pt x="15238" y="20674"/>
                </a:cubicBezTo>
                <a:lnTo>
                  <a:pt x="15238" y="14676"/>
                </a:lnTo>
                <a:lnTo>
                  <a:pt x="18410" y="14676"/>
                </a:lnTo>
                <a:cubicBezTo>
                  <a:pt x="18706" y="14676"/>
                  <a:pt x="18887" y="14570"/>
                  <a:pt x="18811" y="14438"/>
                </a:cubicBezTo>
                <a:lnTo>
                  <a:pt x="14237" y="6558"/>
                </a:lnTo>
                <a:cubicBezTo>
                  <a:pt x="14233" y="6551"/>
                  <a:pt x="14227" y="6544"/>
                  <a:pt x="14222" y="6537"/>
                </a:cubicBezTo>
                <a:lnTo>
                  <a:pt x="14932" y="6537"/>
                </a:lnTo>
                <a:lnTo>
                  <a:pt x="18656" y="12192"/>
                </a:lnTo>
                <a:cubicBezTo>
                  <a:pt x="18827" y="12463"/>
                  <a:pt x="19364" y="12638"/>
                  <a:pt x="19948" y="12638"/>
                </a:cubicBezTo>
                <a:cubicBezTo>
                  <a:pt x="20072" y="12638"/>
                  <a:pt x="20199" y="12631"/>
                  <a:pt x="20324" y="12614"/>
                </a:cubicBezTo>
                <a:cubicBezTo>
                  <a:pt x="21038" y="12519"/>
                  <a:pt x="21450" y="12177"/>
                  <a:pt x="21244" y="11850"/>
                </a:cubicBezTo>
                <a:lnTo>
                  <a:pt x="17037" y="5432"/>
                </a:lnTo>
                <a:lnTo>
                  <a:pt x="17022" y="5407"/>
                </a:lnTo>
                <a:cubicBezTo>
                  <a:pt x="16669" y="4924"/>
                  <a:pt x="15494" y="4112"/>
                  <a:pt x="13328" y="4112"/>
                </a:cubicBezTo>
                <a:cubicBezTo>
                  <a:pt x="13316" y="4112"/>
                  <a:pt x="13303" y="4112"/>
                  <a:pt x="13291" y="4112"/>
                </a:cubicBezTo>
                <a:lnTo>
                  <a:pt x="12768" y="4114"/>
                </a:lnTo>
                <a:cubicBezTo>
                  <a:pt x="12732" y="4113"/>
                  <a:pt x="12698" y="4109"/>
                  <a:pt x="12662" y="4109"/>
                </a:cubicBezTo>
                <a:lnTo>
                  <a:pt x="7859" y="4109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Class="entr" nodeType="afterEffect" presetSubtype="16" presetID="23" grpId="7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8"/>
      <p:bldP build="whole" bldLvl="1" animBg="1" rev="0" advAuto="0" spid="176" grpId="3"/>
      <p:bldP build="whole" bldLvl="1" animBg="1" rev="0" advAuto="0" spid="178" grpId="9"/>
      <p:bldP build="whole" bldLvl="1" animBg="1" rev="0" advAuto="0" spid="179" grpId="1"/>
      <p:bldP build="whole" bldLvl="1" animBg="1" rev="0" advAuto="0" spid="181" grpId="7"/>
      <p:bldP build="whole" bldLvl="1" animBg="1" rev="0" advAuto="0" spid="177" grpId="5"/>
      <p:bldP build="whole" bldLvl="1" animBg="1" rev="0" advAuto="0" spid="180" grpId="4"/>
      <p:bldP build="whole" bldLvl="1" animBg="1" rev="0" advAuto="0" spid="175" grpId="2"/>
      <p:bldP build="whole" bldLvl="1" animBg="1" rev="0" advAuto="0" spid="182" grpId="6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81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02796" cy="165101"/>
          </a:xfrm>
          <a:prstGeom prst="rect">
            <a:avLst/>
          </a:prstGeom>
        </p:spPr>
      </p:pic>
      <p:pic>
        <p:nvPicPr>
          <p:cNvPr id="82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82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824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826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828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830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832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834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836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838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840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1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2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3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4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5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6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7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8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49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50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51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852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85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02796" cy="165101"/>
          </a:xfrm>
          <a:prstGeom prst="rect">
            <a:avLst/>
          </a:prstGeom>
        </p:spPr>
      </p:pic>
      <p:pic>
        <p:nvPicPr>
          <p:cNvPr id="85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86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86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864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86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868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87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87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874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876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878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79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0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1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2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3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4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5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6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7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8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889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890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89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02796" cy="165101"/>
          </a:xfrm>
          <a:prstGeom prst="rect">
            <a:avLst/>
          </a:prstGeom>
        </p:spPr>
      </p:pic>
      <p:pic>
        <p:nvPicPr>
          <p:cNvPr id="89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89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900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902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90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90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908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91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91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914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916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7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8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9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0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1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2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3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4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5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6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27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928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93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02796" cy="165101"/>
          </a:xfrm>
          <a:prstGeom prst="rect">
            <a:avLst/>
          </a:prstGeom>
        </p:spPr>
      </p:pic>
      <p:pic>
        <p:nvPicPr>
          <p:cNvPr id="93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93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93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940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94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944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946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948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950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952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954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55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56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57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58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59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60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61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62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63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64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65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966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97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02796" cy="165101"/>
          </a:xfrm>
          <a:prstGeom prst="rect">
            <a:avLst/>
          </a:prstGeom>
        </p:spPr>
      </p:pic>
      <p:pic>
        <p:nvPicPr>
          <p:cNvPr id="97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97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976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978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98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982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984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986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988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990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992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3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4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5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6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7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8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99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0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1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2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03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1004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100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02796" cy="165101"/>
          </a:xfrm>
          <a:prstGeom prst="rect">
            <a:avLst/>
          </a:prstGeom>
        </p:spPr>
      </p:pic>
      <p:pic>
        <p:nvPicPr>
          <p:cNvPr id="101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101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1014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1016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101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1020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1022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1024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1026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028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1030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1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2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3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4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5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6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7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8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39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40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41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1042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104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102796" cy="165101"/>
          </a:xfrm>
          <a:prstGeom prst="rect">
            <a:avLst/>
          </a:prstGeom>
        </p:spPr>
      </p:pic>
      <p:pic>
        <p:nvPicPr>
          <p:cNvPr id="104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105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8709" y="5973545"/>
            <a:ext cx="9693307" cy="165101"/>
          </a:xfrm>
          <a:prstGeom prst="rect">
            <a:avLst/>
          </a:prstGeom>
        </p:spPr>
      </p:pic>
      <p:pic>
        <p:nvPicPr>
          <p:cNvPr id="105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1054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111181" cy="165101"/>
          </a:xfrm>
          <a:prstGeom prst="rect">
            <a:avLst/>
          </a:prstGeom>
        </p:spPr>
      </p:pic>
      <p:pic>
        <p:nvPicPr>
          <p:cNvPr id="105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1058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1060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106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1064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066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1068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69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0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1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2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3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4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5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6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7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8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079" name="Chosen"/>
          <p:cNvSpPr/>
          <p:nvPr/>
        </p:nvSpPr>
        <p:spPr>
          <a:xfrm>
            <a:off x="2484794" y="10042511"/>
            <a:ext cx="3673063" cy="1076371"/>
          </a:xfrm>
          <a:prstGeom prst="roundRect">
            <a:avLst>
              <a:gd name="adj" fmla="val 17698"/>
            </a:avLst>
          </a:prstGeom>
          <a:solidFill>
            <a:srgbClr val="73FD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Chosen</a:t>
            </a:r>
          </a:p>
        </p:txBody>
      </p:sp>
      <p:sp>
        <p:nvSpPr>
          <p:cNvPr id="1080" name="Cannot be Chosen"/>
          <p:cNvSpPr/>
          <p:nvPr/>
        </p:nvSpPr>
        <p:spPr>
          <a:xfrm>
            <a:off x="2507086" y="11487489"/>
            <a:ext cx="5154362" cy="1076372"/>
          </a:xfrm>
          <a:prstGeom prst="roundRect">
            <a:avLst>
              <a:gd name="adj" fmla="val 17698"/>
            </a:avLst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Cannot be Chosen</a:t>
            </a:r>
          </a:p>
        </p:txBody>
      </p:sp>
      <p:sp>
        <p:nvSpPr>
          <p:cNvPr id="1081" name="Ans: 6…"/>
          <p:cNvSpPr/>
          <p:nvPr/>
        </p:nvSpPr>
        <p:spPr>
          <a:xfrm>
            <a:off x="8333375" y="9539298"/>
            <a:ext cx="15339381" cy="3573671"/>
          </a:xfrm>
          <a:prstGeom prst="roundRect">
            <a:avLst>
              <a:gd name="adj" fmla="val 533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Ans: 6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But is this algorithm correct?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Proof: Greedy is always ahead"/>
          <p:cNvSpPr/>
          <p:nvPr/>
        </p:nvSpPr>
        <p:spPr>
          <a:xfrm>
            <a:off x="1155297" y="1910573"/>
            <a:ext cx="22073406" cy="8530120"/>
          </a:xfrm>
          <a:prstGeom prst="roundRect">
            <a:avLst>
              <a:gd name="adj" fmla="val 2233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89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Proof: Greedy is always ahead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" name="Set up for the proof:… Set up for the proof:For an interval  Equation , let start( Equation ) denote the start of the interval.end( Equation ) denotes the end of the interval.Let OPT be the optimal answer to the problem.Let OPT =  Equation Without loss o" descr="Set up for the proof:… Set up for the proof:For an interval  Equation , let start( Equation ) denote the start of the interval.end( Equation ) denotes the end of the interval.Let OPT be the optimal answer to the problem.Let OPT =  Equation Without loss of generality assume that start( Equation )  Equation  start( Equation )  Equation start( Equation )There are  Equation  intervals in the optimum answer.We will show that there are  Equation  intervals in our answer.Thus, our answer is correct.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921" y="795338"/>
            <a:ext cx="22936158" cy="1140324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Proof Strategy: Greedy is better than the Opt. Proof Strategy: Greedy is better than the Opt." descr="Proof Strategy: Greedy is better than the Opt. Proof Strategy: Greedy is better than the Opt.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921" y="795338"/>
            <a:ext cx="22936158" cy="152267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088" name="Lemma: Let our answer, Ans =   and OPT =   sorted according to the start times. Then for all  , end( )   end( ). Lemma: Let our answer, Ans =  Equation  and OPT =  Equation  sorted according to the start times. Then for all  Equation , end( Equation )  E" descr="Lemma: Let our answer, Ans =   and OPT =   sorted according to the start times. Then for all  , end( )   end( ). Lemma: Let our answer, Ans =  Equation  and OPT =  Equation  sorted according to the start times. Then for all  Equation , end( Equation )  Equation  end( Equation ).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3921" y="2513909"/>
            <a:ext cx="22936158" cy="2261610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Woman"/>
          <p:cNvSpPr/>
          <p:nvPr/>
        </p:nvSpPr>
        <p:spPr>
          <a:xfrm>
            <a:off x="1966577" y="3567165"/>
            <a:ext cx="1715541" cy="4294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fill="norm" stroke="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6" name="Server"/>
          <p:cNvSpPr/>
          <p:nvPr/>
        </p:nvSpPr>
        <p:spPr>
          <a:xfrm>
            <a:off x="1545509" y="8129473"/>
            <a:ext cx="2871961" cy="1435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Server</a:t>
            </a:r>
          </a:p>
        </p:txBody>
      </p:sp>
      <p:sp>
        <p:nvSpPr>
          <p:cNvPr id="187" name="Worker"/>
          <p:cNvSpPr/>
          <p:nvPr/>
        </p:nvSpPr>
        <p:spPr>
          <a:xfrm>
            <a:off x="13252789" y="982394"/>
            <a:ext cx="1234824" cy="2762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485" fill="norm" stroke="1" extrusionOk="0">
                <a:moveTo>
                  <a:pt x="10437" y="4"/>
                </a:moveTo>
                <a:cubicBezTo>
                  <a:pt x="10086" y="16"/>
                  <a:pt x="9890" y="53"/>
                  <a:pt x="9890" y="53"/>
                </a:cubicBezTo>
                <a:lnTo>
                  <a:pt x="9679" y="218"/>
                </a:lnTo>
                <a:cubicBezTo>
                  <a:pt x="9679" y="218"/>
                  <a:pt x="9475" y="209"/>
                  <a:pt x="9302" y="233"/>
                </a:cubicBezTo>
                <a:cubicBezTo>
                  <a:pt x="9123" y="277"/>
                  <a:pt x="8310" y="685"/>
                  <a:pt x="8077" y="979"/>
                </a:cubicBezTo>
                <a:cubicBezTo>
                  <a:pt x="7824" y="1007"/>
                  <a:pt x="6972" y="1066"/>
                  <a:pt x="6792" y="1100"/>
                </a:cubicBezTo>
                <a:cubicBezTo>
                  <a:pt x="6611" y="1134"/>
                  <a:pt x="6610" y="1188"/>
                  <a:pt x="6747" y="1207"/>
                </a:cubicBezTo>
                <a:cubicBezTo>
                  <a:pt x="6845" y="1222"/>
                  <a:pt x="7314" y="1289"/>
                  <a:pt x="7960" y="1382"/>
                </a:cubicBezTo>
                <a:lnTo>
                  <a:pt x="7768" y="1865"/>
                </a:lnTo>
                <a:cubicBezTo>
                  <a:pt x="7768" y="1865"/>
                  <a:pt x="7275" y="2061"/>
                  <a:pt x="7048" y="2209"/>
                </a:cubicBezTo>
                <a:cubicBezTo>
                  <a:pt x="6821" y="2357"/>
                  <a:pt x="7572" y="2389"/>
                  <a:pt x="7572" y="2389"/>
                </a:cubicBezTo>
                <a:cubicBezTo>
                  <a:pt x="7572" y="2389"/>
                  <a:pt x="7241" y="2949"/>
                  <a:pt x="7719" y="3113"/>
                </a:cubicBezTo>
                <a:cubicBezTo>
                  <a:pt x="7920" y="3182"/>
                  <a:pt x="8267" y="3252"/>
                  <a:pt x="8601" y="3308"/>
                </a:cubicBezTo>
                <a:cubicBezTo>
                  <a:pt x="8784" y="3339"/>
                  <a:pt x="8857" y="3435"/>
                  <a:pt x="8759" y="3510"/>
                </a:cubicBezTo>
                <a:cubicBezTo>
                  <a:pt x="8554" y="3667"/>
                  <a:pt x="8183" y="3908"/>
                  <a:pt x="7670" y="4063"/>
                </a:cubicBezTo>
                <a:cubicBezTo>
                  <a:pt x="6854" y="4309"/>
                  <a:pt x="6108" y="5696"/>
                  <a:pt x="6034" y="6631"/>
                </a:cubicBezTo>
                <a:cubicBezTo>
                  <a:pt x="5968" y="7473"/>
                  <a:pt x="5033" y="9443"/>
                  <a:pt x="5883" y="10219"/>
                </a:cubicBezTo>
                <a:cubicBezTo>
                  <a:pt x="5883" y="10220"/>
                  <a:pt x="5883" y="10221"/>
                  <a:pt x="5883" y="10221"/>
                </a:cubicBezTo>
                <a:cubicBezTo>
                  <a:pt x="5207" y="11118"/>
                  <a:pt x="5701" y="12224"/>
                  <a:pt x="4764" y="13705"/>
                </a:cubicBezTo>
                <a:cubicBezTo>
                  <a:pt x="3636" y="15488"/>
                  <a:pt x="3816" y="18602"/>
                  <a:pt x="3351" y="18952"/>
                </a:cubicBezTo>
                <a:cubicBezTo>
                  <a:pt x="3167" y="19090"/>
                  <a:pt x="3339" y="19405"/>
                  <a:pt x="3339" y="19406"/>
                </a:cubicBezTo>
                <a:cubicBezTo>
                  <a:pt x="3339" y="19406"/>
                  <a:pt x="2631" y="19652"/>
                  <a:pt x="1602" y="19882"/>
                </a:cubicBezTo>
                <a:cubicBezTo>
                  <a:pt x="1601" y="19882"/>
                  <a:pt x="1598" y="19882"/>
                  <a:pt x="1598" y="19882"/>
                </a:cubicBezTo>
                <a:cubicBezTo>
                  <a:pt x="73" y="19841"/>
                  <a:pt x="-63" y="20307"/>
                  <a:pt x="19" y="20574"/>
                </a:cubicBezTo>
                <a:cubicBezTo>
                  <a:pt x="46" y="20664"/>
                  <a:pt x="209" y="20734"/>
                  <a:pt x="411" y="20742"/>
                </a:cubicBezTo>
                <a:cubicBezTo>
                  <a:pt x="2676" y="20839"/>
                  <a:pt x="3841" y="20592"/>
                  <a:pt x="4278" y="20465"/>
                </a:cubicBezTo>
                <a:cubicBezTo>
                  <a:pt x="4366" y="20439"/>
                  <a:pt x="4482" y="20465"/>
                  <a:pt x="4485" y="20512"/>
                </a:cubicBezTo>
                <a:cubicBezTo>
                  <a:pt x="4488" y="20554"/>
                  <a:pt x="4556" y="20589"/>
                  <a:pt x="4651" y="20588"/>
                </a:cubicBezTo>
                <a:cubicBezTo>
                  <a:pt x="5744" y="20569"/>
                  <a:pt x="6439" y="20521"/>
                  <a:pt x="6852" y="20480"/>
                </a:cubicBezTo>
                <a:cubicBezTo>
                  <a:pt x="7148" y="20450"/>
                  <a:pt x="7357" y="20331"/>
                  <a:pt x="7353" y="20196"/>
                </a:cubicBezTo>
                <a:lnTo>
                  <a:pt x="7346" y="19841"/>
                </a:lnTo>
                <a:cubicBezTo>
                  <a:pt x="7344" y="19783"/>
                  <a:pt x="7387" y="19727"/>
                  <a:pt x="7467" y="19680"/>
                </a:cubicBezTo>
                <a:cubicBezTo>
                  <a:pt x="8229" y="19232"/>
                  <a:pt x="7793" y="18275"/>
                  <a:pt x="8073" y="16954"/>
                </a:cubicBezTo>
                <a:cubicBezTo>
                  <a:pt x="8368" y="15566"/>
                  <a:pt x="8492" y="15553"/>
                  <a:pt x="9570" y="13337"/>
                </a:cubicBezTo>
                <a:cubicBezTo>
                  <a:pt x="9573" y="13337"/>
                  <a:pt x="9574" y="13337"/>
                  <a:pt x="9577" y="13337"/>
                </a:cubicBezTo>
                <a:cubicBezTo>
                  <a:pt x="11043" y="14533"/>
                  <a:pt x="10440" y="15298"/>
                  <a:pt x="10636" y="15845"/>
                </a:cubicBezTo>
                <a:cubicBezTo>
                  <a:pt x="10833" y="16392"/>
                  <a:pt x="11668" y="17106"/>
                  <a:pt x="11680" y="18966"/>
                </a:cubicBezTo>
                <a:cubicBezTo>
                  <a:pt x="11704" y="20495"/>
                  <a:pt x="11735" y="19812"/>
                  <a:pt x="12137" y="20330"/>
                </a:cubicBezTo>
                <a:cubicBezTo>
                  <a:pt x="12010" y="20446"/>
                  <a:pt x="11786" y="20561"/>
                  <a:pt x="11386" y="20672"/>
                </a:cubicBezTo>
                <a:cubicBezTo>
                  <a:pt x="10646" y="20876"/>
                  <a:pt x="10719" y="21130"/>
                  <a:pt x="10783" y="21288"/>
                </a:cubicBezTo>
                <a:cubicBezTo>
                  <a:pt x="10807" y="21346"/>
                  <a:pt x="10902" y="21392"/>
                  <a:pt x="11028" y="21408"/>
                </a:cubicBezTo>
                <a:cubicBezTo>
                  <a:pt x="12524" y="21592"/>
                  <a:pt x="13471" y="21410"/>
                  <a:pt x="14010" y="21253"/>
                </a:cubicBezTo>
                <a:cubicBezTo>
                  <a:pt x="14574" y="21089"/>
                  <a:pt x="14673" y="20619"/>
                  <a:pt x="14967" y="20477"/>
                </a:cubicBezTo>
                <a:cubicBezTo>
                  <a:pt x="15134" y="20396"/>
                  <a:pt x="15145" y="20200"/>
                  <a:pt x="15122" y="20045"/>
                </a:cubicBezTo>
                <a:cubicBezTo>
                  <a:pt x="15124" y="20044"/>
                  <a:pt x="15127" y="20043"/>
                  <a:pt x="15129" y="20043"/>
                </a:cubicBezTo>
                <a:cubicBezTo>
                  <a:pt x="15725" y="19650"/>
                  <a:pt x="15043" y="19524"/>
                  <a:pt x="15126" y="17446"/>
                </a:cubicBezTo>
                <a:cubicBezTo>
                  <a:pt x="15379" y="14690"/>
                  <a:pt x="14303" y="14379"/>
                  <a:pt x="14651" y="12819"/>
                </a:cubicBezTo>
                <a:cubicBezTo>
                  <a:pt x="14666" y="12752"/>
                  <a:pt x="14679" y="12685"/>
                  <a:pt x="14692" y="12621"/>
                </a:cubicBezTo>
                <a:cubicBezTo>
                  <a:pt x="14707" y="12548"/>
                  <a:pt x="14841" y="12494"/>
                  <a:pt x="15005" y="12492"/>
                </a:cubicBezTo>
                <a:cubicBezTo>
                  <a:pt x="15481" y="12485"/>
                  <a:pt x="15952" y="12451"/>
                  <a:pt x="16313" y="12371"/>
                </a:cubicBezTo>
                <a:cubicBezTo>
                  <a:pt x="16447" y="12341"/>
                  <a:pt x="16604" y="12381"/>
                  <a:pt x="16622" y="12448"/>
                </a:cubicBezTo>
                <a:cubicBezTo>
                  <a:pt x="16706" y="12755"/>
                  <a:pt x="16876" y="13159"/>
                  <a:pt x="16961" y="13451"/>
                </a:cubicBezTo>
                <a:cubicBezTo>
                  <a:pt x="17064" y="13804"/>
                  <a:pt x="17105" y="14178"/>
                  <a:pt x="17119" y="14334"/>
                </a:cubicBezTo>
                <a:cubicBezTo>
                  <a:pt x="17123" y="14374"/>
                  <a:pt x="17207" y="14404"/>
                  <a:pt x="17297" y="14399"/>
                </a:cubicBezTo>
                <a:lnTo>
                  <a:pt x="17538" y="14386"/>
                </a:lnTo>
                <a:lnTo>
                  <a:pt x="18133" y="14350"/>
                </a:lnTo>
                <a:cubicBezTo>
                  <a:pt x="18223" y="14345"/>
                  <a:pt x="18285" y="14308"/>
                  <a:pt x="18265" y="14268"/>
                </a:cubicBezTo>
                <a:cubicBezTo>
                  <a:pt x="18190" y="14116"/>
                  <a:pt x="18017" y="13748"/>
                  <a:pt x="17915" y="13396"/>
                </a:cubicBezTo>
                <a:cubicBezTo>
                  <a:pt x="17789" y="12962"/>
                  <a:pt x="17698" y="12269"/>
                  <a:pt x="17508" y="12040"/>
                </a:cubicBezTo>
                <a:cubicBezTo>
                  <a:pt x="17484" y="12011"/>
                  <a:pt x="17413" y="11995"/>
                  <a:pt x="17346" y="11999"/>
                </a:cubicBezTo>
                <a:lnTo>
                  <a:pt x="17338" y="11999"/>
                </a:lnTo>
                <a:lnTo>
                  <a:pt x="17206" y="11542"/>
                </a:lnTo>
                <a:cubicBezTo>
                  <a:pt x="17207" y="11541"/>
                  <a:pt x="17209" y="11541"/>
                  <a:pt x="17210" y="11540"/>
                </a:cubicBezTo>
                <a:cubicBezTo>
                  <a:pt x="17340" y="11529"/>
                  <a:pt x="17463" y="11514"/>
                  <a:pt x="17560" y="11497"/>
                </a:cubicBezTo>
                <a:cubicBezTo>
                  <a:pt x="17561" y="11496"/>
                  <a:pt x="17560" y="11495"/>
                  <a:pt x="17560" y="11495"/>
                </a:cubicBezTo>
                <a:cubicBezTo>
                  <a:pt x="17538" y="11368"/>
                  <a:pt x="17479" y="11143"/>
                  <a:pt x="17478" y="11139"/>
                </a:cubicBezTo>
                <a:cubicBezTo>
                  <a:pt x="17473" y="11138"/>
                  <a:pt x="17368" y="11117"/>
                  <a:pt x="17168" y="11102"/>
                </a:cubicBezTo>
                <a:cubicBezTo>
                  <a:pt x="17167" y="11101"/>
                  <a:pt x="17166" y="11101"/>
                  <a:pt x="17165" y="11100"/>
                </a:cubicBezTo>
                <a:cubicBezTo>
                  <a:pt x="17189" y="11034"/>
                  <a:pt x="17276" y="10886"/>
                  <a:pt x="17583" y="10868"/>
                </a:cubicBezTo>
                <a:cubicBezTo>
                  <a:pt x="17963" y="10846"/>
                  <a:pt x="18338" y="11016"/>
                  <a:pt x="18733" y="11129"/>
                </a:cubicBezTo>
                <a:cubicBezTo>
                  <a:pt x="18776" y="11141"/>
                  <a:pt x="18825" y="11121"/>
                  <a:pt x="18804" y="11100"/>
                </a:cubicBezTo>
                <a:cubicBezTo>
                  <a:pt x="18519" y="10819"/>
                  <a:pt x="18080" y="10648"/>
                  <a:pt x="17602" y="10550"/>
                </a:cubicBezTo>
                <a:cubicBezTo>
                  <a:pt x="17601" y="10550"/>
                  <a:pt x="17599" y="10549"/>
                  <a:pt x="17598" y="10549"/>
                </a:cubicBezTo>
                <a:cubicBezTo>
                  <a:pt x="17663" y="10303"/>
                  <a:pt x="17464" y="9517"/>
                  <a:pt x="18103" y="9308"/>
                </a:cubicBezTo>
                <a:cubicBezTo>
                  <a:pt x="18839" y="9068"/>
                  <a:pt x="21537" y="7448"/>
                  <a:pt x="21537" y="7251"/>
                </a:cubicBezTo>
                <a:cubicBezTo>
                  <a:pt x="21537" y="7054"/>
                  <a:pt x="20229" y="6631"/>
                  <a:pt x="20229" y="6631"/>
                </a:cubicBezTo>
                <a:cubicBezTo>
                  <a:pt x="20294" y="6574"/>
                  <a:pt x="20326" y="6523"/>
                  <a:pt x="20312" y="6485"/>
                </a:cubicBezTo>
                <a:cubicBezTo>
                  <a:pt x="20214" y="6223"/>
                  <a:pt x="19626" y="5918"/>
                  <a:pt x="19185" y="5939"/>
                </a:cubicBezTo>
                <a:cubicBezTo>
                  <a:pt x="19184" y="5938"/>
                  <a:pt x="19182" y="5939"/>
                  <a:pt x="19181" y="5939"/>
                </a:cubicBezTo>
                <a:cubicBezTo>
                  <a:pt x="18797" y="5597"/>
                  <a:pt x="15642" y="4020"/>
                  <a:pt x="14183" y="3607"/>
                </a:cubicBezTo>
                <a:cubicBezTo>
                  <a:pt x="14143" y="3594"/>
                  <a:pt x="14102" y="3582"/>
                  <a:pt x="14059" y="3574"/>
                </a:cubicBezTo>
                <a:cubicBezTo>
                  <a:pt x="13624" y="3489"/>
                  <a:pt x="13317" y="3433"/>
                  <a:pt x="13052" y="3397"/>
                </a:cubicBezTo>
                <a:cubicBezTo>
                  <a:pt x="12797" y="3363"/>
                  <a:pt x="12583" y="3286"/>
                  <a:pt x="12461" y="3181"/>
                </a:cubicBezTo>
                <a:cubicBezTo>
                  <a:pt x="12456" y="3177"/>
                  <a:pt x="12450" y="3173"/>
                  <a:pt x="12446" y="3169"/>
                </a:cubicBezTo>
                <a:cubicBezTo>
                  <a:pt x="12303" y="3044"/>
                  <a:pt x="12309" y="2897"/>
                  <a:pt x="12453" y="2772"/>
                </a:cubicBezTo>
                <a:cubicBezTo>
                  <a:pt x="12690" y="2568"/>
                  <a:pt x="12917" y="2300"/>
                  <a:pt x="13056" y="2118"/>
                </a:cubicBezTo>
                <a:cubicBezTo>
                  <a:pt x="13339" y="2159"/>
                  <a:pt x="13522" y="2185"/>
                  <a:pt x="13558" y="2191"/>
                </a:cubicBezTo>
                <a:cubicBezTo>
                  <a:pt x="13853" y="2237"/>
                  <a:pt x="13802" y="2072"/>
                  <a:pt x="13633" y="1918"/>
                </a:cubicBezTo>
                <a:cubicBezTo>
                  <a:pt x="14292" y="1088"/>
                  <a:pt x="13130" y="295"/>
                  <a:pt x="11903" y="102"/>
                </a:cubicBezTo>
                <a:cubicBezTo>
                  <a:pt x="11289" y="5"/>
                  <a:pt x="10787" y="-8"/>
                  <a:pt x="10437" y="4"/>
                </a:cubicBezTo>
                <a:close/>
                <a:moveTo>
                  <a:pt x="15977" y="6797"/>
                </a:moveTo>
                <a:cubicBezTo>
                  <a:pt x="16042" y="6794"/>
                  <a:pt x="16114" y="6797"/>
                  <a:pt x="16181" y="6809"/>
                </a:cubicBezTo>
                <a:cubicBezTo>
                  <a:pt x="16554" y="6879"/>
                  <a:pt x="16803" y="7031"/>
                  <a:pt x="16773" y="7075"/>
                </a:cubicBezTo>
                <a:cubicBezTo>
                  <a:pt x="16657" y="7240"/>
                  <a:pt x="17224" y="7430"/>
                  <a:pt x="17756" y="7512"/>
                </a:cubicBezTo>
                <a:cubicBezTo>
                  <a:pt x="17915" y="7536"/>
                  <a:pt x="18004" y="7610"/>
                  <a:pt x="17952" y="7681"/>
                </a:cubicBezTo>
                <a:cubicBezTo>
                  <a:pt x="17631" y="8127"/>
                  <a:pt x="17150" y="8671"/>
                  <a:pt x="17018" y="8819"/>
                </a:cubicBezTo>
                <a:cubicBezTo>
                  <a:pt x="16985" y="8843"/>
                  <a:pt x="16953" y="8866"/>
                  <a:pt x="16920" y="8890"/>
                </a:cubicBezTo>
                <a:lnTo>
                  <a:pt x="15687" y="9497"/>
                </a:lnTo>
                <a:cubicBezTo>
                  <a:pt x="15651" y="9514"/>
                  <a:pt x="15602" y="9525"/>
                  <a:pt x="15548" y="9527"/>
                </a:cubicBezTo>
                <a:cubicBezTo>
                  <a:pt x="15314" y="9533"/>
                  <a:pt x="15076" y="9544"/>
                  <a:pt x="14865" y="9554"/>
                </a:cubicBezTo>
                <a:cubicBezTo>
                  <a:pt x="14715" y="9561"/>
                  <a:pt x="14597" y="9497"/>
                  <a:pt x="14643" y="9433"/>
                </a:cubicBezTo>
                <a:cubicBezTo>
                  <a:pt x="15029" y="8890"/>
                  <a:pt x="15784" y="7709"/>
                  <a:pt x="15642" y="6982"/>
                </a:cubicBezTo>
                <a:cubicBezTo>
                  <a:pt x="15623" y="6885"/>
                  <a:pt x="15783" y="6809"/>
                  <a:pt x="15977" y="6797"/>
                </a:cubicBezTo>
                <a:close/>
              </a:path>
            </a:pathLst>
          </a:custGeom>
          <a:solidFill>
            <a:srgbClr val="0054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88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21409" y="4234753"/>
            <a:ext cx="3993169" cy="165101"/>
          </a:xfrm>
          <a:prstGeom prst="rect">
            <a:avLst/>
          </a:prstGeom>
        </p:spPr>
      </p:pic>
      <p:pic>
        <p:nvPicPr>
          <p:cNvPr id="190" name="5 5" descr="5 5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74679" y="4627673"/>
            <a:ext cx="858731" cy="78391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1" name="8 8" descr="8 8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45907" y="4627673"/>
            <a:ext cx="858732" cy="78391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817903" y="11272520"/>
            <a:ext cx="1873412" cy="165101"/>
          </a:xfrm>
          <a:prstGeom prst="rect">
            <a:avLst/>
          </a:prstGeom>
        </p:spPr>
      </p:pic>
      <p:pic>
        <p:nvPicPr>
          <p:cNvPr id="194" name="1 1" descr="1 1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571173" y="11665439"/>
            <a:ext cx="858731" cy="78391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5" name="3 3" descr="3 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169171" y="11665439"/>
            <a:ext cx="858732" cy="78391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428999" y="7356419"/>
            <a:ext cx="3282267" cy="165101"/>
          </a:xfrm>
          <a:prstGeom prst="rect">
            <a:avLst/>
          </a:prstGeom>
        </p:spPr>
      </p:pic>
      <p:pic>
        <p:nvPicPr>
          <p:cNvPr id="198" name="2 2" descr="2 2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182268" y="7749338"/>
            <a:ext cx="858732" cy="78391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9" name="5 5" descr="5 5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41478" y="7768199"/>
            <a:ext cx="858732" cy="78391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200" name="Woman Walking"/>
          <p:cNvSpPr/>
          <p:nvPr/>
        </p:nvSpPr>
        <p:spPr>
          <a:xfrm>
            <a:off x="19656257" y="4544398"/>
            <a:ext cx="1180298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7" h="21576" fill="norm" stroke="1" extrusionOk="0">
                <a:moveTo>
                  <a:pt x="9897" y="1"/>
                </a:moveTo>
                <a:cubicBezTo>
                  <a:pt x="9630" y="7"/>
                  <a:pt x="9372" y="26"/>
                  <a:pt x="9182" y="69"/>
                </a:cubicBezTo>
                <a:cubicBezTo>
                  <a:pt x="9135" y="80"/>
                  <a:pt x="9054" y="84"/>
                  <a:pt x="9019" y="79"/>
                </a:cubicBezTo>
                <a:cubicBezTo>
                  <a:pt x="8811" y="30"/>
                  <a:pt x="8555" y="53"/>
                  <a:pt x="8347" y="96"/>
                </a:cubicBezTo>
                <a:cubicBezTo>
                  <a:pt x="8000" y="166"/>
                  <a:pt x="6312" y="580"/>
                  <a:pt x="5745" y="2041"/>
                </a:cubicBezTo>
                <a:cubicBezTo>
                  <a:pt x="5468" y="2763"/>
                  <a:pt x="5722" y="2892"/>
                  <a:pt x="5399" y="3258"/>
                </a:cubicBezTo>
                <a:cubicBezTo>
                  <a:pt x="5098" y="3603"/>
                  <a:pt x="4797" y="3938"/>
                  <a:pt x="4936" y="4396"/>
                </a:cubicBezTo>
                <a:cubicBezTo>
                  <a:pt x="5029" y="4698"/>
                  <a:pt x="5572" y="4957"/>
                  <a:pt x="5572" y="4962"/>
                </a:cubicBezTo>
                <a:cubicBezTo>
                  <a:pt x="4994" y="5501"/>
                  <a:pt x="4243" y="6928"/>
                  <a:pt x="4000" y="7424"/>
                </a:cubicBezTo>
                <a:cubicBezTo>
                  <a:pt x="3757" y="7920"/>
                  <a:pt x="3550" y="8372"/>
                  <a:pt x="3238" y="9988"/>
                </a:cubicBezTo>
                <a:cubicBezTo>
                  <a:pt x="3192" y="10247"/>
                  <a:pt x="3122" y="10431"/>
                  <a:pt x="3007" y="10630"/>
                </a:cubicBezTo>
                <a:cubicBezTo>
                  <a:pt x="2937" y="10732"/>
                  <a:pt x="2464" y="10899"/>
                  <a:pt x="2302" y="11066"/>
                </a:cubicBezTo>
                <a:cubicBezTo>
                  <a:pt x="2186" y="11179"/>
                  <a:pt x="2023" y="11524"/>
                  <a:pt x="1977" y="11708"/>
                </a:cubicBezTo>
                <a:cubicBezTo>
                  <a:pt x="1954" y="11815"/>
                  <a:pt x="1991" y="11853"/>
                  <a:pt x="2060" y="11950"/>
                </a:cubicBezTo>
                <a:cubicBezTo>
                  <a:pt x="2095" y="12004"/>
                  <a:pt x="2094" y="11993"/>
                  <a:pt x="2186" y="12031"/>
                </a:cubicBezTo>
                <a:cubicBezTo>
                  <a:pt x="2233" y="12053"/>
                  <a:pt x="2303" y="12032"/>
                  <a:pt x="2291" y="12048"/>
                </a:cubicBezTo>
                <a:cubicBezTo>
                  <a:pt x="2280" y="12075"/>
                  <a:pt x="2384" y="12224"/>
                  <a:pt x="2522" y="12230"/>
                </a:cubicBezTo>
                <a:cubicBezTo>
                  <a:pt x="2684" y="12235"/>
                  <a:pt x="2741" y="12241"/>
                  <a:pt x="2833" y="12305"/>
                </a:cubicBezTo>
                <a:cubicBezTo>
                  <a:pt x="3053" y="12446"/>
                  <a:pt x="3330" y="12467"/>
                  <a:pt x="3422" y="12381"/>
                </a:cubicBezTo>
                <a:cubicBezTo>
                  <a:pt x="3549" y="12263"/>
                  <a:pt x="3573" y="12149"/>
                  <a:pt x="3585" y="12139"/>
                </a:cubicBezTo>
                <a:cubicBezTo>
                  <a:pt x="3619" y="12085"/>
                  <a:pt x="3609" y="12075"/>
                  <a:pt x="3632" y="12102"/>
                </a:cubicBezTo>
                <a:cubicBezTo>
                  <a:pt x="3736" y="12247"/>
                  <a:pt x="3976" y="12317"/>
                  <a:pt x="4069" y="12193"/>
                </a:cubicBezTo>
                <a:cubicBezTo>
                  <a:pt x="4104" y="12139"/>
                  <a:pt x="4034" y="12144"/>
                  <a:pt x="4069" y="12053"/>
                </a:cubicBezTo>
                <a:cubicBezTo>
                  <a:pt x="4092" y="11977"/>
                  <a:pt x="4208" y="11740"/>
                  <a:pt x="4347" y="11438"/>
                </a:cubicBezTo>
                <a:cubicBezTo>
                  <a:pt x="4486" y="11142"/>
                  <a:pt x="4383" y="10895"/>
                  <a:pt x="4336" y="10674"/>
                </a:cubicBezTo>
                <a:cubicBezTo>
                  <a:pt x="4313" y="10571"/>
                  <a:pt x="4708" y="10005"/>
                  <a:pt x="4893" y="9719"/>
                </a:cubicBezTo>
                <a:cubicBezTo>
                  <a:pt x="5078" y="9433"/>
                  <a:pt x="5456" y="8588"/>
                  <a:pt x="5630" y="8195"/>
                </a:cubicBezTo>
                <a:cubicBezTo>
                  <a:pt x="5803" y="7796"/>
                  <a:pt x="6327" y="7425"/>
                  <a:pt x="6569" y="7198"/>
                </a:cubicBezTo>
                <a:cubicBezTo>
                  <a:pt x="6650" y="7408"/>
                  <a:pt x="6718" y="7806"/>
                  <a:pt x="6591" y="8210"/>
                </a:cubicBezTo>
                <a:cubicBezTo>
                  <a:pt x="6371" y="8911"/>
                  <a:pt x="5376" y="9639"/>
                  <a:pt x="5388" y="9628"/>
                </a:cubicBezTo>
                <a:lnTo>
                  <a:pt x="5482" y="9731"/>
                </a:lnTo>
                <a:cubicBezTo>
                  <a:pt x="5389" y="9865"/>
                  <a:pt x="5190" y="10053"/>
                  <a:pt x="5167" y="10307"/>
                </a:cubicBezTo>
                <a:cubicBezTo>
                  <a:pt x="5133" y="11007"/>
                  <a:pt x="5608" y="11481"/>
                  <a:pt x="5608" y="11573"/>
                </a:cubicBezTo>
                <a:cubicBezTo>
                  <a:pt x="5608" y="11697"/>
                  <a:pt x="5283" y="12462"/>
                  <a:pt x="5052" y="13243"/>
                </a:cubicBezTo>
                <a:cubicBezTo>
                  <a:pt x="4971" y="13534"/>
                  <a:pt x="4960" y="14849"/>
                  <a:pt x="4636" y="15291"/>
                </a:cubicBezTo>
                <a:cubicBezTo>
                  <a:pt x="4393" y="15636"/>
                  <a:pt x="3700" y="15793"/>
                  <a:pt x="3007" y="16763"/>
                </a:cubicBezTo>
                <a:cubicBezTo>
                  <a:pt x="2463" y="17528"/>
                  <a:pt x="982" y="19521"/>
                  <a:pt x="936" y="19602"/>
                </a:cubicBezTo>
                <a:cubicBezTo>
                  <a:pt x="913" y="19645"/>
                  <a:pt x="1077" y="19666"/>
                  <a:pt x="1077" y="19666"/>
                </a:cubicBezTo>
                <a:cubicBezTo>
                  <a:pt x="1042" y="19784"/>
                  <a:pt x="578" y="19952"/>
                  <a:pt x="416" y="20055"/>
                </a:cubicBezTo>
                <a:cubicBezTo>
                  <a:pt x="115" y="20243"/>
                  <a:pt x="94" y="20318"/>
                  <a:pt x="37" y="20469"/>
                </a:cubicBezTo>
                <a:cubicBezTo>
                  <a:pt x="-21" y="20609"/>
                  <a:pt x="-35" y="20674"/>
                  <a:pt x="185" y="20733"/>
                </a:cubicBezTo>
                <a:cubicBezTo>
                  <a:pt x="393" y="20792"/>
                  <a:pt x="1098" y="21019"/>
                  <a:pt x="1283" y="21003"/>
                </a:cubicBezTo>
                <a:cubicBezTo>
                  <a:pt x="1803" y="20959"/>
                  <a:pt x="2603" y="21370"/>
                  <a:pt x="3043" y="21477"/>
                </a:cubicBezTo>
                <a:cubicBezTo>
                  <a:pt x="3436" y="21596"/>
                  <a:pt x="3827" y="21573"/>
                  <a:pt x="4289" y="21573"/>
                </a:cubicBezTo>
                <a:cubicBezTo>
                  <a:pt x="4891" y="21579"/>
                  <a:pt x="5261" y="21573"/>
                  <a:pt x="5735" y="21573"/>
                </a:cubicBezTo>
                <a:cubicBezTo>
                  <a:pt x="6001" y="21573"/>
                  <a:pt x="6083" y="21488"/>
                  <a:pt x="5944" y="21380"/>
                </a:cubicBezTo>
                <a:cubicBezTo>
                  <a:pt x="5852" y="21304"/>
                  <a:pt x="4763" y="21084"/>
                  <a:pt x="4705" y="21073"/>
                </a:cubicBezTo>
                <a:cubicBezTo>
                  <a:pt x="4358" y="20960"/>
                  <a:pt x="3791" y="20555"/>
                  <a:pt x="3491" y="20415"/>
                </a:cubicBezTo>
                <a:cubicBezTo>
                  <a:pt x="3329" y="20345"/>
                  <a:pt x="3065" y="20253"/>
                  <a:pt x="2996" y="20146"/>
                </a:cubicBezTo>
                <a:cubicBezTo>
                  <a:pt x="2973" y="20119"/>
                  <a:pt x="3040" y="19947"/>
                  <a:pt x="3028" y="19947"/>
                </a:cubicBezTo>
                <a:cubicBezTo>
                  <a:pt x="3028" y="19947"/>
                  <a:pt x="3135" y="19974"/>
                  <a:pt x="3285" y="19947"/>
                </a:cubicBezTo>
                <a:cubicBezTo>
                  <a:pt x="3331" y="19941"/>
                  <a:pt x="3551" y="19688"/>
                  <a:pt x="3863" y="19435"/>
                </a:cubicBezTo>
                <a:cubicBezTo>
                  <a:pt x="4649" y="18788"/>
                  <a:pt x="4428" y="18918"/>
                  <a:pt x="5735" y="17706"/>
                </a:cubicBezTo>
                <a:cubicBezTo>
                  <a:pt x="6139" y="17328"/>
                  <a:pt x="7006" y="16644"/>
                  <a:pt x="7422" y="16283"/>
                </a:cubicBezTo>
                <a:cubicBezTo>
                  <a:pt x="7653" y="16083"/>
                  <a:pt x="8257" y="15334"/>
                  <a:pt x="8546" y="15027"/>
                </a:cubicBezTo>
                <a:cubicBezTo>
                  <a:pt x="8696" y="14865"/>
                  <a:pt x="9237" y="14116"/>
                  <a:pt x="9503" y="13567"/>
                </a:cubicBezTo>
                <a:cubicBezTo>
                  <a:pt x="9561" y="13453"/>
                  <a:pt x="9598" y="13539"/>
                  <a:pt x="9760" y="13658"/>
                </a:cubicBezTo>
                <a:cubicBezTo>
                  <a:pt x="9864" y="13733"/>
                  <a:pt x="11700" y="14838"/>
                  <a:pt x="12278" y="15399"/>
                </a:cubicBezTo>
                <a:cubicBezTo>
                  <a:pt x="12440" y="15555"/>
                  <a:pt x="12591" y="15716"/>
                  <a:pt x="12614" y="15889"/>
                </a:cubicBezTo>
                <a:cubicBezTo>
                  <a:pt x="12788" y="16869"/>
                  <a:pt x="12825" y="17452"/>
                  <a:pt x="13275" y="18012"/>
                </a:cubicBezTo>
                <a:cubicBezTo>
                  <a:pt x="13703" y="18551"/>
                  <a:pt x="14927" y="20200"/>
                  <a:pt x="14974" y="20243"/>
                </a:cubicBezTo>
                <a:cubicBezTo>
                  <a:pt x="15020" y="20286"/>
                  <a:pt x="15021" y="20357"/>
                  <a:pt x="15125" y="20346"/>
                </a:cubicBezTo>
                <a:cubicBezTo>
                  <a:pt x="15287" y="20330"/>
                  <a:pt x="15331" y="20319"/>
                  <a:pt x="15331" y="20319"/>
                </a:cubicBezTo>
                <a:cubicBezTo>
                  <a:pt x="15343" y="20341"/>
                  <a:pt x="15402" y="20475"/>
                  <a:pt x="15378" y="20674"/>
                </a:cubicBezTo>
                <a:cubicBezTo>
                  <a:pt x="15344" y="20874"/>
                  <a:pt x="15297" y="20944"/>
                  <a:pt x="15331" y="21127"/>
                </a:cubicBezTo>
                <a:cubicBezTo>
                  <a:pt x="15389" y="21413"/>
                  <a:pt x="15516" y="21461"/>
                  <a:pt x="15747" y="21568"/>
                </a:cubicBezTo>
                <a:cubicBezTo>
                  <a:pt x="15793" y="21585"/>
                  <a:pt x="16547" y="21536"/>
                  <a:pt x="16871" y="21515"/>
                </a:cubicBezTo>
                <a:cubicBezTo>
                  <a:pt x="16940" y="21509"/>
                  <a:pt x="17043" y="21418"/>
                  <a:pt x="17239" y="21407"/>
                </a:cubicBezTo>
                <a:cubicBezTo>
                  <a:pt x="17655" y="21385"/>
                  <a:pt x="18189" y="21440"/>
                  <a:pt x="19068" y="21343"/>
                </a:cubicBezTo>
                <a:cubicBezTo>
                  <a:pt x="20016" y="21235"/>
                  <a:pt x="20315" y="21180"/>
                  <a:pt x="20824" y="21062"/>
                </a:cubicBezTo>
                <a:cubicBezTo>
                  <a:pt x="21448" y="20884"/>
                  <a:pt x="21565" y="20680"/>
                  <a:pt x="21207" y="20615"/>
                </a:cubicBezTo>
                <a:cubicBezTo>
                  <a:pt x="21033" y="20583"/>
                  <a:pt x="20651" y="20631"/>
                  <a:pt x="20235" y="20615"/>
                </a:cubicBezTo>
                <a:cubicBezTo>
                  <a:pt x="19795" y="20594"/>
                  <a:pt x="18592" y="20502"/>
                  <a:pt x="18106" y="20427"/>
                </a:cubicBezTo>
                <a:cubicBezTo>
                  <a:pt x="17968" y="20405"/>
                  <a:pt x="17851" y="20400"/>
                  <a:pt x="17713" y="20319"/>
                </a:cubicBezTo>
                <a:cubicBezTo>
                  <a:pt x="17678" y="20297"/>
                  <a:pt x="17563" y="20243"/>
                  <a:pt x="17528" y="20221"/>
                </a:cubicBezTo>
                <a:cubicBezTo>
                  <a:pt x="17505" y="20205"/>
                  <a:pt x="17320" y="20049"/>
                  <a:pt x="17297" y="20028"/>
                </a:cubicBezTo>
                <a:cubicBezTo>
                  <a:pt x="17470" y="19995"/>
                  <a:pt x="17505" y="19984"/>
                  <a:pt x="17470" y="19925"/>
                </a:cubicBezTo>
                <a:cubicBezTo>
                  <a:pt x="17424" y="19833"/>
                  <a:pt x="16420" y="17203"/>
                  <a:pt x="15993" y="15894"/>
                </a:cubicBezTo>
                <a:cubicBezTo>
                  <a:pt x="15946" y="15737"/>
                  <a:pt x="15887" y="15577"/>
                  <a:pt x="15841" y="15426"/>
                </a:cubicBezTo>
                <a:cubicBezTo>
                  <a:pt x="15748" y="15092"/>
                  <a:pt x="15737" y="14854"/>
                  <a:pt x="15552" y="14574"/>
                </a:cubicBezTo>
                <a:cubicBezTo>
                  <a:pt x="15355" y="14272"/>
                  <a:pt x="14117" y="12597"/>
                  <a:pt x="12903" y="11320"/>
                </a:cubicBezTo>
                <a:cubicBezTo>
                  <a:pt x="12429" y="10825"/>
                  <a:pt x="11839" y="10457"/>
                  <a:pt x="11758" y="9724"/>
                </a:cubicBezTo>
                <a:cubicBezTo>
                  <a:pt x="11723" y="9390"/>
                  <a:pt x="11853" y="9057"/>
                  <a:pt x="11899" y="8901"/>
                </a:cubicBezTo>
                <a:cubicBezTo>
                  <a:pt x="11968" y="8669"/>
                  <a:pt x="12105" y="8389"/>
                  <a:pt x="12105" y="8389"/>
                </a:cubicBezTo>
                <a:cubicBezTo>
                  <a:pt x="12105" y="8389"/>
                  <a:pt x="12119" y="8502"/>
                  <a:pt x="12361" y="8609"/>
                </a:cubicBezTo>
                <a:cubicBezTo>
                  <a:pt x="12604" y="8717"/>
                  <a:pt x="12602" y="8711"/>
                  <a:pt x="12914" y="8835"/>
                </a:cubicBezTo>
                <a:cubicBezTo>
                  <a:pt x="13619" y="9126"/>
                  <a:pt x="16360" y="9865"/>
                  <a:pt x="16383" y="9956"/>
                </a:cubicBezTo>
                <a:cubicBezTo>
                  <a:pt x="16406" y="10053"/>
                  <a:pt x="16708" y="10259"/>
                  <a:pt x="17055" y="10382"/>
                </a:cubicBezTo>
                <a:cubicBezTo>
                  <a:pt x="17402" y="10501"/>
                  <a:pt x="17517" y="10516"/>
                  <a:pt x="17586" y="10581"/>
                </a:cubicBezTo>
                <a:cubicBezTo>
                  <a:pt x="17667" y="10673"/>
                  <a:pt x="18153" y="10711"/>
                  <a:pt x="18280" y="10728"/>
                </a:cubicBezTo>
                <a:cubicBezTo>
                  <a:pt x="18557" y="10760"/>
                  <a:pt x="18893" y="10489"/>
                  <a:pt x="19089" y="10478"/>
                </a:cubicBezTo>
                <a:cubicBezTo>
                  <a:pt x="19216" y="10468"/>
                  <a:pt x="19355" y="10398"/>
                  <a:pt x="19378" y="10253"/>
                </a:cubicBezTo>
                <a:cubicBezTo>
                  <a:pt x="19390" y="10167"/>
                  <a:pt x="19391" y="10000"/>
                  <a:pt x="19194" y="9929"/>
                </a:cubicBezTo>
                <a:cubicBezTo>
                  <a:pt x="18986" y="9859"/>
                  <a:pt x="18638" y="9736"/>
                  <a:pt x="18395" y="9704"/>
                </a:cubicBezTo>
                <a:cubicBezTo>
                  <a:pt x="18176" y="9672"/>
                  <a:pt x="17865" y="9649"/>
                  <a:pt x="17391" y="9535"/>
                </a:cubicBezTo>
                <a:cubicBezTo>
                  <a:pt x="17021" y="9444"/>
                  <a:pt x="16892" y="9390"/>
                  <a:pt x="16556" y="9207"/>
                </a:cubicBezTo>
                <a:cubicBezTo>
                  <a:pt x="14406" y="8065"/>
                  <a:pt x="13599" y="7769"/>
                  <a:pt x="13333" y="7688"/>
                </a:cubicBezTo>
                <a:cubicBezTo>
                  <a:pt x="13148" y="7634"/>
                  <a:pt x="12939" y="7472"/>
                  <a:pt x="12766" y="7272"/>
                </a:cubicBezTo>
                <a:cubicBezTo>
                  <a:pt x="12766" y="7251"/>
                  <a:pt x="12905" y="6724"/>
                  <a:pt x="13113" y="6476"/>
                </a:cubicBezTo>
                <a:cubicBezTo>
                  <a:pt x="13217" y="6347"/>
                  <a:pt x="13263" y="6120"/>
                  <a:pt x="13229" y="6018"/>
                </a:cubicBezTo>
                <a:cubicBezTo>
                  <a:pt x="13171" y="5856"/>
                  <a:pt x="13090" y="5743"/>
                  <a:pt x="12871" y="5619"/>
                </a:cubicBezTo>
                <a:cubicBezTo>
                  <a:pt x="12408" y="5371"/>
                  <a:pt x="12024" y="5118"/>
                  <a:pt x="11527" y="4881"/>
                </a:cubicBezTo>
                <a:cubicBezTo>
                  <a:pt x="11469" y="4854"/>
                  <a:pt x="11145" y="4606"/>
                  <a:pt x="11064" y="4504"/>
                </a:cubicBezTo>
                <a:cubicBezTo>
                  <a:pt x="10925" y="4332"/>
                  <a:pt x="10871" y="4142"/>
                  <a:pt x="10558" y="4007"/>
                </a:cubicBezTo>
                <a:cubicBezTo>
                  <a:pt x="10512" y="3986"/>
                  <a:pt x="10430" y="3921"/>
                  <a:pt x="10407" y="3894"/>
                </a:cubicBezTo>
                <a:cubicBezTo>
                  <a:pt x="10326" y="3771"/>
                  <a:pt x="10428" y="3619"/>
                  <a:pt x="10486" y="3500"/>
                </a:cubicBezTo>
                <a:cubicBezTo>
                  <a:pt x="10579" y="3306"/>
                  <a:pt x="10637" y="3254"/>
                  <a:pt x="10880" y="3130"/>
                </a:cubicBezTo>
                <a:cubicBezTo>
                  <a:pt x="10938" y="3098"/>
                  <a:pt x="11076" y="3065"/>
                  <a:pt x="11285" y="3076"/>
                </a:cubicBezTo>
                <a:cubicBezTo>
                  <a:pt x="11666" y="3098"/>
                  <a:pt x="11746" y="3119"/>
                  <a:pt x="12105" y="3086"/>
                </a:cubicBezTo>
                <a:cubicBezTo>
                  <a:pt x="12440" y="3059"/>
                  <a:pt x="12463" y="2898"/>
                  <a:pt x="12452" y="2817"/>
                </a:cubicBezTo>
                <a:cubicBezTo>
                  <a:pt x="12417" y="2634"/>
                  <a:pt x="12764" y="2704"/>
                  <a:pt x="12567" y="2520"/>
                </a:cubicBezTo>
                <a:cubicBezTo>
                  <a:pt x="12544" y="2499"/>
                  <a:pt x="12776" y="2504"/>
                  <a:pt x="12730" y="2391"/>
                </a:cubicBezTo>
                <a:cubicBezTo>
                  <a:pt x="12672" y="2245"/>
                  <a:pt x="12707" y="2187"/>
                  <a:pt x="12846" y="2165"/>
                </a:cubicBezTo>
                <a:cubicBezTo>
                  <a:pt x="13123" y="2122"/>
                  <a:pt x="13159" y="1997"/>
                  <a:pt x="13055" y="1938"/>
                </a:cubicBezTo>
                <a:cubicBezTo>
                  <a:pt x="12963" y="1889"/>
                  <a:pt x="12891" y="1847"/>
                  <a:pt x="12799" y="1798"/>
                </a:cubicBezTo>
                <a:cubicBezTo>
                  <a:pt x="12729" y="1766"/>
                  <a:pt x="12674" y="1723"/>
                  <a:pt x="12650" y="1680"/>
                </a:cubicBezTo>
                <a:cubicBezTo>
                  <a:pt x="12569" y="1519"/>
                  <a:pt x="12663" y="1336"/>
                  <a:pt x="12640" y="1163"/>
                </a:cubicBezTo>
                <a:cubicBezTo>
                  <a:pt x="12593" y="808"/>
                  <a:pt x="12419" y="726"/>
                  <a:pt x="12246" y="554"/>
                </a:cubicBezTo>
                <a:cubicBezTo>
                  <a:pt x="12246" y="489"/>
                  <a:pt x="12223" y="397"/>
                  <a:pt x="12177" y="370"/>
                </a:cubicBezTo>
                <a:cubicBezTo>
                  <a:pt x="11853" y="155"/>
                  <a:pt x="11229" y="42"/>
                  <a:pt x="10674" y="15"/>
                </a:cubicBezTo>
                <a:cubicBezTo>
                  <a:pt x="10443" y="4"/>
                  <a:pt x="10164" y="-4"/>
                  <a:pt x="9897" y="1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1" name="Female"/>
          <p:cNvSpPr/>
          <p:nvPr/>
        </p:nvSpPr>
        <p:spPr>
          <a:xfrm>
            <a:off x="15239268" y="8501000"/>
            <a:ext cx="1030681" cy="227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fill="norm" stroke="1" extrusionOk="0">
                <a:moveTo>
                  <a:pt x="10652" y="0"/>
                </a:moveTo>
                <a:cubicBezTo>
                  <a:pt x="9610" y="0"/>
                  <a:pt x="8570" y="182"/>
                  <a:pt x="7774" y="547"/>
                </a:cubicBezTo>
                <a:cubicBezTo>
                  <a:pt x="6184" y="1276"/>
                  <a:pt x="6184" y="2458"/>
                  <a:pt x="7774" y="3188"/>
                </a:cubicBezTo>
                <a:cubicBezTo>
                  <a:pt x="9365" y="3917"/>
                  <a:pt x="11943" y="3917"/>
                  <a:pt x="13534" y="3188"/>
                </a:cubicBezTo>
                <a:cubicBezTo>
                  <a:pt x="15124" y="2458"/>
                  <a:pt x="15124" y="1276"/>
                  <a:pt x="13534" y="547"/>
                </a:cubicBezTo>
                <a:cubicBezTo>
                  <a:pt x="12738" y="182"/>
                  <a:pt x="11695" y="0"/>
                  <a:pt x="10652" y="0"/>
                </a:cubicBezTo>
                <a:close/>
                <a:moveTo>
                  <a:pt x="7859" y="4109"/>
                </a:moveTo>
                <a:cubicBezTo>
                  <a:pt x="5671" y="4109"/>
                  <a:pt x="4499" y="4934"/>
                  <a:pt x="4153" y="5420"/>
                </a:cubicBezTo>
                <a:lnTo>
                  <a:pt x="50" y="11877"/>
                </a:lnTo>
                <a:cubicBezTo>
                  <a:pt x="-150" y="12205"/>
                  <a:pt x="268" y="12546"/>
                  <a:pt x="985" y="12638"/>
                </a:cubicBezTo>
                <a:cubicBezTo>
                  <a:pt x="1106" y="12653"/>
                  <a:pt x="1229" y="12661"/>
                  <a:pt x="1349" y="12661"/>
                </a:cubicBezTo>
                <a:cubicBezTo>
                  <a:pt x="1938" y="12661"/>
                  <a:pt x="2478" y="12482"/>
                  <a:pt x="2644" y="12209"/>
                </a:cubicBezTo>
                <a:lnTo>
                  <a:pt x="6269" y="6537"/>
                </a:lnTo>
                <a:lnTo>
                  <a:pt x="6994" y="6537"/>
                </a:lnTo>
                <a:cubicBezTo>
                  <a:pt x="6989" y="6544"/>
                  <a:pt x="6983" y="6551"/>
                  <a:pt x="6979" y="6558"/>
                </a:cubicBezTo>
                <a:lnTo>
                  <a:pt x="2405" y="14438"/>
                </a:lnTo>
                <a:cubicBezTo>
                  <a:pt x="2329" y="14570"/>
                  <a:pt x="2507" y="14676"/>
                  <a:pt x="2803" y="14676"/>
                </a:cubicBezTo>
                <a:lnTo>
                  <a:pt x="6067" y="14676"/>
                </a:lnTo>
                <a:lnTo>
                  <a:pt x="6067" y="20674"/>
                </a:lnTo>
                <a:cubicBezTo>
                  <a:pt x="6067" y="21185"/>
                  <a:pt x="6972" y="21600"/>
                  <a:pt x="8087" y="21600"/>
                </a:cubicBezTo>
                <a:cubicBezTo>
                  <a:pt x="9203" y="21600"/>
                  <a:pt x="10104" y="21185"/>
                  <a:pt x="10104" y="20674"/>
                </a:cubicBezTo>
                <a:lnTo>
                  <a:pt x="10104" y="14676"/>
                </a:lnTo>
                <a:cubicBezTo>
                  <a:pt x="10326" y="14676"/>
                  <a:pt x="10531" y="14676"/>
                  <a:pt x="10608" y="14676"/>
                </a:cubicBezTo>
                <a:cubicBezTo>
                  <a:pt x="10695" y="14676"/>
                  <a:pt x="10945" y="14676"/>
                  <a:pt x="11201" y="14676"/>
                </a:cubicBezTo>
                <a:lnTo>
                  <a:pt x="11201" y="20674"/>
                </a:lnTo>
                <a:cubicBezTo>
                  <a:pt x="11201" y="21185"/>
                  <a:pt x="12105" y="21600"/>
                  <a:pt x="13221" y="21600"/>
                </a:cubicBezTo>
                <a:cubicBezTo>
                  <a:pt x="14337" y="21600"/>
                  <a:pt x="15238" y="21185"/>
                  <a:pt x="15238" y="20674"/>
                </a:cubicBezTo>
                <a:lnTo>
                  <a:pt x="15238" y="14676"/>
                </a:lnTo>
                <a:lnTo>
                  <a:pt x="18410" y="14676"/>
                </a:lnTo>
                <a:cubicBezTo>
                  <a:pt x="18706" y="14676"/>
                  <a:pt x="18887" y="14570"/>
                  <a:pt x="18811" y="14438"/>
                </a:cubicBezTo>
                <a:lnTo>
                  <a:pt x="14237" y="6558"/>
                </a:lnTo>
                <a:cubicBezTo>
                  <a:pt x="14233" y="6551"/>
                  <a:pt x="14227" y="6544"/>
                  <a:pt x="14222" y="6537"/>
                </a:cubicBezTo>
                <a:lnTo>
                  <a:pt x="14932" y="6537"/>
                </a:lnTo>
                <a:lnTo>
                  <a:pt x="18656" y="12192"/>
                </a:lnTo>
                <a:cubicBezTo>
                  <a:pt x="18827" y="12463"/>
                  <a:pt x="19364" y="12638"/>
                  <a:pt x="19948" y="12638"/>
                </a:cubicBezTo>
                <a:cubicBezTo>
                  <a:pt x="20072" y="12638"/>
                  <a:pt x="20199" y="12631"/>
                  <a:pt x="20324" y="12614"/>
                </a:cubicBezTo>
                <a:cubicBezTo>
                  <a:pt x="21038" y="12519"/>
                  <a:pt x="21450" y="12177"/>
                  <a:pt x="21244" y="11850"/>
                </a:cubicBezTo>
                <a:lnTo>
                  <a:pt x="17037" y="5432"/>
                </a:lnTo>
                <a:lnTo>
                  <a:pt x="17022" y="5407"/>
                </a:lnTo>
                <a:cubicBezTo>
                  <a:pt x="16669" y="4924"/>
                  <a:pt x="15494" y="4112"/>
                  <a:pt x="13328" y="4112"/>
                </a:cubicBezTo>
                <a:cubicBezTo>
                  <a:pt x="13316" y="4112"/>
                  <a:pt x="13303" y="4112"/>
                  <a:pt x="13291" y="4112"/>
                </a:cubicBezTo>
                <a:lnTo>
                  <a:pt x="12768" y="4114"/>
                </a:lnTo>
                <a:cubicBezTo>
                  <a:pt x="12732" y="4113"/>
                  <a:pt x="12698" y="4109"/>
                  <a:pt x="12662" y="4109"/>
                </a:cubicBezTo>
                <a:lnTo>
                  <a:pt x="7859" y="4109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09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pic>
        <p:nvPicPr>
          <p:cNvPr id="109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334" y="2374094"/>
            <a:ext cx="3019872" cy="165101"/>
          </a:xfrm>
          <a:prstGeom prst="rect">
            <a:avLst/>
          </a:prstGeom>
        </p:spPr>
      </p:pic>
      <p:pic>
        <p:nvPicPr>
          <p:cNvPr id="109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543" y="2374094"/>
            <a:ext cx="3019871" cy="165101"/>
          </a:xfrm>
          <a:prstGeom prst="rect">
            <a:avLst/>
          </a:prstGeom>
        </p:spPr>
      </p:pic>
      <p:pic>
        <p:nvPicPr>
          <p:cNvPr id="109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7509" y="2374094"/>
            <a:ext cx="5008982" cy="165101"/>
          </a:xfrm>
          <a:prstGeom prst="rect">
            <a:avLst/>
          </a:prstGeom>
        </p:spPr>
      </p:pic>
      <p:pic>
        <p:nvPicPr>
          <p:cNvPr id="1100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49586" y="2374094"/>
            <a:ext cx="1160890" cy="165101"/>
          </a:xfrm>
          <a:prstGeom prst="rect">
            <a:avLst/>
          </a:prstGeom>
        </p:spPr>
      </p:pic>
      <p:pic>
        <p:nvPicPr>
          <p:cNvPr id="1102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29985" y="2374094"/>
            <a:ext cx="3307026" cy="165101"/>
          </a:xfrm>
          <a:prstGeom prst="rect">
            <a:avLst/>
          </a:prstGeom>
        </p:spPr>
      </p:pic>
      <p:pic>
        <p:nvPicPr>
          <p:cNvPr id="1104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96334" y="5893652"/>
            <a:ext cx="3735162" cy="165101"/>
          </a:xfrm>
          <a:prstGeom prst="rect">
            <a:avLst/>
          </a:prstGeom>
        </p:spPr>
      </p:pic>
      <p:pic>
        <p:nvPicPr>
          <p:cNvPr id="1106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9999" y="5893652"/>
            <a:ext cx="2639828" cy="165101"/>
          </a:xfrm>
          <a:prstGeom prst="rect">
            <a:avLst/>
          </a:prstGeom>
        </p:spPr>
      </p:pic>
      <p:pic>
        <p:nvPicPr>
          <p:cNvPr id="1108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88330" y="5893652"/>
            <a:ext cx="2680701" cy="165101"/>
          </a:xfrm>
          <a:prstGeom prst="rect">
            <a:avLst/>
          </a:prstGeom>
        </p:spPr>
      </p:pic>
      <p:pic>
        <p:nvPicPr>
          <p:cNvPr id="1110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727535" y="5893652"/>
            <a:ext cx="1270947" cy="165101"/>
          </a:xfrm>
          <a:prstGeom prst="rect">
            <a:avLst/>
          </a:prstGeom>
        </p:spPr>
      </p:pic>
      <p:pic>
        <p:nvPicPr>
          <p:cNvPr id="1112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78533" y="5893652"/>
            <a:ext cx="3307026" cy="165101"/>
          </a:xfrm>
          <a:prstGeom prst="rect">
            <a:avLst/>
          </a:prstGeom>
        </p:spPr>
      </p:pic>
      <p:sp>
        <p:nvSpPr>
          <p:cNvPr id="1114" name="Text"/>
          <p:cNvSpPr txBox="1"/>
          <p:nvPr/>
        </p:nvSpPr>
        <p:spPr>
          <a:xfrm>
            <a:off x="3820261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</a:p>
        </p:txBody>
      </p:sp>
      <p:sp>
        <p:nvSpPr>
          <p:cNvPr id="1115" name="Text"/>
          <p:cNvSpPr txBox="1"/>
          <p:nvPr/>
        </p:nvSpPr>
        <p:spPr>
          <a:xfrm>
            <a:off x="7465469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</a:p>
        </p:txBody>
      </p:sp>
      <p:sp>
        <p:nvSpPr>
          <p:cNvPr id="1116" name="Text"/>
          <p:cNvSpPr txBox="1"/>
          <p:nvPr/>
        </p:nvSpPr>
        <p:spPr>
          <a:xfrm>
            <a:off x="11832990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</a:p>
        </p:txBody>
      </p:sp>
      <p:sp>
        <p:nvSpPr>
          <p:cNvPr id="1117" name="Text"/>
          <p:cNvSpPr txBox="1"/>
          <p:nvPr/>
        </p:nvSpPr>
        <p:spPr>
          <a:xfrm>
            <a:off x="15271022" y="2736576"/>
            <a:ext cx="718019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</a:p>
        </p:txBody>
      </p:sp>
      <p:sp>
        <p:nvSpPr>
          <p:cNvPr id="1118" name="Text"/>
          <p:cNvSpPr txBox="1"/>
          <p:nvPr/>
        </p:nvSpPr>
        <p:spPr>
          <a:xfrm>
            <a:off x="18124487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</a:p>
        </p:txBody>
      </p:sp>
      <p:sp>
        <p:nvSpPr>
          <p:cNvPr id="1119" name="Equation"/>
          <p:cNvSpPr txBox="1"/>
          <p:nvPr/>
        </p:nvSpPr>
        <p:spPr>
          <a:xfrm>
            <a:off x="4441836" y="6647383"/>
            <a:ext cx="44415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20" name="Equation"/>
          <p:cNvSpPr txBox="1"/>
          <p:nvPr/>
        </p:nvSpPr>
        <p:spPr>
          <a:xfrm>
            <a:off x="8587833" y="6647383"/>
            <a:ext cx="48467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21" name="Equation"/>
          <p:cNvSpPr txBox="1"/>
          <p:nvPr/>
        </p:nvSpPr>
        <p:spPr>
          <a:xfrm>
            <a:off x="12206602" y="6647383"/>
            <a:ext cx="46017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22" name="Equation"/>
          <p:cNvSpPr txBox="1"/>
          <p:nvPr/>
        </p:nvSpPr>
        <p:spPr>
          <a:xfrm>
            <a:off x="15140928" y="6647383"/>
            <a:ext cx="478351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23" name="Equation"/>
          <p:cNvSpPr txBox="1"/>
          <p:nvPr/>
        </p:nvSpPr>
        <p:spPr>
          <a:xfrm>
            <a:off x="17809967" y="6647383"/>
            <a:ext cx="46320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24" name="Line"/>
          <p:cNvSpPr/>
          <p:nvPr/>
        </p:nvSpPr>
        <p:spPr>
          <a:xfrm flipV="1">
            <a:off x="5541145" y="1693380"/>
            <a:ext cx="1" cy="7303259"/>
          </a:xfrm>
          <a:prstGeom prst="line">
            <a:avLst/>
          </a:prstGeom>
          <a:ln w="889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25" name="Line"/>
          <p:cNvSpPr/>
          <p:nvPr/>
        </p:nvSpPr>
        <p:spPr>
          <a:xfrm flipV="1">
            <a:off x="6418507" y="1693380"/>
            <a:ext cx="1" cy="7303259"/>
          </a:xfrm>
          <a:prstGeom prst="line">
            <a:avLst/>
          </a:prstGeom>
          <a:ln w="88900" cap="rnd">
            <a:solidFill>
              <a:srgbClr val="531B93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126" name="end( ) end( Equation )" descr="end( ) end( Equation )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585866" y="495394"/>
            <a:ext cx="2156098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127" name="end( ) end( Equation )" descr="end( ) end( Equation )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223970" y="495394"/>
            <a:ext cx="2156098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128" name="Can end( )   end( )?"/>
          <p:cNvSpPr/>
          <p:nvPr/>
        </p:nvSpPr>
        <p:spPr>
          <a:xfrm>
            <a:off x="989809" y="9191261"/>
            <a:ext cx="22877744" cy="1426314"/>
          </a:xfrm>
          <a:prstGeom prst="roundRect">
            <a:avLst>
              <a:gd name="adj" fmla="val 13356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Can end</a:t>
            </a:r>
            <a:r>
              <a:rPr sz="6100"/>
              <a:t>(</a:t>
            </a:r>
            <a14:m>
              <m:oMath>
                <m:sSub>
                  <m:e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o</m:t>
                    </m:r>
                  </m:e>
                  <m:sub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a14:m>
            <a:r>
              <a:rPr sz="6100"/>
              <a:t>) </a:t>
            </a:r>
            <a14:m>
              <m:oMath>
                <m:r>
                  <a:rPr xmlns:a="http://schemas.openxmlformats.org/drawingml/2006/main" sz="74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&lt;</m:t>
                </m:r>
              </m:oMath>
            </a14:m>
            <a:r>
              <a:rPr sz="6100"/>
              <a:t> end(</a:t>
            </a:r>
            <a14:m>
              <m:oMath>
                <m:sSub>
                  <m:e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a14:m>
            <a:r>
              <a:rPr sz="6100"/>
              <a:t>)?</a:t>
            </a:r>
            <a:endParaRPr sz="6100"/>
          </a:p>
        </p:txBody>
      </p:sp>
      <p:pic>
        <p:nvPicPr>
          <p:cNvPr id="1129" name="No, because then our algorithm would choose   as the first interval. No, because then our algorithm would choose  Equation  as the first interval." descr="No, because then our algorithm would choose   as the first interval. No, because then our algorithm would choose  Equation  as the first interval.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60601" y="11170165"/>
            <a:ext cx="22936159" cy="152267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Class="entr" nodeType="afterEffect" presetSubtype="1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9" grpId="6"/>
      <p:bldP build="whole" bldLvl="1" animBg="1" rev="0" advAuto="0" spid="1127" grpId="4"/>
      <p:bldP build="whole" bldLvl="1" animBg="1" rev="0" advAuto="0" spid="1124" grpId="1"/>
      <p:bldP build="whole" bldLvl="1" animBg="1" rev="0" advAuto="0" spid="1126" grpId="3"/>
      <p:bldP build="whole" bldLvl="1" animBg="1" rev="0" advAuto="0" spid="1125" grpId="2"/>
      <p:bldP build="whole" bldLvl="1" animBg="1" rev="0" advAuto="0" spid="1128" grpId="5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13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pic>
        <p:nvPicPr>
          <p:cNvPr id="113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334" y="2374094"/>
            <a:ext cx="3019872" cy="165101"/>
          </a:xfrm>
          <a:prstGeom prst="rect">
            <a:avLst/>
          </a:prstGeom>
        </p:spPr>
      </p:pic>
      <p:pic>
        <p:nvPicPr>
          <p:cNvPr id="113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543" y="2374094"/>
            <a:ext cx="3019871" cy="165101"/>
          </a:xfrm>
          <a:prstGeom prst="rect">
            <a:avLst/>
          </a:prstGeom>
        </p:spPr>
      </p:pic>
      <p:pic>
        <p:nvPicPr>
          <p:cNvPr id="1139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7509" y="2374094"/>
            <a:ext cx="5008982" cy="165101"/>
          </a:xfrm>
          <a:prstGeom prst="rect">
            <a:avLst/>
          </a:prstGeom>
        </p:spPr>
      </p:pic>
      <p:pic>
        <p:nvPicPr>
          <p:cNvPr id="114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49586" y="2374094"/>
            <a:ext cx="1160890" cy="165101"/>
          </a:xfrm>
          <a:prstGeom prst="rect">
            <a:avLst/>
          </a:prstGeom>
        </p:spPr>
      </p:pic>
      <p:pic>
        <p:nvPicPr>
          <p:cNvPr id="114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29985" y="2374094"/>
            <a:ext cx="3307026" cy="165101"/>
          </a:xfrm>
          <a:prstGeom prst="rect">
            <a:avLst/>
          </a:prstGeom>
        </p:spPr>
      </p:pic>
      <p:pic>
        <p:nvPicPr>
          <p:cNvPr id="1145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96334" y="5893652"/>
            <a:ext cx="2157760" cy="165101"/>
          </a:xfrm>
          <a:prstGeom prst="rect">
            <a:avLst/>
          </a:prstGeom>
        </p:spPr>
      </p:pic>
      <p:pic>
        <p:nvPicPr>
          <p:cNvPr id="1147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9999" y="5893652"/>
            <a:ext cx="2639828" cy="165101"/>
          </a:xfrm>
          <a:prstGeom prst="rect">
            <a:avLst/>
          </a:prstGeom>
        </p:spPr>
      </p:pic>
      <p:pic>
        <p:nvPicPr>
          <p:cNvPr id="1149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88330" y="5893652"/>
            <a:ext cx="2680701" cy="165101"/>
          </a:xfrm>
          <a:prstGeom prst="rect">
            <a:avLst/>
          </a:prstGeom>
        </p:spPr>
      </p:pic>
      <p:pic>
        <p:nvPicPr>
          <p:cNvPr id="1151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727535" y="5893652"/>
            <a:ext cx="1270947" cy="165101"/>
          </a:xfrm>
          <a:prstGeom prst="rect">
            <a:avLst/>
          </a:prstGeom>
        </p:spPr>
      </p:pic>
      <p:pic>
        <p:nvPicPr>
          <p:cNvPr id="1153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78533" y="5893652"/>
            <a:ext cx="3307026" cy="165101"/>
          </a:xfrm>
          <a:prstGeom prst="rect">
            <a:avLst/>
          </a:prstGeom>
        </p:spPr>
      </p:pic>
      <p:sp>
        <p:nvSpPr>
          <p:cNvPr id="1155" name="Text"/>
          <p:cNvSpPr txBox="1"/>
          <p:nvPr/>
        </p:nvSpPr>
        <p:spPr>
          <a:xfrm>
            <a:off x="3820261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</a:p>
        </p:txBody>
      </p:sp>
      <p:sp>
        <p:nvSpPr>
          <p:cNvPr id="1156" name="Text"/>
          <p:cNvSpPr txBox="1"/>
          <p:nvPr/>
        </p:nvSpPr>
        <p:spPr>
          <a:xfrm>
            <a:off x="7465469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</a:p>
        </p:txBody>
      </p:sp>
      <p:sp>
        <p:nvSpPr>
          <p:cNvPr id="1157" name="Text"/>
          <p:cNvSpPr txBox="1"/>
          <p:nvPr/>
        </p:nvSpPr>
        <p:spPr>
          <a:xfrm>
            <a:off x="11832990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</a:p>
        </p:txBody>
      </p:sp>
      <p:sp>
        <p:nvSpPr>
          <p:cNvPr id="1158" name="Text"/>
          <p:cNvSpPr txBox="1"/>
          <p:nvPr/>
        </p:nvSpPr>
        <p:spPr>
          <a:xfrm>
            <a:off x="15271022" y="2736576"/>
            <a:ext cx="718019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</a:p>
        </p:txBody>
      </p:sp>
      <p:sp>
        <p:nvSpPr>
          <p:cNvPr id="1159" name="Text"/>
          <p:cNvSpPr txBox="1"/>
          <p:nvPr/>
        </p:nvSpPr>
        <p:spPr>
          <a:xfrm>
            <a:off x="18124487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</a:p>
        </p:txBody>
      </p:sp>
      <p:sp>
        <p:nvSpPr>
          <p:cNvPr id="1160" name="Equation"/>
          <p:cNvSpPr txBox="1"/>
          <p:nvPr/>
        </p:nvSpPr>
        <p:spPr>
          <a:xfrm>
            <a:off x="4441836" y="6647383"/>
            <a:ext cx="44415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61" name="Equation"/>
          <p:cNvSpPr txBox="1"/>
          <p:nvPr/>
        </p:nvSpPr>
        <p:spPr>
          <a:xfrm>
            <a:off x="8587833" y="6647383"/>
            <a:ext cx="48467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62" name="Equation"/>
          <p:cNvSpPr txBox="1"/>
          <p:nvPr/>
        </p:nvSpPr>
        <p:spPr>
          <a:xfrm>
            <a:off x="12206602" y="6647383"/>
            <a:ext cx="46017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63" name="Equation"/>
          <p:cNvSpPr txBox="1"/>
          <p:nvPr/>
        </p:nvSpPr>
        <p:spPr>
          <a:xfrm>
            <a:off x="15140928" y="6647383"/>
            <a:ext cx="478351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64" name="Equation"/>
          <p:cNvSpPr txBox="1"/>
          <p:nvPr/>
        </p:nvSpPr>
        <p:spPr>
          <a:xfrm>
            <a:off x="17809967" y="6647383"/>
            <a:ext cx="46320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165" name="Line"/>
          <p:cNvSpPr/>
          <p:nvPr/>
        </p:nvSpPr>
        <p:spPr>
          <a:xfrm flipV="1">
            <a:off x="5541145" y="1693380"/>
            <a:ext cx="1" cy="7303259"/>
          </a:xfrm>
          <a:prstGeom prst="line">
            <a:avLst/>
          </a:prstGeom>
          <a:ln w="889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166" name="Line"/>
          <p:cNvSpPr/>
          <p:nvPr/>
        </p:nvSpPr>
        <p:spPr>
          <a:xfrm flipV="1">
            <a:off x="4849068" y="1693380"/>
            <a:ext cx="1" cy="7303259"/>
          </a:xfrm>
          <a:prstGeom prst="line">
            <a:avLst/>
          </a:prstGeom>
          <a:ln w="88900" cap="rnd">
            <a:solidFill>
              <a:srgbClr val="531B93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167" name="end( ) end( Equation )" descr="end( ) end( Equation )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465584" y="637634"/>
            <a:ext cx="2156097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168" name="end( ) end( Equation )" descr="end( ) end( Equation )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797165" y="637634"/>
            <a:ext cx="2156098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169" name="Observation: end( )   end( ) Observation: end( Equation )  Equation  end( Equation )" descr="Observation: end( )   end( ) Observation: end( Equation )  Equation  end( Equation )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60601" y="9975769"/>
            <a:ext cx="22936159" cy="152267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6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1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17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pic>
        <p:nvPicPr>
          <p:cNvPr id="117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334" y="2374094"/>
            <a:ext cx="3019872" cy="165101"/>
          </a:xfrm>
          <a:prstGeom prst="rect">
            <a:avLst/>
          </a:prstGeom>
        </p:spPr>
      </p:pic>
      <p:pic>
        <p:nvPicPr>
          <p:cNvPr id="117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543" y="2374094"/>
            <a:ext cx="3019871" cy="165101"/>
          </a:xfrm>
          <a:prstGeom prst="rect">
            <a:avLst/>
          </a:prstGeom>
        </p:spPr>
      </p:pic>
      <p:pic>
        <p:nvPicPr>
          <p:cNvPr id="1179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7509" y="2374094"/>
            <a:ext cx="5008982" cy="165101"/>
          </a:xfrm>
          <a:prstGeom prst="rect">
            <a:avLst/>
          </a:prstGeom>
        </p:spPr>
      </p:pic>
      <p:pic>
        <p:nvPicPr>
          <p:cNvPr id="118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49586" y="2374094"/>
            <a:ext cx="1160890" cy="165101"/>
          </a:xfrm>
          <a:prstGeom prst="rect">
            <a:avLst/>
          </a:prstGeom>
        </p:spPr>
      </p:pic>
      <p:pic>
        <p:nvPicPr>
          <p:cNvPr id="118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29985" y="2374094"/>
            <a:ext cx="3307026" cy="165101"/>
          </a:xfrm>
          <a:prstGeom prst="rect">
            <a:avLst/>
          </a:prstGeom>
        </p:spPr>
      </p:pic>
      <p:pic>
        <p:nvPicPr>
          <p:cNvPr id="1185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96334" y="5893652"/>
            <a:ext cx="2157760" cy="165101"/>
          </a:xfrm>
          <a:prstGeom prst="rect">
            <a:avLst/>
          </a:prstGeom>
        </p:spPr>
      </p:pic>
      <p:pic>
        <p:nvPicPr>
          <p:cNvPr id="1187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9999" y="5893652"/>
            <a:ext cx="2639828" cy="165101"/>
          </a:xfrm>
          <a:prstGeom prst="rect">
            <a:avLst/>
          </a:prstGeom>
        </p:spPr>
      </p:pic>
      <p:pic>
        <p:nvPicPr>
          <p:cNvPr id="1189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88330" y="5893652"/>
            <a:ext cx="2680701" cy="165101"/>
          </a:xfrm>
          <a:prstGeom prst="rect">
            <a:avLst/>
          </a:prstGeom>
        </p:spPr>
      </p:pic>
      <p:pic>
        <p:nvPicPr>
          <p:cNvPr id="1191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727535" y="5893652"/>
            <a:ext cx="1270947" cy="165101"/>
          </a:xfrm>
          <a:prstGeom prst="rect">
            <a:avLst/>
          </a:prstGeom>
        </p:spPr>
      </p:pic>
      <p:pic>
        <p:nvPicPr>
          <p:cNvPr id="1193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78533" y="5893652"/>
            <a:ext cx="3307026" cy="165101"/>
          </a:xfrm>
          <a:prstGeom prst="rect">
            <a:avLst/>
          </a:prstGeom>
        </p:spPr>
      </p:pic>
      <p:sp>
        <p:nvSpPr>
          <p:cNvPr id="1195" name="Text"/>
          <p:cNvSpPr txBox="1"/>
          <p:nvPr/>
        </p:nvSpPr>
        <p:spPr>
          <a:xfrm>
            <a:off x="3820261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</a:p>
        </p:txBody>
      </p:sp>
      <p:sp>
        <p:nvSpPr>
          <p:cNvPr id="1196" name="Text"/>
          <p:cNvSpPr txBox="1"/>
          <p:nvPr/>
        </p:nvSpPr>
        <p:spPr>
          <a:xfrm>
            <a:off x="7465469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</a:p>
        </p:txBody>
      </p:sp>
      <p:sp>
        <p:nvSpPr>
          <p:cNvPr id="1197" name="Text"/>
          <p:cNvSpPr txBox="1"/>
          <p:nvPr/>
        </p:nvSpPr>
        <p:spPr>
          <a:xfrm>
            <a:off x="11832990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</a:p>
        </p:txBody>
      </p:sp>
      <p:sp>
        <p:nvSpPr>
          <p:cNvPr id="1198" name="Text"/>
          <p:cNvSpPr txBox="1"/>
          <p:nvPr/>
        </p:nvSpPr>
        <p:spPr>
          <a:xfrm>
            <a:off x="15271022" y="2736576"/>
            <a:ext cx="718019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</a:p>
        </p:txBody>
      </p:sp>
      <p:sp>
        <p:nvSpPr>
          <p:cNvPr id="1199" name="Text"/>
          <p:cNvSpPr txBox="1"/>
          <p:nvPr/>
        </p:nvSpPr>
        <p:spPr>
          <a:xfrm>
            <a:off x="18124487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</a:p>
        </p:txBody>
      </p:sp>
      <p:sp>
        <p:nvSpPr>
          <p:cNvPr id="1200" name="Equation"/>
          <p:cNvSpPr txBox="1"/>
          <p:nvPr/>
        </p:nvSpPr>
        <p:spPr>
          <a:xfrm>
            <a:off x="4441836" y="6647383"/>
            <a:ext cx="44415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01" name="Equation"/>
          <p:cNvSpPr txBox="1"/>
          <p:nvPr/>
        </p:nvSpPr>
        <p:spPr>
          <a:xfrm>
            <a:off x="8587833" y="6647383"/>
            <a:ext cx="48467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02" name="Equation"/>
          <p:cNvSpPr txBox="1"/>
          <p:nvPr/>
        </p:nvSpPr>
        <p:spPr>
          <a:xfrm>
            <a:off x="12206602" y="6647383"/>
            <a:ext cx="46017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03" name="Equation"/>
          <p:cNvSpPr txBox="1"/>
          <p:nvPr/>
        </p:nvSpPr>
        <p:spPr>
          <a:xfrm>
            <a:off x="15140928" y="6647383"/>
            <a:ext cx="478351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04" name="Equation"/>
          <p:cNvSpPr txBox="1"/>
          <p:nvPr/>
        </p:nvSpPr>
        <p:spPr>
          <a:xfrm>
            <a:off x="17809967" y="6647383"/>
            <a:ext cx="46320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05" name="Line"/>
          <p:cNvSpPr/>
          <p:nvPr/>
        </p:nvSpPr>
        <p:spPr>
          <a:xfrm flipV="1">
            <a:off x="9271551" y="1824780"/>
            <a:ext cx="1" cy="7303259"/>
          </a:xfrm>
          <a:prstGeom prst="line">
            <a:avLst/>
          </a:prstGeom>
          <a:ln w="889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206" name="Line"/>
          <p:cNvSpPr/>
          <p:nvPr/>
        </p:nvSpPr>
        <p:spPr>
          <a:xfrm flipV="1">
            <a:off x="10008239" y="1824780"/>
            <a:ext cx="1" cy="7303259"/>
          </a:xfrm>
          <a:prstGeom prst="line">
            <a:avLst/>
          </a:prstGeom>
          <a:ln w="88900" cap="rnd">
            <a:solidFill>
              <a:srgbClr val="531B93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207" name="end( ) end( Equation )" descr="end( ) end( Equation )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224161" y="637634"/>
            <a:ext cx="2156097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208" name="end( ) end( Equation )" descr="end( ) end( Equation )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016585" y="637634"/>
            <a:ext cx="2156097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209" name="Can end( )   end( )?"/>
          <p:cNvSpPr/>
          <p:nvPr/>
        </p:nvSpPr>
        <p:spPr>
          <a:xfrm>
            <a:off x="989809" y="9191261"/>
            <a:ext cx="22877744" cy="1426314"/>
          </a:xfrm>
          <a:prstGeom prst="roundRect">
            <a:avLst>
              <a:gd name="adj" fmla="val 13356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Can end</a:t>
            </a:r>
            <a:r>
              <a:rPr sz="6100"/>
              <a:t>(</a:t>
            </a:r>
            <a14:m>
              <m:oMath>
                <m:sSub>
                  <m:e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o</m:t>
                    </m:r>
                  </m:e>
                  <m:sub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a14:m>
            <a:r>
              <a:rPr sz="6100"/>
              <a:t>) </a:t>
            </a:r>
            <a14:m>
              <m:oMath>
                <m:r>
                  <a:rPr xmlns:a="http://schemas.openxmlformats.org/drawingml/2006/main" sz="74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&lt;</m:t>
                </m:r>
              </m:oMath>
            </a14:m>
            <a:r>
              <a:rPr sz="6100"/>
              <a:t> end(</a:t>
            </a:r>
            <a14:m>
              <m:oMath>
                <m:sSub>
                  <m:e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a14:m>
            <a:r>
              <a:rPr sz="6100"/>
              <a:t>)?</a:t>
            </a:r>
            <a:endParaRPr sz="6100"/>
          </a:p>
        </p:txBody>
      </p:sp>
      <p:pic>
        <p:nvPicPr>
          <p:cNvPr id="1210" name="No No" descr="No No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60601" y="11170165"/>
            <a:ext cx="22936159" cy="152267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9" grpId="1"/>
      <p:bldP build="whole" bldLvl="1" animBg="1" rev="0" advAuto="0" spid="1210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2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21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pic>
        <p:nvPicPr>
          <p:cNvPr id="121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334" y="2374094"/>
            <a:ext cx="3019872" cy="165101"/>
          </a:xfrm>
          <a:prstGeom prst="rect">
            <a:avLst/>
          </a:prstGeom>
        </p:spPr>
      </p:pic>
      <p:pic>
        <p:nvPicPr>
          <p:cNvPr id="121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543" y="2374094"/>
            <a:ext cx="3019871" cy="165101"/>
          </a:xfrm>
          <a:prstGeom prst="rect">
            <a:avLst/>
          </a:prstGeom>
        </p:spPr>
      </p:pic>
      <p:pic>
        <p:nvPicPr>
          <p:cNvPr id="122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7509" y="2374094"/>
            <a:ext cx="5008982" cy="165101"/>
          </a:xfrm>
          <a:prstGeom prst="rect">
            <a:avLst/>
          </a:prstGeom>
        </p:spPr>
      </p:pic>
      <p:pic>
        <p:nvPicPr>
          <p:cNvPr id="122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49586" y="2374094"/>
            <a:ext cx="1160890" cy="165101"/>
          </a:xfrm>
          <a:prstGeom prst="rect">
            <a:avLst/>
          </a:prstGeom>
        </p:spPr>
      </p:pic>
      <p:pic>
        <p:nvPicPr>
          <p:cNvPr id="1224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29985" y="2374094"/>
            <a:ext cx="3307026" cy="165101"/>
          </a:xfrm>
          <a:prstGeom prst="rect">
            <a:avLst/>
          </a:prstGeom>
        </p:spPr>
      </p:pic>
      <p:pic>
        <p:nvPicPr>
          <p:cNvPr id="122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96334" y="5893652"/>
            <a:ext cx="2157760" cy="165101"/>
          </a:xfrm>
          <a:prstGeom prst="rect">
            <a:avLst/>
          </a:prstGeom>
        </p:spPr>
      </p:pic>
      <p:pic>
        <p:nvPicPr>
          <p:cNvPr id="1228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9999" y="5893652"/>
            <a:ext cx="1847526" cy="165101"/>
          </a:xfrm>
          <a:prstGeom prst="rect">
            <a:avLst/>
          </a:prstGeom>
        </p:spPr>
      </p:pic>
      <p:pic>
        <p:nvPicPr>
          <p:cNvPr id="123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88330" y="5893652"/>
            <a:ext cx="2680701" cy="165101"/>
          </a:xfrm>
          <a:prstGeom prst="rect">
            <a:avLst/>
          </a:prstGeom>
        </p:spPr>
      </p:pic>
      <p:pic>
        <p:nvPicPr>
          <p:cNvPr id="123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727535" y="5893652"/>
            <a:ext cx="1270947" cy="165101"/>
          </a:xfrm>
          <a:prstGeom prst="rect">
            <a:avLst/>
          </a:prstGeom>
        </p:spPr>
      </p:pic>
      <p:pic>
        <p:nvPicPr>
          <p:cNvPr id="1234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78533" y="5893652"/>
            <a:ext cx="3307026" cy="165101"/>
          </a:xfrm>
          <a:prstGeom prst="rect">
            <a:avLst/>
          </a:prstGeom>
        </p:spPr>
      </p:pic>
      <p:sp>
        <p:nvSpPr>
          <p:cNvPr id="1236" name="Text"/>
          <p:cNvSpPr txBox="1"/>
          <p:nvPr/>
        </p:nvSpPr>
        <p:spPr>
          <a:xfrm>
            <a:off x="3820261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</a:p>
        </p:txBody>
      </p:sp>
      <p:sp>
        <p:nvSpPr>
          <p:cNvPr id="1237" name="Text"/>
          <p:cNvSpPr txBox="1"/>
          <p:nvPr/>
        </p:nvSpPr>
        <p:spPr>
          <a:xfrm>
            <a:off x="7465469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</a:p>
        </p:txBody>
      </p:sp>
      <p:sp>
        <p:nvSpPr>
          <p:cNvPr id="1238" name="Text"/>
          <p:cNvSpPr txBox="1"/>
          <p:nvPr/>
        </p:nvSpPr>
        <p:spPr>
          <a:xfrm>
            <a:off x="11832990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</a:p>
        </p:txBody>
      </p:sp>
      <p:sp>
        <p:nvSpPr>
          <p:cNvPr id="1239" name="Text"/>
          <p:cNvSpPr txBox="1"/>
          <p:nvPr/>
        </p:nvSpPr>
        <p:spPr>
          <a:xfrm>
            <a:off x="15271022" y="2736576"/>
            <a:ext cx="718019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</a:p>
        </p:txBody>
      </p:sp>
      <p:sp>
        <p:nvSpPr>
          <p:cNvPr id="1240" name="Text"/>
          <p:cNvSpPr txBox="1"/>
          <p:nvPr/>
        </p:nvSpPr>
        <p:spPr>
          <a:xfrm>
            <a:off x="18124487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</a:p>
        </p:txBody>
      </p:sp>
      <p:sp>
        <p:nvSpPr>
          <p:cNvPr id="1241" name="Equation"/>
          <p:cNvSpPr txBox="1"/>
          <p:nvPr/>
        </p:nvSpPr>
        <p:spPr>
          <a:xfrm>
            <a:off x="4441836" y="6647383"/>
            <a:ext cx="44415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42" name="Equation"/>
          <p:cNvSpPr txBox="1"/>
          <p:nvPr/>
        </p:nvSpPr>
        <p:spPr>
          <a:xfrm>
            <a:off x="8587833" y="6647383"/>
            <a:ext cx="48467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43" name="Equation"/>
          <p:cNvSpPr txBox="1"/>
          <p:nvPr/>
        </p:nvSpPr>
        <p:spPr>
          <a:xfrm>
            <a:off x="12206602" y="6647383"/>
            <a:ext cx="46017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44" name="Equation"/>
          <p:cNvSpPr txBox="1"/>
          <p:nvPr/>
        </p:nvSpPr>
        <p:spPr>
          <a:xfrm>
            <a:off x="15140928" y="6647383"/>
            <a:ext cx="478351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45" name="Equation"/>
          <p:cNvSpPr txBox="1"/>
          <p:nvPr/>
        </p:nvSpPr>
        <p:spPr>
          <a:xfrm>
            <a:off x="17809967" y="6647383"/>
            <a:ext cx="46320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46" name="Line"/>
          <p:cNvSpPr/>
          <p:nvPr/>
        </p:nvSpPr>
        <p:spPr>
          <a:xfrm flipV="1">
            <a:off x="9271551" y="1824780"/>
            <a:ext cx="1" cy="7303259"/>
          </a:xfrm>
          <a:prstGeom prst="line">
            <a:avLst/>
          </a:prstGeom>
          <a:ln w="889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247" name="Line"/>
          <p:cNvSpPr/>
          <p:nvPr/>
        </p:nvSpPr>
        <p:spPr>
          <a:xfrm flipV="1">
            <a:off x="9271551" y="1764500"/>
            <a:ext cx="1" cy="7303259"/>
          </a:xfrm>
          <a:prstGeom prst="line">
            <a:avLst/>
          </a:prstGeom>
          <a:ln w="88900" cap="rnd">
            <a:solidFill>
              <a:srgbClr val="531B93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248" name="end( ) end( Equation )" descr="end( ) end( Equation )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224161" y="637634"/>
            <a:ext cx="2156097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249" name="end( ) end( Equation )" descr="end( ) end( Equation )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306984" y="637634"/>
            <a:ext cx="2156097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250" name="Can end( )   end( )?"/>
          <p:cNvSpPr/>
          <p:nvPr/>
        </p:nvSpPr>
        <p:spPr>
          <a:xfrm>
            <a:off x="989809" y="9191261"/>
            <a:ext cx="22877744" cy="1426314"/>
          </a:xfrm>
          <a:prstGeom prst="roundRect">
            <a:avLst>
              <a:gd name="adj" fmla="val 13356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Can end</a:t>
            </a:r>
            <a:r>
              <a:rPr sz="6100"/>
              <a:t>(</a:t>
            </a:r>
            <a14:m>
              <m:oMath>
                <m:sSub>
                  <m:e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o</m:t>
                    </m:r>
                  </m:e>
                  <m:sub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a14:m>
            <a:r>
              <a:rPr sz="6100"/>
              <a:t>) </a:t>
            </a:r>
            <a14:m>
              <m:oMath>
                <m:r>
                  <a:rPr xmlns:a="http://schemas.openxmlformats.org/drawingml/2006/main" sz="74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&lt;</m:t>
                </m:r>
              </m:oMath>
            </a14:m>
            <a:r>
              <a:rPr sz="6100"/>
              <a:t> end(</a:t>
            </a:r>
            <a14:m>
              <m:oMath>
                <m:sSub>
                  <m:e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7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</m:oMath>
            </a14:m>
            <a:r>
              <a:rPr sz="6100"/>
              <a:t>)?</a:t>
            </a:r>
            <a:endParaRPr sz="6100"/>
          </a:p>
        </p:txBody>
      </p:sp>
      <p:pic>
        <p:nvPicPr>
          <p:cNvPr id="1251" name="No No" descr="No No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60601" y="11170165"/>
            <a:ext cx="22936159" cy="152267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25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pic>
        <p:nvPicPr>
          <p:cNvPr id="125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334" y="2374094"/>
            <a:ext cx="3019872" cy="165101"/>
          </a:xfrm>
          <a:prstGeom prst="rect">
            <a:avLst/>
          </a:prstGeom>
        </p:spPr>
      </p:pic>
      <p:pic>
        <p:nvPicPr>
          <p:cNvPr id="1259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543" y="2374094"/>
            <a:ext cx="3019871" cy="165101"/>
          </a:xfrm>
          <a:prstGeom prst="rect">
            <a:avLst/>
          </a:prstGeom>
        </p:spPr>
      </p:pic>
      <p:pic>
        <p:nvPicPr>
          <p:cNvPr id="1261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7509" y="2374094"/>
            <a:ext cx="5008982" cy="165101"/>
          </a:xfrm>
          <a:prstGeom prst="rect">
            <a:avLst/>
          </a:prstGeom>
        </p:spPr>
      </p:pic>
      <p:pic>
        <p:nvPicPr>
          <p:cNvPr id="1263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49586" y="2374094"/>
            <a:ext cx="1160890" cy="165101"/>
          </a:xfrm>
          <a:prstGeom prst="rect">
            <a:avLst/>
          </a:prstGeom>
        </p:spPr>
      </p:pic>
      <p:pic>
        <p:nvPicPr>
          <p:cNvPr id="1265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29985" y="2374094"/>
            <a:ext cx="3307026" cy="165101"/>
          </a:xfrm>
          <a:prstGeom prst="rect">
            <a:avLst/>
          </a:prstGeom>
        </p:spPr>
      </p:pic>
      <p:pic>
        <p:nvPicPr>
          <p:cNvPr id="1267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96334" y="5893652"/>
            <a:ext cx="2157760" cy="165101"/>
          </a:xfrm>
          <a:prstGeom prst="rect">
            <a:avLst/>
          </a:prstGeom>
        </p:spPr>
      </p:pic>
      <p:pic>
        <p:nvPicPr>
          <p:cNvPr id="1269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9999" y="5893652"/>
            <a:ext cx="1847526" cy="165101"/>
          </a:xfrm>
          <a:prstGeom prst="rect">
            <a:avLst/>
          </a:prstGeom>
        </p:spPr>
      </p:pic>
      <p:pic>
        <p:nvPicPr>
          <p:cNvPr id="1271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88330" y="5893652"/>
            <a:ext cx="2680701" cy="165101"/>
          </a:xfrm>
          <a:prstGeom prst="rect">
            <a:avLst/>
          </a:prstGeom>
        </p:spPr>
      </p:pic>
      <p:pic>
        <p:nvPicPr>
          <p:cNvPr id="1273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727535" y="5893652"/>
            <a:ext cx="1270947" cy="165101"/>
          </a:xfrm>
          <a:prstGeom prst="rect">
            <a:avLst/>
          </a:prstGeom>
        </p:spPr>
      </p:pic>
      <p:pic>
        <p:nvPicPr>
          <p:cNvPr id="1275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78533" y="5893652"/>
            <a:ext cx="3307026" cy="165101"/>
          </a:xfrm>
          <a:prstGeom prst="rect">
            <a:avLst/>
          </a:prstGeom>
        </p:spPr>
      </p:pic>
      <p:sp>
        <p:nvSpPr>
          <p:cNvPr id="1277" name="Text"/>
          <p:cNvSpPr txBox="1"/>
          <p:nvPr/>
        </p:nvSpPr>
        <p:spPr>
          <a:xfrm>
            <a:off x="3820261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</a:p>
        </p:txBody>
      </p:sp>
      <p:sp>
        <p:nvSpPr>
          <p:cNvPr id="1278" name="Text"/>
          <p:cNvSpPr txBox="1"/>
          <p:nvPr/>
        </p:nvSpPr>
        <p:spPr>
          <a:xfrm>
            <a:off x="7465469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</a:p>
        </p:txBody>
      </p:sp>
      <p:sp>
        <p:nvSpPr>
          <p:cNvPr id="1279" name="Text"/>
          <p:cNvSpPr txBox="1"/>
          <p:nvPr/>
        </p:nvSpPr>
        <p:spPr>
          <a:xfrm>
            <a:off x="11832990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</a:p>
        </p:txBody>
      </p:sp>
      <p:sp>
        <p:nvSpPr>
          <p:cNvPr id="1280" name="Text"/>
          <p:cNvSpPr txBox="1"/>
          <p:nvPr/>
        </p:nvSpPr>
        <p:spPr>
          <a:xfrm>
            <a:off x="15271022" y="2736576"/>
            <a:ext cx="718019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</a:p>
        </p:txBody>
      </p:sp>
      <p:sp>
        <p:nvSpPr>
          <p:cNvPr id="1281" name="Text"/>
          <p:cNvSpPr txBox="1"/>
          <p:nvPr/>
        </p:nvSpPr>
        <p:spPr>
          <a:xfrm>
            <a:off x="18124487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</a:p>
        </p:txBody>
      </p:sp>
      <p:sp>
        <p:nvSpPr>
          <p:cNvPr id="1282" name="Equation"/>
          <p:cNvSpPr txBox="1"/>
          <p:nvPr/>
        </p:nvSpPr>
        <p:spPr>
          <a:xfrm>
            <a:off x="4441836" y="6647383"/>
            <a:ext cx="44415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83" name="Equation"/>
          <p:cNvSpPr txBox="1"/>
          <p:nvPr/>
        </p:nvSpPr>
        <p:spPr>
          <a:xfrm>
            <a:off x="8587833" y="6647383"/>
            <a:ext cx="48467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84" name="Equation"/>
          <p:cNvSpPr txBox="1"/>
          <p:nvPr/>
        </p:nvSpPr>
        <p:spPr>
          <a:xfrm>
            <a:off x="12206602" y="6647383"/>
            <a:ext cx="46017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85" name="Equation"/>
          <p:cNvSpPr txBox="1"/>
          <p:nvPr/>
        </p:nvSpPr>
        <p:spPr>
          <a:xfrm>
            <a:off x="15140928" y="6647383"/>
            <a:ext cx="478351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86" name="Equation"/>
          <p:cNvSpPr txBox="1"/>
          <p:nvPr/>
        </p:nvSpPr>
        <p:spPr>
          <a:xfrm>
            <a:off x="17809967" y="6647383"/>
            <a:ext cx="46320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287" name="Line"/>
          <p:cNvSpPr/>
          <p:nvPr/>
        </p:nvSpPr>
        <p:spPr>
          <a:xfrm flipV="1">
            <a:off x="14633629" y="1824780"/>
            <a:ext cx="1" cy="7303259"/>
          </a:xfrm>
          <a:prstGeom prst="line">
            <a:avLst/>
          </a:prstGeom>
          <a:ln w="889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288" name="Line"/>
          <p:cNvSpPr/>
          <p:nvPr/>
        </p:nvSpPr>
        <p:spPr>
          <a:xfrm flipV="1">
            <a:off x="13651871" y="1824780"/>
            <a:ext cx="1" cy="7303259"/>
          </a:xfrm>
          <a:prstGeom prst="line">
            <a:avLst/>
          </a:prstGeom>
          <a:ln w="88900" cap="rnd">
            <a:solidFill>
              <a:srgbClr val="531B93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289" name="end( ) end( Equation )" descr="end( ) end( Equation )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4551983" y="637634"/>
            <a:ext cx="2156098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290" name="end( ) end( Equation )" descr="end( ) end( Equation )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663608" y="637634"/>
            <a:ext cx="2156098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29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pic>
        <p:nvPicPr>
          <p:cNvPr id="129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334" y="2374094"/>
            <a:ext cx="3019872" cy="165101"/>
          </a:xfrm>
          <a:prstGeom prst="rect">
            <a:avLst/>
          </a:prstGeom>
        </p:spPr>
      </p:pic>
      <p:pic>
        <p:nvPicPr>
          <p:cNvPr id="129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543" y="2374094"/>
            <a:ext cx="3019871" cy="165101"/>
          </a:xfrm>
          <a:prstGeom prst="rect">
            <a:avLst/>
          </a:prstGeom>
        </p:spPr>
      </p:pic>
      <p:pic>
        <p:nvPicPr>
          <p:cNvPr id="130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7509" y="2374094"/>
            <a:ext cx="5008982" cy="165101"/>
          </a:xfrm>
          <a:prstGeom prst="rect">
            <a:avLst/>
          </a:prstGeom>
        </p:spPr>
      </p:pic>
      <p:pic>
        <p:nvPicPr>
          <p:cNvPr id="130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49586" y="2374094"/>
            <a:ext cx="1160890" cy="165101"/>
          </a:xfrm>
          <a:prstGeom prst="rect">
            <a:avLst/>
          </a:prstGeom>
        </p:spPr>
      </p:pic>
      <p:pic>
        <p:nvPicPr>
          <p:cNvPr id="1304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29985" y="2374094"/>
            <a:ext cx="3307026" cy="165101"/>
          </a:xfrm>
          <a:prstGeom prst="rect">
            <a:avLst/>
          </a:prstGeom>
        </p:spPr>
      </p:pic>
      <p:pic>
        <p:nvPicPr>
          <p:cNvPr id="130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96334" y="5893652"/>
            <a:ext cx="2157760" cy="165101"/>
          </a:xfrm>
          <a:prstGeom prst="rect">
            <a:avLst/>
          </a:prstGeom>
        </p:spPr>
      </p:pic>
      <p:pic>
        <p:nvPicPr>
          <p:cNvPr id="1308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9999" y="5893652"/>
            <a:ext cx="1847526" cy="165101"/>
          </a:xfrm>
          <a:prstGeom prst="rect">
            <a:avLst/>
          </a:prstGeom>
        </p:spPr>
      </p:pic>
      <p:pic>
        <p:nvPicPr>
          <p:cNvPr id="131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88330" y="5893652"/>
            <a:ext cx="2680701" cy="165101"/>
          </a:xfrm>
          <a:prstGeom prst="rect">
            <a:avLst/>
          </a:prstGeom>
        </p:spPr>
      </p:pic>
      <p:pic>
        <p:nvPicPr>
          <p:cNvPr id="131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727535" y="5893652"/>
            <a:ext cx="1270947" cy="165101"/>
          </a:xfrm>
          <a:prstGeom prst="rect">
            <a:avLst/>
          </a:prstGeom>
        </p:spPr>
      </p:pic>
      <p:pic>
        <p:nvPicPr>
          <p:cNvPr id="1314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78533" y="5893652"/>
            <a:ext cx="3307026" cy="165101"/>
          </a:xfrm>
          <a:prstGeom prst="rect">
            <a:avLst/>
          </a:prstGeom>
        </p:spPr>
      </p:pic>
      <p:sp>
        <p:nvSpPr>
          <p:cNvPr id="1316" name="Text"/>
          <p:cNvSpPr txBox="1"/>
          <p:nvPr/>
        </p:nvSpPr>
        <p:spPr>
          <a:xfrm>
            <a:off x="3820261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</a:p>
        </p:txBody>
      </p:sp>
      <p:sp>
        <p:nvSpPr>
          <p:cNvPr id="1317" name="Text"/>
          <p:cNvSpPr txBox="1"/>
          <p:nvPr/>
        </p:nvSpPr>
        <p:spPr>
          <a:xfrm>
            <a:off x="7465469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</a:p>
        </p:txBody>
      </p:sp>
      <p:sp>
        <p:nvSpPr>
          <p:cNvPr id="1318" name="Text"/>
          <p:cNvSpPr txBox="1"/>
          <p:nvPr/>
        </p:nvSpPr>
        <p:spPr>
          <a:xfrm>
            <a:off x="11832990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</a:p>
        </p:txBody>
      </p:sp>
      <p:sp>
        <p:nvSpPr>
          <p:cNvPr id="1319" name="Text"/>
          <p:cNvSpPr txBox="1"/>
          <p:nvPr/>
        </p:nvSpPr>
        <p:spPr>
          <a:xfrm>
            <a:off x="15271022" y="2736576"/>
            <a:ext cx="718019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</a:p>
        </p:txBody>
      </p:sp>
      <p:sp>
        <p:nvSpPr>
          <p:cNvPr id="1320" name="Text"/>
          <p:cNvSpPr txBox="1"/>
          <p:nvPr/>
        </p:nvSpPr>
        <p:spPr>
          <a:xfrm>
            <a:off x="18124487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</a:p>
        </p:txBody>
      </p:sp>
      <p:sp>
        <p:nvSpPr>
          <p:cNvPr id="1321" name="Equation"/>
          <p:cNvSpPr txBox="1"/>
          <p:nvPr/>
        </p:nvSpPr>
        <p:spPr>
          <a:xfrm>
            <a:off x="4441836" y="6647383"/>
            <a:ext cx="44415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22" name="Equation"/>
          <p:cNvSpPr txBox="1"/>
          <p:nvPr/>
        </p:nvSpPr>
        <p:spPr>
          <a:xfrm>
            <a:off x="8587833" y="6647383"/>
            <a:ext cx="48467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23" name="Equation"/>
          <p:cNvSpPr txBox="1"/>
          <p:nvPr/>
        </p:nvSpPr>
        <p:spPr>
          <a:xfrm>
            <a:off x="12206602" y="6647383"/>
            <a:ext cx="46017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24" name="Equation"/>
          <p:cNvSpPr txBox="1"/>
          <p:nvPr/>
        </p:nvSpPr>
        <p:spPr>
          <a:xfrm>
            <a:off x="15140928" y="6647383"/>
            <a:ext cx="478351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25" name="Equation"/>
          <p:cNvSpPr txBox="1"/>
          <p:nvPr/>
        </p:nvSpPr>
        <p:spPr>
          <a:xfrm>
            <a:off x="17809967" y="6647383"/>
            <a:ext cx="46320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26" name="Line"/>
          <p:cNvSpPr/>
          <p:nvPr/>
        </p:nvSpPr>
        <p:spPr>
          <a:xfrm flipV="1">
            <a:off x="16141785" y="1824780"/>
            <a:ext cx="1" cy="7303259"/>
          </a:xfrm>
          <a:prstGeom prst="line">
            <a:avLst/>
          </a:prstGeom>
          <a:ln w="889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27" name="Line"/>
          <p:cNvSpPr/>
          <p:nvPr/>
        </p:nvSpPr>
        <p:spPr>
          <a:xfrm flipV="1">
            <a:off x="15928131" y="1824780"/>
            <a:ext cx="1" cy="7303259"/>
          </a:xfrm>
          <a:prstGeom prst="line">
            <a:avLst/>
          </a:prstGeom>
          <a:ln w="88900" cap="rnd">
            <a:solidFill>
              <a:srgbClr val="531B93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328" name="end( ) end( Equation )" descr="end( ) end( Equation )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6025183" y="637634"/>
            <a:ext cx="2156098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329" name="end( ) end( Equation )" descr="end( ) end( Equation )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3766729" y="637634"/>
            <a:ext cx="2156097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33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pic>
        <p:nvPicPr>
          <p:cNvPr id="133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334" y="2374094"/>
            <a:ext cx="3019872" cy="165101"/>
          </a:xfrm>
          <a:prstGeom prst="rect">
            <a:avLst/>
          </a:prstGeom>
        </p:spPr>
      </p:pic>
      <p:pic>
        <p:nvPicPr>
          <p:cNvPr id="133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543" y="2374094"/>
            <a:ext cx="3019871" cy="165101"/>
          </a:xfrm>
          <a:prstGeom prst="rect">
            <a:avLst/>
          </a:prstGeom>
        </p:spPr>
      </p:pic>
      <p:pic>
        <p:nvPicPr>
          <p:cNvPr id="1339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7509" y="2374094"/>
            <a:ext cx="5008982" cy="165101"/>
          </a:xfrm>
          <a:prstGeom prst="rect">
            <a:avLst/>
          </a:prstGeom>
        </p:spPr>
      </p:pic>
      <p:pic>
        <p:nvPicPr>
          <p:cNvPr id="134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49586" y="2374094"/>
            <a:ext cx="1160890" cy="165101"/>
          </a:xfrm>
          <a:prstGeom prst="rect">
            <a:avLst/>
          </a:prstGeom>
        </p:spPr>
      </p:pic>
      <p:pic>
        <p:nvPicPr>
          <p:cNvPr id="134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29985" y="2374094"/>
            <a:ext cx="3307026" cy="165101"/>
          </a:xfrm>
          <a:prstGeom prst="rect">
            <a:avLst/>
          </a:prstGeom>
        </p:spPr>
      </p:pic>
      <p:pic>
        <p:nvPicPr>
          <p:cNvPr id="1345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96334" y="5893652"/>
            <a:ext cx="2157760" cy="165101"/>
          </a:xfrm>
          <a:prstGeom prst="rect">
            <a:avLst/>
          </a:prstGeom>
        </p:spPr>
      </p:pic>
      <p:pic>
        <p:nvPicPr>
          <p:cNvPr id="1347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9999" y="5893652"/>
            <a:ext cx="1847526" cy="165101"/>
          </a:xfrm>
          <a:prstGeom prst="rect">
            <a:avLst/>
          </a:prstGeom>
        </p:spPr>
      </p:pic>
      <p:pic>
        <p:nvPicPr>
          <p:cNvPr id="1349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88330" y="5893652"/>
            <a:ext cx="2680701" cy="165101"/>
          </a:xfrm>
          <a:prstGeom prst="rect">
            <a:avLst/>
          </a:prstGeom>
        </p:spPr>
      </p:pic>
      <p:pic>
        <p:nvPicPr>
          <p:cNvPr id="1351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727535" y="5893652"/>
            <a:ext cx="1270947" cy="165101"/>
          </a:xfrm>
          <a:prstGeom prst="rect">
            <a:avLst/>
          </a:prstGeom>
        </p:spPr>
      </p:pic>
      <p:pic>
        <p:nvPicPr>
          <p:cNvPr id="1353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78533" y="5893652"/>
            <a:ext cx="3307026" cy="165101"/>
          </a:xfrm>
          <a:prstGeom prst="rect">
            <a:avLst/>
          </a:prstGeom>
        </p:spPr>
      </p:pic>
      <p:sp>
        <p:nvSpPr>
          <p:cNvPr id="1355" name="Text"/>
          <p:cNvSpPr txBox="1"/>
          <p:nvPr/>
        </p:nvSpPr>
        <p:spPr>
          <a:xfrm>
            <a:off x="3820261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</a:p>
        </p:txBody>
      </p:sp>
      <p:sp>
        <p:nvSpPr>
          <p:cNvPr id="1356" name="Text"/>
          <p:cNvSpPr txBox="1"/>
          <p:nvPr/>
        </p:nvSpPr>
        <p:spPr>
          <a:xfrm>
            <a:off x="7465469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</a:p>
        </p:txBody>
      </p:sp>
      <p:sp>
        <p:nvSpPr>
          <p:cNvPr id="1357" name="Text"/>
          <p:cNvSpPr txBox="1"/>
          <p:nvPr/>
        </p:nvSpPr>
        <p:spPr>
          <a:xfrm>
            <a:off x="11832990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</a:p>
        </p:txBody>
      </p:sp>
      <p:sp>
        <p:nvSpPr>
          <p:cNvPr id="1358" name="Text"/>
          <p:cNvSpPr txBox="1"/>
          <p:nvPr/>
        </p:nvSpPr>
        <p:spPr>
          <a:xfrm>
            <a:off x="15271022" y="2736576"/>
            <a:ext cx="718019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</a:p>
        </p:txBody>
      </p:sp>
      <p:sp>
        <p:nvSpPr>
          <p:cNvPr id="1359" name="Text"/>
          <p:cNvSpPr txBox="1"/>
          <p:nvPr/>
        </p:nvSpPr>
        <p:spPr>
          <a:xfrm>
            <a:off x="18124487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</a:p>
        </p:txBody>
      </p:sp>
      <p:sp>
        <p:nvSpPr>
          <p:cNvPr id="1360" name="Equation"/>
          <p:cNvSpPr txBox="1"/>
          <p:nvPr/>
        </p:nvSpPr>
        <p:spPr>
          <a:xfrm>
            <a:off x="4441836" y="6647383"/>
            <a:ext cx="44415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61" name="Equation"/>
          <p:cNvSpPr txBox="1"/>
          <p:nvPr/>
        </p:nvSpPr>
        <p:spPr>
          <a:xfrm>
            <a:off x="8587833" y="6647383"/>
            <a:ext cx="48467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62" name="Equation"/>
          <p:cNvSpPr txBox="1"/>
          <p:nvPr/>
        </p:nvSpPr>
        <p:spPr>
          <a:xfrm>
            <a:off x="12206602" y="6647383"/>
            <a:ext cx="46017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63" name="Equation"/>
          <p:cNvSpPr txBox="1"/>
          <p:nvPr/>
        </p:nvSpPr>
        <p:spPr>
          <a:xfrm>
            <a:off x="15140928" y="6647383"/>
            <a:ext cx="478351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64" name="Equation"/>
          <p:cNvSpPr txBox="1"/>
          <p:nvPr/>
        </p:nvSpPr>
        <p:spPr>
          <a:xfrm>
            <a:off x="17809967" y="6647383"/>
            <a:ext cx="46320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365" name="Line"/>
          <p:cNvSpPr/>
          <p:nvPr/>
        </p:nvSpPr>
        <p:spPr>
          <a:xfrm flipV="1">
            <a:off x="20050243" y="1824780"/>
            <a:ext cx="1" cy="7303259"/>
          </a:xfrm>
          <a:prstGeom prst="line">
            <a:avLst/>
          </a:prstGeom>
          <a:ln w="889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366" name="Line"/>
          <p:cNvSpPr/>
          <p:nvPr/>
        </p:nvSpPr>
        <p:spPr>
          <a:xfrm flipV="1">
            <a:off x="19542302" y="1824780"/>
            <a:ext cx="1" cy="7303259"/>
          </a:xfrm>
          <a:prstGeom prst="line">
            <a:avLst/>
          </a:prstGeom>
          <a:ln w="88900" cap="rnd">
            <a:solidFill>
              <a:srgbClr val="531B93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367" name="end( ) end( Equation )" descr="end( ) end( Equation )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879300" y="637634"/>
            <a:ext cx="2156097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368" name="end( ) end( Equation )" descr="end( ) end( Equation )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7545862" y="637634"/>
            <a:ext cx="2156098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369" name="Observation: For all  end( )   end( ) Observation: For all  Equation end( Equation )  Equation  end( Equation )" descr="Observation: For all  end( )   end( ) Observation: For all  Equation end( Equation )  Equation  end( Equation )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60601" y="9975769"/>
            <a:ext cx="22936159" cy="152267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9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1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137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pic>
        <p:nvPicPr>
          <p:cNvPr id="137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9334" y="2374094"/>
            <a:ext cx="3019872" cy="165101"/>
          </a:xfrm>
          <a:prstGeom prst="rect">
            <a:avLst/>
          </a:prstGeom>
        </p:spPr>
      </p:pic>
      <p:pic>
        <p:nvPicPr>
          <p:cNvPr id="137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543" y="2374094"/>
            <a:ext cx="3019871" cy="165101"/>
          </a:xfrm>
          <a:prstGeom prst="rect">
            <a:avLst/>
          </a:prstGeom>
        </p:spPr>
      </p:pic>
      <p:pic>
        <p:nvPicPr>
          <p:cNvPr id="1379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7509" y="2374094"/>
            <a:ext cx="5008982" cy="165101"/>
          </a:xfrm>
          <a:prstGeom prst="rect">
            <a:avLst/>
          </a:prstGeom>
        </p:spPr>
      </p:pic>
      <p:pic>
        <p:nvPicPr>
          <p:cNvPr id="138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49586" y="2374094"/>
            <a:ext cx="1160890" cy="165101"/>
          </a:xfrm>
          <a:prstGeom prst="rect">
            <a:avLst/>
          </a:prstGeom>
        </p:spPr>
      </p:pic>
      <p:pic>
        <p:nvPicPr>
          <p:cNvPr id="138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829985" y="2374094"/>
            <a:ext cx="3307026" cy="165101"/>
          </a:xfrm>
          <a:prstGeom prst="rect">
            <a:avLst/>
          </a:prstGeom>
        </p:spPr>
      </p:pic>
      <p:pic>
        <p:nvPicPr>
          <p:cNvPr id="1385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96334" y="5893652"/>
            <a:ext cx="2157760" cy="165101"/>
          </a:xfrm>
          <a:prstGeom prst="rect">
            <a:avLst/>
          </a:prstGeom>
        </p:spPr>
      </p:pic>
      <p:pic>
        <p:nvPicPr>
          <p:cNvPr id="1387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9999" y="5893652"/>
            <a:ext cx="1847526" cy="165101"/>
          </a:xfrm>
          <a:prstGeom prst="rect">
            <a:avLst/>
          </a:prstGeom>
        </p:spPr>
      </p:pic>
      <p:pic>
        <p:nvPicPr>
          <p:cNvPr id="1389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88330" y="5893652"/>
            <a:ext cx="2680701" cy="165101"/>
          </a:xfrm>
          <a:prstGeom prst="rect">
            <a:avLst/>
          </a:prstGeom>
        </p:spPr>
      </p:pic>
      <p:pic>
        <p:nvPicPr>
          <p:cNvPr id="1391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727535" y="5893652"/>
            <a:ext cx="1270947" cy="165101"/>
          </a:xfrm>
          <a:prstGeom prst="rect">
            <a:avLst/>
          </a:prstGeom>
        </p:spPr>
      </p:pic>
      <p:pic>
        <p:nvPicPr>
          <p:cNvPr id="1393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78533" y="5893652"/>
            <a:ext cx="3307026" cy="165101"/>
          </a:xfrm>
          <a:prstGeom prst="rect">
            <a:avLst/>
          </a:prstGeom>
        </p:spPr>
      </p:pic>
      <p:sp>
        <p:nvSpPr>
          <p:cNvPr id="1395" name="Text"/>
          <p:cNvSpPr txBox="1"/>
          <p:nvPr/>
        </p:nvSpPr>
        <p:spPr>
          <a:xfrm>
            <a:off x="3820261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</a:p>
        </p:txBody>
      </p:sp>
      <p:sp>
        <p:nvSpPr>
          <p:cNvPr id="1396" name="Text"/>
          <p:cNvSpPr txBox="1"/>
          <p:nvPr/>
        </p:nvSpPr>
        <p:spPr>
          <a:xfrm>
            <a:off x="7465469" y="2736576"/>
            <a:ext cx="718018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</a:p>
        </p:txBody>
      </p:sp>
      <p:sp>
        <p:nvSpPr>
          <p:cNvPr id="1397" name="Text"/>
          <p:cNvSpPr txBox="1"/>
          <p:nvPr/>
        </p:nvSpPr>
        <p:spPr>
          <a:xfrm>
            <a:off x="11832990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</a:p>
        </p:txBody>
      </p:sp>
      <p:sp>
        <p:nvSpPr>
          <p:cNvPr id="1398" name="Text"/>
          <p:cNvSpPr txBox="1"/>
          <p:nvPr/>
        </p:nvSpPr>
        <p:spPr>
          <a:xfrm>
            <a:off x="15271022" y="2736576"/>
            <a:ext cx="718019" cy="99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</a:p>
        </p:txBody>
      </p:sp>
      <p:sp>
        <p:nvSpPr>
          <p:cNvPr id="1399" name="Text"/>
          <p:cNvSpPr txBox="1"/>
          <p:nvPr/>
        </p:nvSpPr>
        <p:spPr>
          <a:xfrm>
            <a:off x="18124487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</a:p>
        </p:txBody>
      </p:sp>
      <p:sp>
        <p:nvSpPr>
          <p:cNvPr id="1400" name="Equation"/>
          <p:cNvSpPr txBox="1"/>
          <p:nvPr/>
        </p:nvSpPr>
        <p:spPr>
          <a:xfrm>
            <a:off x="4441836" y="6647383"/>
            <a:ext cx="44415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401" name="Equation"/>
          <p:cNvSpPr txBox="1"/>
          <p:nvPr/>
        </p:nvSpPr>
        <p:spPr>
          <a:xfrm>
            <a:off x="8587833" y="6647383"/>
            <a:ext cx="484678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402" name="Equation"/>
          <p:cNvSpPr txBox="1"/>
          <p:nvPr/>
        </p:nvSpPr>
        <p:spPr>
          <a:xfrm>
            <a:off x="12206602" y="6647383"/>
            <a:ext cx="46017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403" name="Equation"/>
          <p:cNvSpPr txBox="1"/>
          <p:nvPr/>
        </p:nvSpPr>
        <p:spPr>
          <a:xfrm>
            <a:off x="15140928" y="6647383"/>
            <a:ext cx="478351" cy="4212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sub>
                  </m:sSub>
                </m:oMath>
              </m:oMathPara>
            </a14:m>
            <a:endParaRPr sz="4800"/>
          </a:p>
        </p:txBody>
      </p:sp>
      <p:sp>
        <p:nvSpPr>
          <p:cNvPr id="1404" name="Equation"/>
          <p:cNvSpPr txBox="1"/>
          <p:nvPr/>
        </p:nvSpPr>
        <p:spPr>
          <a:xfrm>
            <a:off x="17809967" y="6647383"/>
            <a:ext cx="463202" cy="42729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lnSpc>
                <a:spcPct val="100000"/>
              </a:lnSpc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b>
                  </m:sSub>
                </m:oMath>
              </m:oMathPara>
            </a14:m>
            <a:endParaRPr sz="4800"/>
          </a:p>
        </p:txBody>
      </p:sp>
      <p:pic>
        <p:nvPicPr>
          <p:cNvPr id="1405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0226438" y="2359821"/>
            <a:ext cx="1847526" cy="165101"/>
          </a:xfrm>
          <a:prstGeom prst="rect">
            <a:avLst/>
          </a:prstGeom>
        </p:spPr>
      </p:pic>
      <p:sp>
        <p:nvSpPr>
          <p:cNvPr id="1407" name="Text"/>
          <p:cNvSpPr txBox="1"/>
          <p:nvPr/>
        </p:nvSpPr>
        <p:spPr>
          <a:xfrm>
            <a:off x="20791191" y="2732916"/>
            <a:ext cx="718019" cy="100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sub>
                  </m:sSub>
                </m:oMath>
              </m:oMathPara>
            </a14:m>
          </a:p>
        </p:txBody>
      </p:sp>
      <p:sp>
        <p:nvSpPr>
          <p:cNvPr id="1408" name="Can there be an interval  ?"/>
          <p:cNvSpPr/>
          <p:nvPr/>
        </p:nvSpPr>
        <p:spPr>
          <a:xfrm>
            <a:off x="989809" y="9191261"/>
            <a:ext cx="22877744" cy="1426314"/>
          </a:xfrm>
          <a:prstGeom prst="roundRect">
            <a:avLst>
              <a:gd name="adj" fmla="val 13356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Can there be an interval </a:t>
            </a:r>
            <a14:m>
              <m:oMath>
                <m:sSub>
                  <m:e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o</m:t>
                    </m:r>
                  </m:e>
                  <m:sub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6</m:t>
                    </m:r>
                  </m:sub>
                </m:sSub>
              </m:oMath>
            </a14:m>
            <a:r>
              <a:t>?</a:t>
            </a:r>
          </a:p>
        </p:txBody>
      </p:sp>
      <p:pic>
        <p:nvPicPr>
          <p:cNvPr id="1409" name="No, because then our algorithm would choose   in our answer. No, because then our algorithm would choose  Equation  in our answer." descr="No, because then our algorithm would choose   in our answer. No, because then our algorithm would choose  Equation  in our answer.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60601" y="11170165"/>
            <a:ext cx="22936159" cy="152267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9" grpId="2"/>
      <p:bldP build="whole" bldLvl="1" animBg="1" rev="0" advAuto="0" spid="1408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1" name="Lemma: Let our answer, Ans =   and OPT =   sorted according to the start times. Then for all  , end( )   end( ). Lemma: Let our answer, Ans =  Equation  and OPT =  Equation  sorted according to the start times. Then for all  Equation , end( Equation )  E" descr="Lemma: Let our answer, Ans =   and OPT =   sorted according to the start times. Then for all  , end( )   end( ). Lemma: Let our answer, Ans =  Equation  and OPT =  Equation  sorted according to the start times. Then for all  Equation , end( Equation )  Equation  end( Equation ).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103" y="415001"/>
            <a:ext cx="22936158" cy="2261610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412" name="Proof: By induction on  . The base Case is  .… Proof: By induction on  Equation . The base Case is  Equation .If end( Equation ) &lt; end( Equation ), the our algorithm will also choose  Equation  as its first interval.Thus, end( Equation )  Equation  end( " descr="Proof: By induction on  . The base Case is  .… Proof: By induction on  Equation . The base Case is  Equation .If end( Equation ) &lt; end( Equation ), the our algorithm will also choose  Equation  as its first interval.Thus, end( Equation )  Equation  end( Equation )Using induction hypothesis, let us assume that end( Equation )  Equation  end( Equation ), end( Equation )  Equation  end( Equation ), Equation ,end( Equation )  Equation  end( Equation ). We will now prove that end( Equation )  Equation  end( Equation )For contradiction, let us assume end( Equation ) &lt; end( Equation ).But  Equation  starts after the interval  Equation . Or, start( Equation )  Equation  end( Equation ).This is because:start( Equation )  Equation  end( Equation ) and by induction hypotheses, end( Equation )  Equation  end( Equation ).But then we should have chosen the interval  Equation , not  Equation , a contradiction.Thus, end( Equation )  Equation  end( Equation )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2103" y="2681273"/>
            <a:ext cx="22936158" cy="10514394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4" name="Lemma: Let our answer, Ans =   and OPT =   sorted according to the start times. Then  . Lemma: Let our answer, Ans =  Equation  and OPT =  Equation  sorted according to the start times. Then  Equation ." descr="Lemma: Let our answer, Ans =   and OPT =   sorted according to the start times. Then  . Lemma: Let our answer, Ans =  Equation  and OPT =  Equation  sorted according to the start times. Then  Equation .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103" y="415001"/>
            <a:ext cx="22936158" cy="2261610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sp>
        <p:nvSpPr>
          <p:cNvPr id="1415" name="Prove yourself.…"/>
          <p:cNvSpPr/>
          <p:nvPr/>
        </p:nvSpPr>
        <p:spPr>
          <a:xfrm>
            <a:off x="753128" y="3439445"/>
            <a:ext cx="22877744" cy="6368887"/>
          </a:xfrm>
          <a:prstGeom prst="roundRect">
            <a:avLst>
              <a:gd name="adj" fmla="val 299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Prove yourself. </a:t>
            </a:r>
          </a:p>
          <a:p>
            <a:pPr marL="762000" indent="-762000" algn="ctr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It is same as the second case in the previous proof.</a:t>
            </a:r>
          </a:p>
          <a:p>
            <a:pPr marL="762000" indent="-762000" algn="ctr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Try to prove that is </a:t>
            </a:r>
            <a14:m>
              <m:oMath>
                <m:sSub>
                  <m:e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o</m:t>
                    </m:r>
                  </m:e>
                  <m:sub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ℓ</m:t>
                    </m:r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a14:m>
            <a:r>
              <a:t> exists then, we would also have added </a:t>
            </a:r>
            <a14:m>
              <m:oMath>
                <m:sSub>
                  <m:e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o</m:t>
                    </m:r>
                  </m:e>
                  <m:sub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ℓ</m:t>
                    </m:r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73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</m:oMath>
            </a14:m>
            <a:r>
              <a:t> in our answer.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Woman"/>
          <p:cNvSpPr/>
          <p:nvPr/>
        </p:nvSpPr>
        <p:spPr>
          <a:xfrm>
            <a:off x="1966577" y="3567165"/>
            <a:ext cx="1715541" cy="4294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fill="norm" stroke="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4" name="Server"/>
          <p:cNvSpPr/>
          <p:nvPr/>
        </p:nvSpPr>
        <p:spPr>
          <a:xfrm>
            <a:off x="1545509" y="8129473"/>
            <a:ext cx="2871961" cy="1435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Server</a:t>
            </a:r>
          </a:p>
        </p:txBody>
      </p:sp>
      <p:sp>
        <p:nvSpPr>
          <p:cNvPr id="205" name="Worker"/>
          <p:cNvSpPr/>
          <p:nvPr/>
        </p:nvSpPr>
        <p:spPr>
          <a:xfrm>
            <a:off x="5970116" y="1076813"/>
            <a:ext cx="1140968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485" fill="norm" stroke="1" extrusionOk="0">
                <a:moveTo>
                  <a:pt x="10437" y="4"/>
                </a:moveTo>
                <a:cubicBezTo>
                  <a:pt x="10086" y="16"/>
                  <a:pt x="9890" y="53"/>
                  <a:pt x="9890" y="53"/>
                </a:cubicBezTo>
                <a:lnTo>
                  <a:pt x="9679" y="218"/>
                </a:lnTo>
                <a:cubicBezTo>
                  <a:pt x="9679" y="218"/>
                  <a:pt x="9475" y="209"/>
                  <a:pt x="9302" y="233"/>
                </a:cubicBezTo>
                <a:cubicBezTo>
                  <a:pt x="9123" y="277"/>
                  <a:pt x="8310" y="685"/>
                  <a:pt x="8077" y="979"/>
                </a:cubicBezTo>
                <a:cubicBezTo>
                  <a:pt x="7824" y="1007"/>
                  <a:pt x="6972" y="1066"/>
                  <a:pt x="6792" y="1100"/>
                </a:cubicBezTo>
                <a:cubicBezTo>
                  <a:pt x="6611" y="1134"/>
                  <a:pt x="6610" y="1188"/>
                  <a:pt x="6747" y="1207"/>
                </a:cubicBezTo>
                <a:cubicBezTo>
                  <a:pt x="6845" y="1222"/>
                  <a:pt x="7314" y="1289"/>
                  <a:pt x="7960" y="1382"/>
                </a:cubicBezTo>
                <a:lnTo>
                  <a:pt x="7768" y="1865"/>
                </a:lnTo>
                <a:cubicBezTo>
                  <a:pt x="7768" y="1865"/>
                  <a:pt x="7275" y="2061"/>
                  <a:pt x="7048" y="2209"/>
                </a:cubicBezTo>
                <a:cubicBezTo>
                  <a:pt x="6821" y="2357"/>
                  <a:pt x="7572" y="2389"/>
                  <a:pt x="7572" y="2389"/>
                </a:cubicBezTo>
                <a:cubicBezTo>
                  <a:pt x="7572" y="2389"/>
                  <a:pt x="7241" y="2949"/>
                  <a:pt x="7719" y="3113"/>
                </a:cubicBezTo>
                <a:cubicBezTo>
                  <a:pt x="7920" y="3182"/>
                  <a:pt x="8267" y="3252"/>
                  <a:pt x="8601" y="3308"/>
                </a:cubicBezTo>
                <a:cubicBezTo>
                  <a:pt x="8784" y="3339"/>
                  <a:pt x="8857" y="3435"/>
                  <a:pt x="8759" y="3510"/>
                </a:cubicBezTo>
                <a:cubicBezTo>
                  <a:pt x="8554" y="3667"/>
                  <a:pt x="8183" y="3908"/>
                  <a:pt x="7670" y="4063"/>
                </a:cubicBezTo>
                <a:cubicBezTo>
                  <a:pt x="6854" y="4309"/>
                  <a:pt x="6108" y="5696"/>
                  <a:pt x="6034" y="6631"/>
                </a:cubicBezTo>
                <a:cubicBezTo>
                  <a:pt x="5968" y="7473"/>
                  <a:pt x="5033" y="9443"/>
                  <a:pt x="5883" y="10219"/>
                </a:cubicBezTo>
                <a:cubicBezTo>
                  <a:pt x="5883" y="10220"/>
                  <a:pt x="5883" y="10221"/>
                  <a:pt x="5883" y="10221"/>
                </a:cubicBezTo>
                <a:cubicBezTo>
                  <a:pt x="5207" y="11118"/>
                  <a:pt x="5701" y="12224"/>
                  <a:pt x="4764" y="13705"/>
                </a:cubicBezTo>
                <a:cubicBezTo>
                  <a:pt x="3636" y="15488"/>
                  <a:pt x="3816" y="18602"/>
                  <a:pt x="3351" y="18952"/>
                </a:cubicBezTo>
                <a:cubicBezTo>
                  <a:pt x="3167" y="19090"/>
                  <a:pt x="3339" y="19405"/>
                  <a:pt x="3339" y="19406"/>
                </a:cubicBezTo>
                <a:cubicBezTo>
                  <a:pt x="3339" y="19406"/>
                  <a:pt x="2631" y="19652"/>
                  <a:pt x="1602" y="19882"/>
                </a:cubicBezTo>
                <a:cubicBezTo>
                  <a:pt x="1601" y="19882"/>
                  <a:pt x="1598" y="19882"/>
                  <a:pt x="1598" y="19882"/>
                </a:cubicBezTo>
                <a:cubicBezTo>
                  <a:pt x="73" y="19841"/>
                  <a:pt x="-63" y="20307"/>
                  <a:pt x="19" y="20574"/>
                </a:cubicBezTo>
                <a:cubicBezTo>
                  <a:pt x="46" y="20664"/>
                  <a:pt x="209" y="20734"/>
                  <a:pt x="411" y="20742"/>
                </a:cubicBezTo>
                <a:cubicBezTo>
                  <a:pt x="2676" y="20839"/>
                  <a:pt x="3841" y="20592"/>
                  <a:pt x="4278" y="20465"/>
                </a:cubicBezTo>
                <a:cubicBezTo>
                  <a:pt x="4366" y="20439"/>
                  <a:pt x="4482" y="20465"/>
                  <a:pt x="4485" y="20512"/>
                </a:cubicBezTo>
                <a:cubicBezTo>
                  <a:pt x="4488" y="20554"/>
                  <a:pt x="4556" y="20589"/>
                  <a:pt x="4651" y="20588"/>
                </a:cubicBezTo>
                <a:cubicBezTo>
                  <a:pt x="5744" y="20569"/>
                  <a:pt x="6439" y="20521"/>
                  <a:pt x="6852" y="20480"/>
                </a:cubicBezTo>
                <a:cubicBezTo>
                  <a:pt x="7148" y="20450"/>
                  <a:pt x="7357" y="20331"/>
                  <a:pt x="7353" y="20196"/>
                </a:cubicBezTo>
                <a:lnTo>
                  <a:pt x="7346" y="19841"/>
                </a:lnTo>
                <a:cubicBezTo>
                  <a:pt x="7344" y="19783"/>
                  <a:pt x="7387" y="19727"/>
                  <a:pt x="7467" y="19680"/>
                </a:cubicBezTo>
                <a:cubicBezTo>
                  <a:pt x="8229" y="19232"/>
                  <a:pt x="7793" y="18275"/>
                  <a:pt x="8073" y="16954"/>
                </a:cubicBezTo>
                <a:cubicBezTo>
                  <a:pt x="8368" y="15566"/>
                  <a:pt x="8492" y="15553"/>
                  <a:pt x="9570" y="13337"/>
                </a:cubicBezTo>
                <a:cubicBezTo>
                  <a:pt x="9573" y="13337"/>
                  <a:pt x="9574" y="13337"/>
                  <a:pt x="9577" y="13337"/>
                </a:cubicBezTo>
                <a:cubicBezTo>
                  <a:pt x="11043" y="14533"/>
                  <a:pt x="10440" y="15298"/>
                  <a:pt x="10636" y="15845"/>
                </a:cubicBezTo>
                <a:cubicBezTo>
                  <a:pt x="10833" y="16392"/>
                  <a:pt x="11668" y="17106"/>
                  <a:pt x="11680" y="18966"/>
                </a:cubicBezTo>
                <a:cubicBezTo>
                  <a:pt x="11704" y="20495"/>
                  <a:pt x="11735" y="19812"/>
                  <a:pt x="12137" y="20330"/>
                </a:cubicBezTo>
                <a:cubicBezTo>
                  <a:pt x="12010" y="20446"/>
                  <a:pt x="11786" y="20561"/>
                  <a:pt x="11386" y="20672"/>
                </a:cubicBezTo>
                <a:cubicBezTo>
                  <a:pt x="10646" y="20876"/>
                  <a:pt x="10719" y="21130"/>
                  <a:pt x="10783" y="21288"/>
                </a:cubicBezTo>
                <a:cubicBezTo>
                  <a:pt x="10807" y="21346"/>
                  <a:pt x="10902" y="21392"/>
                  <a:pt x="11028" y="21408"/>
                </a:cubicBezTo>
                <a:cubicBezTo>
                  <a:pt x="12524" y="21592"/>
                  <a:pt x="13471" y="21410"/>
                  <a:pt x="14010" y="21253"/>
                </a:cubicBezTo>
                <a:cubicBezTo>
                  <a:pt x="14574" y="21089"/>
                  <a:pt x="14673" y="20619"/>
                  <a:pt x="14967" y="20477"/>
                </a:cubicBezTo>
                <a:cubicBezTo>
                  <a:pt x="15134" y="20396"/>
                  <a:pt x="15145" y="20200"/>
                  <a:pt x="15122" y="20045"/>
                </a:cubicBezTo>
                <a:cubicBezTo>
                  <a:pt x="15124" y="20044"/>
                  <a:pt x="15127" y="20043"/>
                  <a:pt x="15129" y="20043"/>
                </a:cubicBezTo>
                <a:cubicBezTo>
                  <a:pt x="15725" y="19650"/>
                  <a:pt x="15043" y="19524"/>
                  <a:pt x="15126" y="17446"/>
                </a:cubicBezTo>
                <a:cubicBezTo>
                  <a:pt x="15379" y="14690"/>
                  <a:pt x="14303" y="14379"/>
                  <a:pt x="14651" y="12819"/>
                </a:cubicBezTo>
                <a:cubicBezTo>
                  <a:pt x="14666" y="12752"/>
                  <a:pt x="14679" y="12685"/>
                  <a:pt x="14692" y="12621"/>
                </a:cubicBezTo>
                <a:cubicBezTo>
                  <a:pt x="14707" y="12548"/>
                  <a:pt x="14841" y="12494"/>
                  <a:pt x="15005" y="12492"/>
                </a:cubicBezTo>
                <a:cubicBezTo>
                  <a:pt x="15481" y="12485"/>
                  <a:pt x="15952" y="12451"/>
                  <a:pt x="16313" y="12371"/>
                </a:cubicBezTo>
                <a:cubicBezTo>
                  <a:pt x="16447" y="12341"/>
                  <a:pt x="16604" y="12381"/>
                  <a:pt x="16622" y="12448"/>
                </a:cubicBezTo>
                <a:cubicBezTo>
                  <a:pt x="16706" y="12755"/>
                  <a:pt x="16876" y="13159"/>
                  <a:pt x="16961" y="13451"/>
                </a:cubicBezTo>
                <a:cubicBezTo>
                  <a:pt x="17064" y="13804"/>
                  <a:pt x="17105" y="14178"/>
                  <a:pt x="17119" y="14334"/>
                </a:cubicBezTo>
                <a:cubicBezTo>
                  <a:pt x="17123" y="14374"/>
                  <a:pt x="17207" y="14404"/>
                  <a:pt x="17297" y="14399"/>
                </a:cubicBezTo>
                <a:lnTo>
                  <a:pt x="17538" y="14386"/>
                </a:lnTo>
                <a:lnTo>
                  <a:pt x="18133" y="14350"/>
                </a:lnTo>
                <a:cubicBezTo>
                  <a:pt x="18223" y="14345"/>
                  <a:pt x="18285" y="14308"/>
                  <a:pt x="18265" y="14268"/>
                </a:cubicBezTo>
                <a:cubicBezTo>
                  <a:pt x="18190" y="14116"/>
                  <a:pt x="18017" y="13748"/>
                  <a:pt x="17915" y="13396"/>
                </a:cubicBezTo>
                <a:cubicBezTo>
                  <a:pt x="17789" y="12962"/>
                  <a:pt x="17698" y="12269"/>
                  <a:pt x="17508" y="12040"/>
                </a:cubicBezTo>
                <a:cubicBezTo>
                  <a:pt x="17484" y="12011"/>
                  <a:pt x="17413" y="11995"/>
                  <a:pt x="17346" y="11999"/>
                </a:cubicBezTo>
                <a:lnTo>
                  <a:pt x="17338" y="11999"/>
                </a:lnTo>
                <a:lnTo>
                  <a:pt x="17206" y="11542"/>
                </a:lnTo>
                <a:cubicBezTo>
                  <a:pt x="17207" y="11541"/>
                  <a:pt x="17209" y="11541"/>
                  <a:pt x="17210" y="11540"/>
                </a:cubicBezTo>
                <a:cubicBezTo>
                  <a:pt x="17340" y="11529"/>
                  <a:pt x="17463" y="11514"/>
                  <a:pt x="17560" y="11497"/>
                </a:cubicBezTo>
                <a:cubicBezTo>
                  <a:pt x="17561" y="11496"/>
                  <a:pt x="17560" y="11495"/>
                  <a:pt x="17560" y="11495"/>
                </a:cubicBezTo>
                <a:cubicBezTo>
                  <a:pt x="17538" y="11368"/>
                  <a:pt x="17479" y="11143"/>
                  <a:pt x="17478" y="11139"/>
                </a:cubicBezTo>
                <a:cubicBezTo>
                  <a:pt x="17473" y="11138"/>
                  <a:pt x="17368" y="11117"/>
                  <a:pt x="17168" y="11102"/>
                </a:cubicBezTo>
                <a:cubicBezTo>
                  <a:pt x="17167" y="11101"/>
                  <a:pt x="17166" y="11101"/>
                  <a:pt x="17165" y="11100"/>
                </a:cubicBezTo>
                <a:cubicBezTo>
                  <a:pt x="17189" y="11034"/>
                  <a:pt x="17276" y="10886"/>
                  <a:pt x="17583" y="10868"/>
                </a:cubicBezTo>
                <a:cubicBezTo>
                  <a:pt x="17963" y="10846"/>
                  <a:pt x="18338" y="11016"/>
                  <a:pt x="18733" y="11129"/>
                </a:cubicBezTo>
                <a:cubicBezTo>
                  <a:pt x="18776" y="11141"/>
                  <a:pt x="18825" y="11121"/>
                  <a:pt x="18804" y="11100"/>
                </a:cubicBezTo>
                <a:cubicBezTo>
                  <a:pt x="18519" y="10819"/>
                  <a:pt x="18080" y="10648"/>
                  <a:pt x="17602" y="10550"/>
                </a:cubicBezTo>
                <a:cubicBezTo>
                  <a:pt x="17601" y="10550"/>
                  <a:pt x="17599" y="10549"/>
                  <a:pt x="17598" y="10549"/>
                </a:cubicBezTo>
                <a:cubicBezTo>
                  <a:pt x="17663" y="10303"/>
                  <a:pt x="17464" y="9517"/>
                  <a:pt x="18103" y="9308"/>
                </a:cubicBezTo>
                <a:cubicBezTo>
                  <a:pt x="18839" y="9068"/>
                  <a:pt x="21537" y="7448"/>
                  <a:pt x="21537" y="7251"/>
                </a:cubicBezTo>
                <a:cubicBezTo>
                  <a:pt x="21537" y="7054"/>
                  <a:pt x="20229" y="6631"/>
                  <a:pt x="20229" y="6631"/>
                </a:cubicBezTo>
                <a:cubicBezTo>
                  <a:pt x="20294" y="6574"/>
                  <a:pt x="20326" y="6523"/>
                  <a:pt x="20312" y="6485"/>
                </a:cubicBezTo>
                <a:cubicBezTo>
                  <a:pt x="20214" y="6223"/>
                  <a:pt x="19626" y="5918"/>
                  <a:pt x="19185" y="5939"/>
                </a:cubicBezTo>
                <a:cubicBezTo>
                  <a:pt x="19184" y="5938"/>
                  <a:pt x="19182" y="5939"/>
                  <a:pt x="19181" y="5939"/>
                </a:cubicBezTo>
                <a:cubicBezTo>
                  <a:pt x="18797" y="5597"/>
                  <a:pt x="15642" y="4020"/>
                  <a:pt x="14183" y="3607"/>
                </a:cubicBezTo>
                <a:cubicBezTo>
                  <a:pt x="14143" y="3594"/>
                  <a:pt x="14102" y="3582"/>
                  <a:pt x="14059" y="3574"/>
                </a:cubicBezTo>
                <a:cubicBezTo>
                  <a:pt x="13624" y="3489"/>
                  <a:pt x="13317" y="3433"/>
                  <a:pt x="13052" y="3397"/>
                </a:cubicBezTo>
                <a:cubicBezTo>
                  <a:pt x="12797" y="3363"/>
                  <a:pt x="12583" y="3286"/>
                  <a:pt x="12461" y="3181"/>
                </a:cubicBezTo>
                <a:cubicBezTo>
                  <a:pt x="12456" y="3177"/>
                  <a:pt x="12450" y="3173"/>
                  <a:pt x="12446" y="3169"/>
                </a:cubicBezTo>
                <a:cubicBezTo>
                  <a:pt x="12303" y="3044"/>
                  <a:pt x="12309" y="2897"/>
                  <a:pt x="12453" y="2772"/>
                </a:cubicBezTo>
                <a:cubicBezTo>
                  <a:pt x="12690" y="2568"/>
                  <a:pt x="12917" y="2300"/>
                  <a:pt x="13056" y="2118"/>
                </a:cubicBezTo>
                <a:cubicBezTo>
                  <a:pt x="13339" y="2159"/>
                  <a:pt x="13522" y="2185"/>
                  <a:pt x="13558" y="2191"/>
                </a:cubicBezTo>
                <a:cubicBezTo>
                  <a:pt x="13853" y="2237"/>
                  <a:pt x="13802" y="2072"/>
                  <a:pt x="13633" y="1918"/>
                </a:cubicBezTo>
                <a:cubicBezTo>
                  <a:pt x="14292" y="1088"/>
                  <a:pt x="13130" y="295"/>
                  <a:pt x="11903" y="102"/>
                </a:cubicBezTo>
                <a:cubicBezTo>
                  <a:pt x="11289" y="5"/>
                  <a:pt x="10787" y="-8"/>
                  <a:pt x="10437" y="4"/>
                </a:cubicBezTo>
                <a:close/>
                <a:moveTo>
                  <a:pt x="15977" y="6797"/>
                </a:moveTo>
                <a:cubicBezTo>
                  <a:pt x="16042" y="6794"/>
                  <a:pt x="16114" y="6797"/>
                  <a:pt x="16181" y="6809"/>
                </a:cubicBezTo>
                <a:cubicBezTo>
                  <a:pt x="16554" y="6879"/>
                  <a:pt x="16803" y="7031"/>
                  <a:pt x="16773" y="7075"/>
                </a:cubicBezTo>
                <a:cubicBezTo>
                  <a:pt x="16657" y="7240"/>
                  <a:pt x="17224" y="7430"/>
                  <a:pt x="17756" y="7512"/>
                </a:cubicBezTo>
                <a:cubicBezTo>
                  <a:pt x="17915" y="7536"/>
                  <a:pt x="18004" y="7610"/>
                  <a:pt x="17952" y="7681"/>
                </a:cubicBezTo>
                <a:cubicBezTo>
                  <a:pt x="17631" y="8127"/>
                  <a:pt x="17150" y="8671"/>
                  <a:pt x="17018" y="8819"/>
                </a:cubicBezTo>
                <a:cubicBezTo>
                  <a:pt x="16985" y="8843"/>
                  <a:pt x="16953" y="8866"/>
                  <a:pt x="16920" y="8890"/>
                </a:cubicBezTo>
                <a:lnTo>
                  <a:pt x="15687" y="9497"/>
                </a:lnTo>
                <a:cubicBezTo>
                  <a:pt x="15651" y="9514"/>
                  <a:pt x="15602" y="9525"/>
                  <a:pt x="15548" y="9527"/>
                </a:cubicBezTo>
                <a:cubicBezTo>
                  <a:pt x="15314" y="9533"/>
                  <a:pt x="15076" y="9544"/>
                  <a:pt x="14865" y="9554"/>
                </a:cubicBezTo>
                <a:cubicBezTo>
                  <a:pt x="14715" y="9561"/>
                  <a:pt x="14597" y="9497"/>
                  <a:pt x="14643" y="9433"/>
                </a:cubicBezTo>
                <a:cubicBezTo>
                  <a:pt x="15029" y="8890"/>
                  <a:pt x="15784" y="7709"/>
                  <a:pt x="15642" y="6982"/>
                </a:cubicBezTo>
                <a:cubicBezTo>
                  <a:pt x="15623" y="6885"/>
                  <a:pt x="15783" y="6809"/>
                  <a:pt x="15977" y="6797"/>
                </a:cubicBezTo>
                <a:close/>
              </a:path>
            </a:pathLst>
          </a:custGeom>
          <a:solidFill>
            <a:srgbClr val="0054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6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1808" y="3962511"/>
            <a:ext cx="3993169" cy="165101"/>
          </a:xfrm>
          <a:prstGeom prst="rect">
            <a:avLst/>
          </a:prstGeom>
        </p:spPr>
      </p:pic>
      <p:pic>
        <p:nvPicPr>
          <p:cNvPr id="20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68710" y="3984803"/>
            <a:ext cx="1873412" cy="165101"/>
          </a:xfrm>
          <a:prstGeom prst="rect">
            <a:avLst/>
          </a:prstGeom>
        </p:spPr>
      </p:pic>
      <p:pic>
        <p:nvPicPr>
          <p:cNvPr id="21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89487" y="4005744"/>
            <a:ext cx="3282267" cy="165101"/>
          </a:xfrm>
          <a:prstGeom prst="rect">
            <a:avLst/>
          </a:prstGeom>
        </p:spPr>
      </p:pic>
      <p:sp>
        <p:nvSpPr>
          <p:cNvPr id="212" name="Woman Walking"/>
          <p:cNvSpPr/>
          <p:nvPr/>
        </p:nvSpPr>
        <p:spPr>
          <a:xfrm>
            <a:off x="11216745" y="1076813"/>
            <a:ext cx="1180298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7" h="21576" fill="norm" stroke="1" extrusionOk="0">
                <a:moveTo>
                  <a:pt x="9897" y="1"/>
                </a:moveTo>
                <a:cubicBezTo>
                  <a:pt x="9630" y="7"/>
                  <a:pt x="9372" y="26"/>
                  <a:pt x="9182" y="69"/>
                </a:cubicBezTo>
                <a:cubicBezTo>
                  <a:pt x="9135" y="80"/>
                  <a:pt x="9054" y="84"/>
                  <a:pt x="9019" y="79"/>
                </a:cubicBezTo>
                <a:cubicBezTo>
                  <a:pt x="8811" y="30"/>
                  <a:pt x="8555" y="53"/>
                  <a:pt x="8347" y="96"/>
                </a:cubicBezTo>
                <a:cubicBezTo>
                  <a:pt x="8000" y="166"/>
                  <a:pt x="6312" y="580"/>
                  <a:pt x="5745" y="2041"/>
                </a:cubicBezTo>
                <a:cubicBezTo>
                  <a:pt x="5468" y="2763"/>
                  <a:pt x="5722" y="2892"/>
                  <a:pt x="5399" y="3258"/>
                </a:cubicBezTo>
                <a:cubicBezTo>
                  <a:pt x="5098" y="3603"/>
                  <a:pt x="4797" y="3938"/>
                  <a:pt x="4936" y="4396"/>
                </a:cubicBezTo>
                <a:cubicBezTo>
                  <a:pt x="5029" y="4698"/>
                  <a:pt x="5572" y="4957"/>
                  <a:pt x="5572" y="4962"/>
                </a:cubicBezTo>
                <a:cubicBezTo>
                  <a:pt x="4994" y="5501"/>
                  <a:pt x="4243" y="6928"/>
                  <a:pt x="4000" y="7424"/>
                </a:cubicBezTo>
                <a:cubicBezTo>
                  <a:pt x="3757" y="7920"/>
                  <a:pt x="3550" y="8372"/>
                  <a:pt x="3238" y="9988"/>
                </a:cubicBezTo>
                <a:cubicBezTo>
                  <a:pt x="3192" y="10247"/>
                  <a:pt x="3122" y="10431"/>
                  <a:pt x="3007" y="10630"/>
                </a:cubicBezTo>
                <a:cubicBezTo>
                  <a:pt x="2937" y="10732"/>
                  <a:pt x="2464" y="10899"/>
                  <a:pt x="2302" y="11066"/>
                </a:cubicBezTo>
                <a:cubicBezTo>
                  <a:pt x="2186" y="11179"/>
                  <a:pt x="2023" y="11524"/>
                  <a:pt x="1977" y="11708"/>
                </a:cubicBezTo>
                <a:cubicBezTo>
                  <a:pt x="1954" y="11815"/>
                  <a:pt x="1991" y="11853"/>
                  <a:pt x="2060" y="11950"/>
                </a:cubicBezTo>
                <a:cubicBezTo>
                  <a:pt x="2095" y="12004"/>
                  <a:pt x="2094" y="11993"/>
                  <a:pt x="2186" y="12031"/>
                </a:cubicBezTo>
                <a:cubicBezTo>
                  <a:pt x="2233" y="12053"/>
                  <a:pt x="2303" y="12032"/>
                  <a:pt x="2291" y="12048"/>
                </a:cubicBezTo>
                <a:cubicBezTo>
                  <a:pt x="2280" y="12075"/>
                  <a:pt x="2384" y="12224"/>
                  <a:pt x="2522" y="12230"/>
                </a:cubicBezTo>
                <a:cubicBezTo>
                  <a:pt x="2684" y="12235"/>
                  <a:pt x="2741" y="12241"/>
                  <a:pt x="2833" y="12305"/>
                </a:cubicBezTo>
                <a:cubicBezTo>
                  <a:pt x="3053" y="12446"/>
                  <a:pt x="3330" y="12467"/>
                  <a:pt x="3422" y="12381"/>
                </a:cubicBezTo>
                <a:cubicBezTo>
                  <a:pt x="3549" y="12263"/>
                  <a:pt x="3573" y="12149"/>
                  <a:pt x="3585" y="12139"/>
                </a:cubicBezTo>
                <a:cubicBezTo>
                  <a:pt x="3619" y="12085"/>
                  <a:pt x="3609" y="12075"/>
                  <a:pt x="3632" y="12102"/>
                </a:cubicBezTo>
                <a:cubicBezTo>
                  <a:pt x="3736" y="12247"/>
                  <a:pt x="3976" y="12317"/>
                  <a:pt x="4069" y="12193"/>
                </a:cubicBezTo>
                <a:cubicBezTo>
                  <a:pt x="4104" y="12139"/>
                  <a:pt x="4034" y="12144"/>
                  <a:pt x="4069" y="12053"/>
                </a:cubicBezTo>
                <a:cubicBezTo>
                  <a:pt x="4092" y="11977"/>
                  <a:pt x="4208" y="11740"/>
                  <a:pt x="4347" y="11438"/>
                </a:cubicBezTo>
                <a:cubicBezTo>
                  <a:pt x="4486" y="11142"/>
                  <a:pt x="4383" y="10895"/>
                  <a:pt x="4336" y="10674"/>
                </a:cubicBezTo>
                <a:cubicBezTo>
                  <a:pt x="4313" y="10571"/>
                  <a:pt x="4708" y="10005"/>
                  <a:pt x="4893" y="9719"/>
                </a:cubicBezTo>
                <a:cubicBezTo>
                  <a:pt x="5078" y="9433"/>
                  <a:pt x="5456" y="8588"/>
                  <a:pt x="5630" y="8195"/>
                </a:cubicBezTo>
                <a:cubicBezTo>
                  <a:pt x="5803" y="7796"/>
                  <a:pt x="6327" y="7425"/>
                  <a:pt x="6569" y="7198"/>
                </a:cubicBezTo>
                <a:cubicBezTo>
                  <a:pt x="6650" y="7408"/>
                  <a:pt x="6718" y="7806"/>
                  <a:pt x="6591" y="8210"/>
                </a:cubicBezTo>
                <a:cubicBezTo>
                  <a:pt x="6371" y="8911"/>
                  <a:pt x="5376" y="9639"/>
                  <a:pt x="5388" y="9628"/>
                </a:cubicBezTo>
                <a:lnTo>
                  <a:pt x="5482" y="9731"/>
                </a:lnTo>
                <a:cubicBezTo>
                  <a:pt x="5389" y="9865"/>
                  <a:pt x="5190" y="10053"/>
                  <a:pt x="5167" y="10307"/>
                </a:cubicBezTo>
                <a:cubicBezTo>
                  <a:pt x="5133" y="11007"/>
                  <a:pt x="5608" y="11481"/>
                  <a:pt x="5608" y="11573"/>
                </a:cubicBezTo>
                <a:cubicBezTo>
                  <a:pt x="5608" y="11697"/>
                  <a:pt x="5283" y="12462"/>
                  <a:pt x="5052" y="13243"/>
                </a:cubicBezTo>
                <a:cubicBezTo>
                  <a:pt x="4971" y="13534"/>
                  <a:pt x="4960" y="14849"/>
                  <a:pt x="4636" y="15291"/>
                </a:cubicBezTo>
                <a:cubicBezTo>
                  <a:pt x="4393" y="15636"/>
                  <a:pt x="3700" y="15793"/>
                  <a:pt x="3007" y="16763"/>
                </a:cubicBezTo>
                <a:cubicBezTo>
                  <a:pt x="2463" y="17528"/>
                  <a:pt x="982" y="19521"/>
                  <a:pt x="936" y="19602"/>
                </a:cubicBezTo>
                <a:cubicBezTo>
                  <a:pt x="913" y="19645"/>
                  <a:pt x="1077" y="19666"/>
                  <a:pt x="1077" y="19666"/>
                </a:cubicBezTo>
                <a:cubicBezTo>
                  <a:pt x="1042" y="19784"/>
                  <a:pt x="578" y="19952"/>
                  <a:pt x="416" y="20055"/>
                </a:cubicBezTo>
                <a:cubicBezTo>
                  <a:pt x="115" y="20243"/>
                  <a:pt x="94" y="20318"/>
                  <a:pt x="37" y="20469"/>
                </a:cubicBezTo>
                <a:cubicBezTo>
                  <a:pt x="-21" y="20609"/>
                  <a:pt x="-35" y="20674"/>
                  <a:pt x="185" y="20733"/>
                </a:cubicBezTo>
                <a:cubicBezTo>
                  <a:pt x="393" y="20792"/>
                  <a:pt x="1098" y="21019"/>
                  <a:pt x="1283" y="21003"/>
                </a:cubicBezTo>
                <a:cubicBezTo>
                  <a:pt x="1803" y="20959"/>
                  <a:pt x="2603" y="21370"/>
                  <a:pt x="3043" y="21477"/>
                </a:cubicBezTo>
                <a:cubicBezTo>
                  <a:pt x="3436" y="21596"/>
                  <a:pt x="3827" y="21573"/>
                  <a:pt x="4289" y="21573"/>
                </a:cubicBezTo>
                <a:cubicBezTo>
                  <a:pt x="4891" y="21579"/>
                  <a:pt x="5261" y="21573"/>
                  <a:pt x="5735" y="21573"/>
                </a:cubicBezTo>
                <a:cubicBezTo>
                  <a:pt x="6001" y="21573"/>
                  <a:pt x="6083" y="21488"/>
                  <a:pt x="5944" y="21380"/>
                </a:cubicBezTo>
                <a:cubicBezTo>
                  <a:pt x="5852" y="21304"/>
                  <a:pt x="4763" y="21084"/>
                  <a:pt x="4705" y="21073"/>
                </a:cubicBezTo>
                <a:cubicBezTo>
                  <a:pt x="4358" y="20960"/>
                  <a:pt x="3791" y="20555"/>
                  <a:pt x="3491" y="20415"/>
                </a:cubicBezTo>
                <a:cubicBezTo>
                  <a:pt x="3329" y="20345"/>
                  <a:pt x="3065" y="20253"/>
                  <a:pt x="2996" y="20146"/>
                </a:cubicBezTo>
                <a:cubicBezTo>
                  <a:pt x="2973" y="20119"/>
                  <a:pt x="3040" y="19947"/>
                  <a:pt x="3028" y="19947"/>
                </a:cubicBezTo>
                <a:cubicBezTo>
                  <a:pt x="3028" y="19947"/>
                  <a:pt x="3135" y="19974"/>
                  <a:pt x="3285" y="19947"/>
                </a:cubicBezTo>
                <a:cubicBezTo>
                  <a:pt x="3331" y="19941"/>
                  <a:pt x="3551" y="19688"/>
                  <a:pt x="3863" y="19435"/>
                </a:cubicBezTo>
                <a:cubicBezTo>
                  <a:pt x="4649" y="18788"/>
                  <a:pt x="4428" y="18918"/>
                  <a:pt x="5735" y="17706"/>
                </a:cubicBezTo>
                <a:cubicBezTo>
                  <a:pt x="6139" y="17328"/>
                  <a:pt x="7006" y="16644"/>
                  <a:pt x="7422" y="16283"/>
                </a:cubicBezTo>
                <a:cubicBezTo>
                  <a:pt x="7653" y="16083"/>
                  <a:pt x="8257" y="15334"/>
                  <a:pt x="8546" y="15027"/>
                </a:cubicBezTo>
                <a:cubicBezTo>
                  <a:pt x="8696" y="14865"/>
                  <a:pt x="9237" y="14116"/>
                  <a:pt x="9503" y="13567"/>
                </a:cubicBezTo>
                <a:cubicBezTo>
                  <a:pt x="9561" y="13453"/>
                  <a:pt x="9598" y="13539"/>
                  <a:pt x="9760" y="13658"/>
                </a:cubicBezTo>
                <a:cubicBezTo>
                  <a:pt x="9864" y="13733"/>
                  <a:pt x="11700" y="14838"/>
                  <a:pt x="12278" y="15399"/>
                </a:cubicBezTo>
                <a:cubicBezTo>
                  <a:pt x="12440" y="15555"/>
                  <a:pt x="12591" y="15716"/>
                  <a:pt x="12614" y="15889"/>
                </a:cubicBezTo>
                <a:cubicBezTo>
                  <a:pt x="12788" y="16869"/>
                  <a:pt x="12825" y="17452"/>
                  <a:pt x="13275" y="18012"/>
                </a:cubicBezTo>
                <a:cubicBezTo>
                  <a:pt x="13703" y="18551"/>
                  <a:pt x="14927" y="20200"/>
                  <a:pt x="14974" y="20243"/>
                </a:cubicBezTo>
                <a:cubicBezTo>
                  <a:pt x="15020" y="20286"/>
                  <a:pt x="15021" y="20357"/>
                  <a:pt x="15125" y="20346"/>
                </a:cubicBezTo>
                <a:cubicBezTo>
                  <a:pt x="15287" y="20330"/>
                  <a:pt x="15331" y="20319"/>
                  <a:pt x="15331" y="20319"/>
                </a:cubicBezTo>
                <a:cubicBezTo>
                  <a:pt x="15343" y="20341"/>
                  <a:pt x="15402" y="20475"/>
                  <a:pt x="15378" y="20674"/>
                </a:cubicBezTo>
                <a:cubicBezTo>
                  <a:pt x="15344" y="20874"/>
                  <a:pt x="15297" y="20944"/>
                  <a:pt x="15331" y="21127"/>
                </a:cubicBezTo>
                <a:cubicBezTo>
                  <a:pt x="15389" y="21413"/>
                  <a:pt x="15516" y="21461"/>
                  <a:pt x="15747" y="21568"/>
                </a:cubicBezTo>
                <a:cubicBezTo>
                  <a:pt x="15793" y="21585"/>
                  <a:pt x="16547" y="21536"/>
                  <a:pt x="16871" y="21515"/>
                </a:cubicBezTo>
                <a:cubicBezTo>
                  <a:pt x="16940" y="21509"/>
                  <a:pt x="17043" y="21418"/>
                  <a:pt x="17239" y="21407"/>
                </a:cubicBezTo>
                <a:cubicBezTo>
                  <a:pt x="17655" y="21385"/>
                  <a:pt x="18189" y="21440"/>
                  <a:pt x="19068" y="21343"/>
                </a:cubicBezTo>
                <a:cubicBezTo>
                  <a:pt x="20016" y="21235"/>
                  <a:pt x="20315" y="21180"/>
                  <a:pt x="20824" y="21062"/>
                </a:cubicBezTo>
                <a:cubicBezTo>
                  <a:pt x="21448" y="20884"/>
                  <a:pt x="21565" y="20680"/>
                  <a:pt x="21207" y="20615"/>
                </a:cubicBezTo>
                <a:cubicBezTo>
                  <a:pt x="21033" y="20583"/>
                  <a:pt x="20651" y="20631"/>
                  <a:pt x="20235" y="20615"/>
                </a:cubicBezTo>
                <a:cubicBezTo>
                  <a:pt x="19795" y="20594"/>
                  <a:pt x="18592" y="20502"/>
                  <a:pt x="18106" y="20427"/>
                </a:cubicBezTo>
                <a:cubicBezTo>
                  <a:pt x="17968" y="20405"/>
                  <a:pt x="17851" y="20400"/>
                  <a:pt x="17713" y="20319"/>
                </a:cubicBezTo>
                <a:cubicBezTo>
                  <a:pt x="17678" y="20297"/>
                  <a:pt x="17563" y="20243"/>
                  <a:pt x="17528" y="20221"/>
                </a:cubicBezTo>
                <a:cubicBezTo>
                  <a:pt x="17505" y="20205"/>
                  <a:pt x="17320" y="20049"/>
                  <a:pt x="17297" y="20028"/>
                </a:cubicBezTo>
                <a:cubicBezTo>
                  <a:pt x="17470" y="19995"/>
                  <a:pt x="17505" y="19984"/>
                  <a:pt x="17470" y="19925"/>
                </a:cubicBezTo>
                <a:cubicBezTo>
                  <a:pt x="17424" y="19833"/>
                  <a:pt x="16420" y="17203"/>
                  <a:pt x="15993" y="15894"/>
                </a:cubicBezTo>
                <a:cubicBezTo>
                  <a:pt x="15946" y="15737"/>
                  <a:pt x="15887" y="15577"/>
                  <a:pt x="15841" y="15426"/>
                </a:cubicBezTo>
                <a:cubicBezTo>
                  <a:pt x="15748" y="15092"/>
                  <a:pt x="15737" y="14854"/>
                  <a:pt x="15552" y="14574"/>
                </a:cubicBezTo>
                <a:cubicBezTo>
                  <a:pt x="15355" y="14272"/>
                  <a:pt x="14117" y="12597"/>
                  <a:pt x="12903" y="11320"/>
                </a:cubicBezTo>
                <a:cubicBezTo>
                  <a:pt x="12429" y="10825"/>
                  <a:pt x="11839" y="10457"/>
                  <a:pt x="11758" y="9724"/>
                </a:cubicBezTo>
                <a:cubicBezTo>
                  <a:pt x="11723" y="9390"/>
                  <a:pt x="11853" y="9057"/>
                  <a:pt x="11899" y="8901"/>
                </a:cubicBezTo>
                <a:cubicBezTo>
                  <a:pt x="11968" y="8669"/>
                  <a:pt x="12105" y="8389"/>
                  <a:pt x="12105" y="8389"/>
                </a:cubicBezTo>
                <a:cubicBezTo>
                  <a:pt x="12105" y="8389"/>
                  <a:pt x="12119" y="8502"/>
                  <a:pt x="12361" y="8609"/>
                </a:cubicBezTo>
                <a:cubicBezTo>
                  <a:pt x="12604" y="8717"/>
                  <a:pt x="12602" y="8711"/>
                  <a:pt x="12914" y="8835"/>
                </a:cubicBezTo>
                <a:cubicBezTo>
                  <a:pt x="13619" y="9126"/>
                  <a:pt x="16360" y="9865"/>
                  <a:pt x="16383" y="9956"/>
                </a:cubicBezTo>
                <a:cubicBezTo>
                  <a:pt x="16406" y="10053"/>
                  <a:pt x="16708" y="10259"/>
                  <a:pt x="17055" y="10382"/>
                </a:cubicBezTo>
                <a:cubicBezTo>
                  <a:pt x="17402" y="10501"/>
                  <a:pt x="17517" y="10516"/>
                  <a:pt x="17586" y="10581"/>
                </a:cubicBezTo>
                <a:cubicBezTo>
                  <a:pt x="17667" y="10673"/>
                  <a:pt x="18153" y="10711"/>
                  <a:pt x="18280" y="10728"/>
                </a:cubicBezTo>
                <a:cubicBezTo>
                  <a:pt x="18557" y="10760"/>
                  <a:pt x="18893" y="10489"/>
                  <a:pt x="19089" y="10478"/>
                </a:cubicBezTo>
                <a:cubicBezTo>
                  <a:pt x="19216" y="10468"/>
                  <a:pt x="19355" y="10398"/>
                  <a:pt x="19378" y="10253"/>
                </a:cubicBezTo>
                <a:cubicBezTo>
                  <a:pt x="19390" y="10167"/>
                  <a:pt x="19391" y="10000"/>
                  <a:pt x="19194" y="9929"/>
                </a:cubicBezTo>
                <a:cubicBezTo>
                  <a:pt x="18986" y="9859"/>
                  <a:pt x="18638" y="9736"/>
                  <a:pt x="18395" y="9704"/>
                </a:cubicBezTo>
                <a:cubicBezTo>
                  <a:pt x="18176" y="9672"/>
                  <a:pt x="17865" y="9649"/>
                  <a:pt x="17391" y="9535"/>
                </a:cubicBezTo>
                <a:cubicBezTo>
                  <a:pt x="17021" y="9444"/>
                  <a:pt x="16892" y="9390"/>
                  <a:pt x="16556" y="9207"/>
                </a:cubicBezTo>
                <a:cubicBezTo>
                  <a:pt x="14406" y="8065"/>
                  <a:pt x="13599" y="7769"/>
                  <a:pt x="13333" y="7688"/>
                </a:cubicBezTo>
                <a:cubicBezTo>
                  <a:pt x="13148" y="7634"/>
                  <a:pt x="12939" y="7472"/>
                  <a:pt x="12766" y="7272"/>
                </a:cubicBezTo>
                <a:cubicBezTo>
                  <a:pt x="12766" y="7251"/>
                  <a:pt x="12905" y="6724"/>
                  <a:pt x="13113" y="6476"/>
                </a:cubicBezTo>
                <a:cubicBezTo>
                  <a:pt x="13217" y="6347"/>
                  <a:pt x="13263" y="6120"/>
                  <a:pt x="13229" y="6018"/>
                </a:cubicBezTo>
                <a:cubicBezTo>
                  <a:pt x="13171" y="5856"/>
                  <a:pt x="13090" y="5743"/>
                  <a:pt x="12871" y="5619"/>
                </a:cubicBezTo>
                <a:cubicBezTo>
                  <a:pt x="12408" y="5371"/>
                  <a:pt x="12024" y="5118"/>
                  <a:pt x="11527" y="4881"/>
                </a:cubicBezTo>
                <a:cubicBezTo>
                  <a:pt x="11469" y="4854"/>
                  <a:pt x="11145" y="4606"/>
                  <a:pt x="11064" y="4504"/>
                </a:cubicBezTo>
                <a:cubicBezTo>
                  <a:pt x="10925" y="4332"/>
                  <a:pt x="10871" y="4142"/>
                  <a:pt x="10558" y="4007"/>
                </a:cubicBezTo>
                <a:cubicBezTo>
                  <a:pt x="10512" y="3986"/>
                  <a:pt x="10430" y="3921"/>
                  <a:pt x="10407" y="3894"/>
                </a:cubicBezTo>
                <a:cubicBezTo>
                  <a:pt x="10326" y="3771"/>
                  <a:pt x="10428" y="3619"/>
                  <a:pt x="10486" y="3500"/>
                </a:cubicBezTo>
                <a:cubicBezTo>
                  <a:pt x="10579" y="3306"/>
                  <a:pt x="10637" y="3254"/>
                  <a:pt x="10880" y="3130"/>
                </a:cubicBezTo>
                <a:cubicBezTo>
                  <a:pt x="10938" y="3098"/>
                  <a:pt x="11076" y="3065"/>
                  <a:pt x="11285" y="3076"/>
                </a:cubicBezTo>
                <a:cubicBezTo>
                  <a:pt x="11666" y="3098"/>
                  <a:pt x="11746" y="3119"/>
                  <a:pt x="12105" y="3086"/>
                </a:cubicBezTo>
                <a:cubicBezTo>
                  <a:pt x="12440" y="3059"/>
                  <a:pt x="12463" y="2898"/>
                  <a:pt x="12452" y="2817"/>
                </a:cubicBezTo>
                <a:cubicBezTo>
                  <a:pt x="12417" y="2634"/>
                  <a:pt x="12764" y="2704"/>
                  <a:pt x="12567" y="2520"/>
                </a:cubicBezTo>
                <a:cubicBezTo>
                  <a:pt x="12544" y="2499"/>
                  <a:pt x="12776" y="2504"/>
                  <a:pt x="12730" y="2391"/>
                </a:cubicBezTo>
                <a:cubicBezTo>
                  <a:pt x="12672" y="2245"/>
                  <a:pt x="12707" y="2187"/>
                  <a:pt x="12846" y="2165"/>
                </a:cubicBezTo>
                <a:cubicBezTo>
                  <a:pt x="13123" y="2122"/>
                  <a:pt x="13159" y="1997"/>
                  <a:pt x="13055" y="1938"/>
                </a:cubicBezTo>
                <a:cubicBezTo>
                  <a:pt x="12963" y="1889"/>
                  <a:pt x="12891" y="1847"/>
                  <a:pt x="12799" y="1798"/>
                </a:cubicBezTo>
                <a:cubicBezTo>
                  <a:pt x="12729" y="1766"/>
                  <a:pt x="12674" y="1723"/>
                  <a:pt x="12650" y="1680"/>
                </a:cubicBezTo>
                <a:cubicBezTo>
                  <a:pt x="12569" y="1519"/>
                  <a:pt x="12663" y="1336"/>
                  <a:pt x="12640" y="1163"/>
                </a:cubicBezTo>
                <a:cubicBezTo>
                  <a:pt x="12593" y="808"/>
                  <a:pt x="12419" y="726"/>
                  <a:pt x="12246" y="554"/>
                </a:cubicBezTo>
                <a:cubicBezTo>
                  <a:pt x="12246" y="489"/>
                  <a:pt x="12223" y="397"/>
                  <a:pt x="12177" y="370"/>
                </a:cubicBezTo>
                <a:cubicBezTo>
                  <a:pt x="11853" y="155"/>
                  <a:pt x="11229" y="42"/>
                  <a:pt x="10674" y="15"/>
                </a:cubicBezTo>
                <a:cubicBezTo>
                  <a:pt x="10443" y="4"/>
                  <a:pt x="10164" y="-4"/>
                  <a:pt x="9897" y="1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" name="Female"/>
          <p:cNvSpPr/>
          <p:nvPr/>
        </p:nvSpPr>
        <p:spPr>
          <a:xfrm>
            <a:off x="14528375" y="1037159"/>
            <a:ext cx="1154081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fill="norm" stroke="1" extrusionOk="0">
                <a:moveTo>
                  <a:pt x="10652" y="0"/>
                </a:moveTo>
                <a:cubicBezTo>
                  <a:pt x="9610" y="0"/>
                  <a:pt x="8570" y="182"/>
                  <a:pt x="7774" y="547"/>
                </a:cubicBezTo>
                <a:cubicBezTo>
                  <a:pt x="6184" y="1276"/>
                  <a:pt x="6184" y="2458"/>
                  <a:pt x="7774" y="3188"/>
                </a:cubicBezTo>
                <a:cubicBezTo>
                  <a:pt x="9365" y="3917"/>
                  <a:pt x="11943" y="3917"/>
                  <a:pt x="13534" y="3188"/>
                </a:cubicBezTo>
                <a:cubicBezTo>
                  <a:pt x="15124" y="2458"/>
                  <a:pt x="15124" y="1276"/>
                  <a:pt x="13534" y="547"/>
                </a:cubicBezTo>
                <a:cubicBezTo>
                  <a:pt x="12738" y="182"/>
                  <a:pt x="11695" y="0"/>
                  <a:pt x="10652" y="0"/>
                </a:cubicBezTo>
                <a:close/>
                <a:moveTo>
                  <a:pt x="7859" y="4109"/>
                </a:moveTo>
                <a:cubicBezTo>
                  <a:pt x="5671" y="4109"/>
                  <a:pt x="4499" y="4934"/>
                  <a:pt x="4153" y="5420"/>
                </a:cubicBezTo>
                <a:lnTo>
                  <a:pt x="50" y="11877"/>
                </a:lnTo>
                <a:cubicBezTo>
                  <a:pt x="-150" y="12205"/>
                  <a:pt x="268" y="12546"/>
                  <a:pt x="985" y="12638"/>
                </a:cubicBezTo>
                <a:cubicBezTo>
                  <a:pt x="1106" y="12653"/>
                  <a:pt x="1229" y="12661"/>
                  <a:pt x="1349" y="12661"/>
                </a:cubicBezTo>
                <a:cubicBezTo>
                  <a:pt x="1938" y="12661"/>
                  <a:pt x="2478" y="12482"/>
                  <a:pt x="2644" y="12209"/>
                </a:cubicBezTo>
                <a:lnTo>
                  <a:pt x="6269" y="6537"/>
                </a:lnTo>
                <a:lnTo>
                  <a:pt x="6994" y="6537"/>
                </a:lnTo>
                <a:cubicBezTo>
                  <a:pt x="6989" y="6544"/>
                  <a:pt x="6983" y="6551"/>
                  <a:pt x="6979" y="6558"/>
                </a:cubicBezTo>
                <a:lnTo>
                  <a:pt x="2405" y="14438"/>
                </a:lnTo>
                <a:cubicBezTo>
                  <a:pt x="2329" y="14570"/>
                  <a:pt x="2507" y="14676"/>
                  <a:pt x="2803" y="14676"/>
                </a:cubicBezTo>
                <a:lnTo>
                  <a:pt x="6067" y="14676"/>
                </a:lnTo>
                <a:lnTo>
                  <a:pt x="6067" y="20674"/>
                </a:lnTo>
                <a:cubicBezTo>
                  <a:pt x="6067" y="21185"/>
                  <a:pt x="6972" y="21600"/>
                  <a:pt x="8087" y="21600"/>
                </a:cubicBezTo>
                <a:cubicBezTo>
                  <a:pt x="9203" y="21600"/>
                  <a:pt x="10104" y="21185"/>
                  <a:pt x="10104" y="20674"/>
                </a:cubicBezTo>
                <a:lnTo>
                  <a:pt x="10104" y="14676"/>
                </a:lnTo>
                <a:cubicBezTo>
                  <a:pt x="10326" y="14676"/>
                  <a:pt x="10531" y="14676"/>
                  <a:pt x="10608" y="14676"/>
                </a:cubicBezTo>
                <a:cubicBezTo>
                  <a:pt x="10695" y="14676"/>
                  <a:pt x="10945" y="14676"/>
                  <a:pt x="11201" y="14676"/>
                </a:cubicBezTo>
                <a:lnTo>
                  <a:pt x="11201" y="20674"/>
                </a:lnTo>
                <a:cubicBezTo>
                  <a:pt x="11201" y="21185"/>
                  <a:pt x="12105" y="21600"/>
                  <a:pt x="13221" y="21600"/>
                </a:cubicBezTo>
                <a:cubicBezTo>
                  <a:pt x="14337" y="21600"/>
                  <a:pt x="15238" y="21185"/>
                  <a:pt x="15238" y="20674"/>
                </a:cubicBezTo>
                <a:lnTo>
                  <a:pt x="15238" y="14676"/>
                </a:lnTo>
                <a:lnTo>
                  <a:pt x="18410" y="14676"/>
                </a:lnTo>
                <a:cubicBezTo>
                  <a:pt x="18706" y="14676"/>
                  <a:pt x="18887" y="14570"/>
                  <a:pt x="18811" y="14438"/>
                </a:cubicBezTo>
                <a:lnTo>
                  <a:pt x="14237" y="6558"/>
                </a:lnTo>
                <a:cubicBezTo>
                  <a:pt x="14233" y="6551"/>
                  <a:pt x="14227" y="6544"/>
                  <a:pt x="14222" y="6537"/>
                </a:cubicBezTo>
                <a:lnTo>
                  <a:pt x="14932" y="6537"/>
                </a:lnTo>
                <a:lnTo>
                  <a:pt x="18656" y="12192"/>
                </a:lnTo>
                <a:cubicBezTo>
                  <a:pt x="18827" y="12463"/>
                  <a:pt x="19364" y="12638"/>
                  <a:pt x="19948" y="12638"/>
                </a:cubicBezTo>
                <a:cubicBezTo>
                  <a:pt x="20072" y="12638"/>
                  <a:pt x="20199" y="12631"/>
                  <a:pt x="20324" y="12614"/>
                </a:cubicBezTo>
                <a:cubicBezTo>
                  <a:pt x="21038" y="12519"/>
                  <a:pt x="21450" y="12177"/>
                  <a:pt x="21244" y="11850"/>
                </a:cubicBezTo>
                <a:lnTo>
                  <a:pt x="17037" y="5432"/>
                </a:lnTo>
                <a:lnTo>
                  <a:pt x="17022" y="5407"/>
                </a:lnTo>
                <a:cubicBezTo>
                  <a:pt x="16669" y="4924"/>
                  <a:pt x="15494" y="4112"/>
                  <a:pt x="13328" y="4112"/>
                </a:cubicBezTo>
                <a:cubicBezTo>
                  <a:pt x="13316" y="4112"/>
                  <a:pt x="13303" y="4112"/>
                  <a:pt x="13291" y="4112"/>
                </a:cubicBezTo>
                <a:lnTo>
                  <a:pt x="12768" y="4114"/>
                </a:lnTo>
                <a:cubicBezTo>
                  <a:pt x="12732" y="4113"/>
                  <a:pt x="12698" y="4109"/>
                  <a:pt x="12662" y="4109"/>
                </a:cubicBezTo>
                <a:lnTo>
                  <a:pt x="7859" y="4109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544631">
            <a:off x="16766474" y="3962511"/>
            <a:ext cx="5701393" cy="165101"/>
          </a:xfrm>
          <a:prstGeom prst="rect">
            <a:avLst/>
          </a:prstGeom>
        </p:spPr>
      </p:pic>
      <p:sp>
        <p:nvSpPr>
          <p:cNvPr id="216" name="Female"/>
          <p:cNvSpPr/>
          <p:nvPr/>
        </p:nvSpPr>
        <p:spPr>
          <a:xfrm>
            <a:off x="17126497" y="1059451"/>
            <a:ext cx="1154081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fill="norm" stroke="1" extrusionOk="0">
                <a:moveTo>
                  <a:pt x="10652" y="0"/>
                </a:moveTo>
                <a:cubicBezTo>
                  <a:pt x="9610" y="0"/>
                  <a:pt x="8570" y="182"/>
                  <a:pt x="7774" y="547"/>
                </a:cubicBezTo>
                <a:cubicBezTo>
                  <a:pt x="6184" y="1276"/>
                  <a:pt x="6184" y="2458"/>
                  <a:pt x="7774" y="3188"/>
                </a:cubicBezTo>
                <a:cubicBezTo>
                  <a:pt x="9365" y="3917"/>
                  <a:pt x="11943" y="3917"/>
                  <a:pt x="13534" y="3188"/>
                </a:cubicBezTo>
                <a:cubicBezTo>
                  <a:pt x="15124" y="2458"/>
                  <a:pt x="15124" y="1276"/>
                  <a:pt x="13534" y="547"/>
                </a:cubicBezTo>
                <a:cubicBezTo>
                  <a:pt x="12738" y="182"/>
                  <a:pt x="11695" y="0"/>
                  <a:pt x="10652" y="0"/>
                </a:cubicBezTo>
                <a:close/>
                <a:moveTo>
                  <a:pt x="7859" y="4109"/>
                </a:moveTo>
                <a:cubicBezTo>
                  <a:pt x="5671" y="4109"/>
                  <a:pt x="4499" y="4934"/>
                  <a:pt x="4153" y="5420"/>
                </a:cubicBezTo>
                <a:lnTo>
                  <a:pt x="50" y="11877"/>
                </a:lnTo>
                <a:cubicBezTo>
                  <a:pt x="-150" y="12205"/>
                  <a:pt x="268" y="12546"/>
                  <a:pt x="985" y="12638"/>
                </a:cubicBezTo>
                <a:cubicBezTo>
                  <a:pt x="1106" y="12653"/>
                  <a:pt x="1229" y="12661"/>
                  <a:pt x="1349" y="12661"/>
                </a:cubicBezTo>
                <a:cubicBezTo>
                  <a:pt x="1938" y="12661"/>
                  <a:pt x="2478" y="12482"/>
                  <a:pt x="2644" y="12209"/>
                </a:cubicBezTo>
                <a:lnTo>
                  <a:pt x="6269" y="6537"/>
                </a:lnTo>
                <a:lnTo>
                  <a:pt x="6994" y="6537"/>
                </a:lnTo>
                <a:cubicBezTo>
                  <a:pt x="6989" y="6544"/>
                  <a:pt x="6983" y="6551"/>
                  <a:pt x="6979" y="6558"/>
                </a:cubicBezTo>
                <a:lnTo>
                  <a:pt x="2405" y="14438"/>
                </a:lnTo>
                <a:cubicBezTo>
                  <a:pt x="2329" y="14570"/>
                  <a:pt x="2507" y="14676"/>
                  <a:pt x="2803" y="14676"/>
                </a:cubicBezTo>
                <a:lnTo>
                  <a:pt x="6067" y="14676"/>
                </a:lnTo>
                <a:lnTo>
                  <a:pt x="6067" y="20674"/>
                </a:lnTo>
                <a:cubicBezTo>
                  <a:pt x="6067" y="21185"/>
                  <a:pt x="6972" y="21600"/>
                  <a:pt x="8087" y="21600"/>
                </a:cubicBezTo>
                <a:cubicBezTo>
                  <a:pt x="9203" y="21600"/>
                  <a:pt x="10104" y="21185"/>
                  <a:pt x="10104" y="20674"/>
                </a:cubicBezTo>
                <a:lnTo>
                  <a:pt x="10104" y="14676"/>
                </a:lnTo>
                <a:cubicBezTo>
                  <a:pt x="10326" y="14676"/>
                  <a:pt x="10531" y="14676"/>
                  <a:pt x="10608" y="14676"/>
                </a:cubicBezTo>
                <a:cubicBezTo>
                  <a:pt x="10695" y="14676"/>
                  <a:pt x="10945" y="14676"/>
                  <a:pt x="11201" y="14676"/>
                </a:cubicBezTo>
                <a:lnTo>
                  <a:pt x="11201" y="20674"/>
                </a:lnTo>
                <a:cubicBezTo>
                  <a:pt x="11201" y="21185"/>
                  <a:pt x="12105" y="21600"/>
                  <a:pt x="13221" y="21600"/>
                </a:cubicBezTo>
                <a:cubicBezTo>
                  <a:pt x="14337" y="21600"/>
                  <a:pt x="15238" y="21185"/>
                  <a:pt x="15238" y="20674"/>
                </a:cubicBezTo>
                <a:lnTo>
                  <a:pt x="15238" y="14676"/>
                </a:lnTo>
                <a:lnTo>
                  <a:pt x="18410" y="14676"/>
                </a:lnTo>
                <a:cubicBezTo>
                  <a:pt x="18706" y="14676"/>
                  <a:pt x="18887" y="14570"/>
                  <a:pt x="18811" y="14438"/>
                </a:cubicBezTo>
                <a:lnTo>
                  <a:pt x="14237" y="6558"/>
                </a:lnTo>
                <a:cubicBezTo>
                  <a:pt x="14233" y="6551"/>
                  <a:pt x="14227" y="6544"/>
                  <a:pt x="14222" y="6537"/>
                </a:cubicBezTo>
                <a:lnTo>
                  <a:pt x="14932" y="6537"/>
                </a:lnTo>
                <a:lnTo>
                  <a:pt x="18656" y="12192"/>
                </a:lnTo>
                <a:cubicBezTo>
                  <a:pt x="18827" y="12463"/>
                  <a:pt x="19364" y="12638"/>
                  <a:pt x="19948" y="12638"/>
                </a:cubicBezTo>
                <a:cubicBezTo>
                  <a:pt x="20072" y="12638"/>
                  <a:pt x="20199" y="12631"/>
                  <a:pt x="20324" y="12614"/>
                </a:cubicBezTo>
                <a:cubicBezTo>
                  <a:pt x="21038" y="12519"/>
                  <a:pt x="21450" y="12177"/>
                  <a:pt x="21244" y="11850"/>
                </a:cubicBezTo>
                <a:lnTo>
                  <a:pt x="17037" y="5432"/>
                </a:lnTo>
                <a:lnTo>
                  <a:pt x="17022" y="5407"/>
                </a:lnTo>
                <a:cubicBezTo>
                  <a:pt x="16669" y="4924"/>
                  <a:pt x="15494" y="4112"/>
                  <a:pt x="13328" y="4112"/>
                </a:cubicBezTo>
                <a:cubicBezTo>
                  <a:pt x="13316" y="4112"/>
                  <a:pt x="13303" y="4112"/>
                  <a:pt x="13291" y="4112"/>
                </a:cubicBezTo>
                <a:lnTo>
                  <a:pt x="12768" y="4114"/>
                </a:lnTo>
                <a:cubicBezTo>
                  <a:pt x="12732" y="4113"/>
                  <a:pt x="12698" y="4109"/>
                  <a:pt x="12662" y="4109"/>
                </a:cubicBezTo>
                <a:lnTo>
                  <a:pt x="7859" y="4109"/>
                </a:ln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7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3659" y="7609069"/>
            <a:ext cx="1873412" cy="165101"/>
          </a:xfrm>
          <a:prstGeom prst="rect">
            <a:avLst/>
          </a:prstGeom>
        </p:spPr>
      </p:pic>
      <p:sp>
        <p:nvSpPr>
          <p:cNvPr id="219" name="Woman Walking"/>
          <p:cNvSpPr/>
          <p:nvPr/>
        </p:nvSpPr>
        <p:spPr>
          <a:xfrm>
            <a:off x="6610917" y="4680138"/>
            <a:ext cx="1180298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7" h="21576" fill="norm" stroke="1" extrusionOk="0">
                <a:moveTo>
                  <a:pt x="9897" y="1"/>
                </a:moveTo>
                <a:cubicBezTo>
                  <a:pt x="9630" y="7"/>
                  <a:pt x="9372" y="26"/>
                  <a:pt x="9182" y="69"/>
                </a:cubicBezTo>
                <a:cubicBezTo>
                  <a:pt x="9135" y="80"/>
                  <a:pt x="9054" y="84"/>
                  <a:pt x="9019" y="79"/>
                </a:cubicBezTo>
                <a:cubicBezTo>
                  <a:pt x="8811" y="30"/>
                  <a:pt x="8555" y="53"/>
                  <a:pt x="8347" y="96"/>
                </a:cubicBezTo>
                <a:cubicBezTo>
                  <a:pt x="8000" y="166"/>
                  <a:pt x="6312" y="580"/>
                  <a:pt x="5745" y="2041"/>
                </a:cubicBezTo>
                <a:cubicBezTo>
                  <a:pt x="5468" y="2763"/>
                  <a:pt x="5722" y="2892"/>
                  <a:pt x="5399" y="3258"/>
                </a:cubicBezTo>
                <a:cubicBezTo>
                  <a:pt x="5098" y="3603"/>
                  <a:pt x="4797" y="3938"/>
                  <a:pt x="4936" y="4396"/>
                </a:cubicBezTo>
                <a:cubicBezTo>
                  <a:pt x="5029" y="4698"/>
                  <a:pt x="5572" y="4957"/>
                  <a:pt x="5572" y="4962"/>
                </a:cubicBezTo>
                <a:cubicBezTo>
                  <a:pt x="4994" y="5501"/>
                  <a:pt x="4243" y="6928"/>
                  <a:pt x="4000" y="7424"/>
                </a:cubicBezTo>
                <a:cubicBezTo>
                  <a:pt x="3757" y="7920"/>
                  <a:pt x="3550" y="8372"/>
                  <a:pt x="3238" y="9988"/>
                </a:cubicBezTo>
                <a:cubicBezTo>
                  <a:pt x="3192" y="10247"/>
                  <a:pt x="3122" y="10431"/>
                  <a:pt x="3007" y="10630"/>
                </a:cubicBezTo>
                <a:cubicBezTo>
                  <a:pt x="2937" y="10732"/>
                  <a:pt x="2464" y="10899"/>
                  <a:pt x="2302" y="11066"/>
                </a:cubicBezTo>
                <a:cubicBezTo>
                  <a:pt x="2186" y="11179"/>
                  <a:pt x="2023" y="11524"/>
                  <a:pt x="1977" y="11708"/>
                </a:cubicBezTo>
                <a:cubicBezTo>
                  <a:pt x="1954" y="11815"/>
                  <a:pt x="1991" y="11853"/>
                  <a:pt x="2060" y="11950"/>
                </a:cubicBezTo>
                <a:cubicBezTo>
                  <a:pt x="2095" y="12004"/>
                  <a:pt x="2094" y="11993"/>
                  <a:pt x="2186" y="12031"/>
                </a:cubicBezTo>
                <a:cubicBezTo>
                  <a:pt x="2233" y="12053"/>
                  <a:pt x="2303" y="12032"/>
                  <a:pt x="2291" y="12048"/>
                </a:cubicBezTo>
                <a:cubicBezTo>
                  <a:pt x="2280" y="12075"/>
                  <a:pt x="2384" y="12224"/>
                  <a:pt x="2522" y="12230"/>
                </a:cubicBezTo>
                <a:cubicBezTo>
                  <a:pt x="2684" y="12235"/>
                  <a:pt x="2741" y="12241"/>
                  <a:pt x="2833" y="12305"/>
                </a:cubicBezTo>
                <a:cubicBezTo>
                  <a:pt x="3053" y="12446"/>
                  <a:pt x="3330" y="12467"/>
                  <a:pt x="3422" y="12381"/>
                </a:cubicBezTo>
                <a:cubicBezTo>
                  <a:pt x="3549" y="12263"/>
                  <a:pt x="3573" y="12149"/>
                  <a:pt x="3585" y="12139"/>
                </a:cubicBezTo>
                <a:cubicBezTo>
                  <a:pt x="3619" y="12085"/>
                  <a:pt x="3609" y="12075"/>
                  <a:pt x="3632" y="12102"/>
                </a:cubicBezTo>
                <a:cubicBezTo>
                  <a:pt x="3736" y="12247"/>
                  <a:pt x="3976" y="12317"/>
                  <a:pt x="4069" y="12193"/>
                </a:cubicBezTo>
                <a:cubicBezTo>
                  <a:pt x="4104" y="12139"/>
                  <a:pt x="4034" y="12144"/>
                  <a:pt x="4069" y="12053"/>
                </a:cubicBezTo>
                <a:cubicBezTo>
                  <a:pt x="4092" y="11977"/>
                  <a:pt x="4208" y="11740"/>
                  <a:pt x="4347" y="11438"/>
                </a:cubicBezTo>
                <a:cubicBezTo>
                  <a:pt x="4486" y="11142"/>
                  <a:pt x="4383" y="10895"/>
                  <a:pt x="4336" y="10674"/>
                </a:cubicBezTo>
                <a:cubicBezTo>
                  <a:pt x="4313" y="10571"/>
                  <a:pt x="4708" y="10005"/>
                  <a:pt x="4893" y="9719"/>
                </a:cubicBezTo>
                <a:cubicBezTo>
                  <a:pt x="5078" y="9433"/>
                  <a:pt x="5456" y="8588"/>
                  <a:pt x="5630" y="8195"/>
                </a:cubicBezTo>
                <a:cubicBezTo>
                  <a:pt x="5803" y="7796"/>
                  <a:pt x="6327" y="7425"/>
                  <a:pt x="6569" y="7198"/>
                </a:cubicBezTo>
                <a:cubicBezTo>
                  <a:pt x="6650" y="7408"/>
                  <a:pt x="6718" y="7806"/>
                  <a:pt x="6591" y="8210"/>
                </a:cubicBezTo>
                <a:cubicBezTo>
                  <a:pt x="6371" y="8911"/>
                  <a:pt x="5376" y="9639"/>
                  <a:pt x="5388" y="9628"/>
                </a:cubicBezTo>
                <a:lnTo>
                  <a:pt x="5482" y="9731"/>
                </a:lnTo>
                <a:cubicBezTo>
                  <a:pt x="5389" y="9865"/>
                  <a:pt x="5190" y="10053"/>
                  <a:pt x="5167" y="10307"/>
                </a:cubicBezTo>
                <a:cubicBezTo>
                  <a:pt x="5133" y="11007"/>
                  <a:pt x="5608" y="11481"/>
                  <a:pt x="5608" y="11573"/>
                </a:cubicBezTo>
                <a:cubicBezTo>
                  <a:pt x="5608" y="11697"/>
                  <a:pt x="5283" y="12462"/>
                  <a:pt x="5052" y="13243"/>
                </a:cubicBezTo>
                <a:cubicBezTo>
                  <a:pt x="4971" y="13534"/>
                  <a:pt x="4960" y="14849"/>
                  <a:pt x="4636" y="15291"/>
                </a:cubicBezTo>
                <a:cubicBezTo>
                  <a:pt x="4393" y="15636"/>
                  <a:pt x="3700" y="15793"/>
                  <a:pt x="3007" y="16763"/>
                </a:cubicBezTo>
                <a:cubicBezTo>
                  <a:pt x="2463" y="17528"/>
                  <a:pt x="982" y="19521"/>
                  <a:pt x="936" y="19602"/>
                </a:cubicBezTo>
                <a:cubicBezTo>
                  <a:pt x="913" y="19645"/>
                  <a:pt x="1077" y="19666"/>
                  <a:pt x="1077" y="19666"/>
                </a:cubicBezTo>
                <a:cubicBezTo>
                  <a:pt x="1042" y="19784"/>
                  <a:pt x="578" y="19952"/>
                  <a:pt x="416" y="20055"/>
                </a:cubicBezTo>
                <a:cubicBezTo>
                  <a:pt x="115" y="20243"/>
                  <a:pt x="94" y="20318"/>
                  <a:pt x="37" y="20469"/>
                </a:cubicBezTo>
                <a:cubicBezTo>
                  <a:pt x="-21" y="20609"/>
                  <a:pt x="-35" y="20674"/>
                  <a:pt x="185" y="20733"/>
                </a:cubicBezTo>
                <a:cubicBezTo>
                  <a:pt x="393" y="20792"/>
                  <a:pt x="1098" y="21019"/>
                  <a:pt x="1283" y="21003"/>
                </a:cubicBezTo>
                <a:cubicBezTo>
                  <a:pt x="1803" y="20959"/>
                  <a:pt x="2603" y="21370"/>
                  <a:pt x="3043" y="21477"/>
                </a:cubicBezTo>
                <a:cubicBezTo>
                  <a:pt x="3436" y="21596"/>
                  <a:pt x="3827" y="21573"/>
                  <a:pt x="4289" y="21573"/>
                </a:cubicBezTo>
                <a:cubicBezTo>
                  <a:pt x="4891" y="21579"/>
                  <a:pt x="5261" y="21573"/>
                  <a:pt x="5735" y="21573"/>
                </a:cubicBezTo>
                <a:cubicBezTo>
                  <a:pt x="6001" y="21573"/>
                  <a:pt x="6083" y="21488"/>
                  <a:pt x="5944" y="21380"/>
                </a:cubicBezTo>
                <a:cubicBezTo>
                  <a:pt x="5852" y="21304"/>
                  <a:pt x="4763" y="21084"/>
                  <a:pt x="4705" y="21073"/>
                </a:cubicBezTo>
                <a:cubicBezTo>
                  <a:pt x="4358" y="20960"/>
                  <a:pt x="3791" y="20555"/>
                  <a:pt x="3491" y="20415"/>
                </a:cubicBezTo>
                <a:cubicBezTo>
                  <a:pt x="3329" y="20345"/>
                  <a:pt x="3065" y="20253"/>
                  <a:pt x="2996" y="20146"/>
                </a:cubicBezTo>
                <a:cubicBezTo>
                  <a:pt x="2973" y="20119"/>
                  <a:pt x="3040" y="19947"/>
                  <a:pt x="3028" y="19947"/>
                </a:cubicBezTo>
                <a:cubicBezTo>
                  <a:pt x="3028" y="19947"/>
                  <a:pt x="3135" y="19974"/>
                  <a:pt x="3285" y="19947"/>
                </a:cubicBezTo>
                <a:cubicBezTo>
                  <a:pt x="3331" y="19941"/>
                  <a:pt x="3551" y="19688"/>
                  <a:pt x="3863" y="19435"/>
                </a:cubicBezTo>
                <a:cubicBezTo>
                  <a:pt x="4649" y="18788"/>
                  <a:pt x="4428" y="18918"/>
                  <a:pt x="5735" y="17706"/>
                </a:cubicBezTo>
                <a:cubicBezTo>
                  <a:pt x="6139" y="17328"/>
                  <a:pt x="7006" y="16644"/>
                  <a:pt x="7422" y="16283"/>
                </a:cubicBezTo>
                <a:cubicBezTo>
                  <a:pt x="7653" y="16083"/>
                  <a:pt x="8257" y="15334"/>
                  <a:pt x="8546" y="15027"/>
                </a:cubicBezTo>
                <a:cubicBezTo>
                  <a:pt x="8696" y="14865"/>
                  <a:pt x="9237" y="14116"/>
                  <a:pt x="9503" y="13567"/>
                </a:cubicBezTo>
                <a:cubicBezTo>
                  <a:pt x="9561" y="13453"/>
                  <a:pt x="9598" y="13539"/>
                  <a:pt x="9760" y="13658"/>
                </a:cubicBezTo>
                <a:cubicBezTo>
                  <a:pt x="9864" y="13733"/>
                  <a:pt x="11700" y="14838"/>
                  <a:pt x="12278" y="15399"/>
                </a:cubicBezTo>
                <a:cubicBezTo>
                  <a:pt x="12440" y="15555"/>
                  <a:pt x="12591" y="15716"/>
                  <a:pt x="12614" y="15889"/>
                </a:cubicBezTo>
                <a:cubicBezTo>
                  <a:pt x="12788" y="16869"/>
                  <a:pt x="12825" y="17452"/>
                  <a:pt x="13275" y="18012"/>
                </a:cubicBezTo>
                <a:cubicBezTo>
                  <a:pt x="13703" y="18551"/>
                  <a:pt x="14927" y="20200"/>
                  <a:pt x="14974" y="20243"/>
                </a:cubicBezTo>
                <a:cubicBezTo>
                  <a:pt x="15020" y="20286"/>
                  <a:pt x="15021" y="20357"/>
                  <a:pt x="15125" y="20346"/>
                </a:cubicBezTo>
                <a:cubicBezTo>
                  <a:pt x="15287" y="20330"/>
                  <a:pt x="15331" y="20319"/>
                  <a:pt x="15331" y="20319"/>
                </a:cubicBezTo>
                <a:cubicBezTo>
                  <a:pt x="15343" y="20341"/>
                  <a:pt x="15402" y="20475"/>
                  <a:pt x="15378" y="20674"/>
                </a:cubicBezTo>
                <a:cubicBezTo>
                  <a:pt x="15344" y="20874"/>
                  <a:pt x="15297" y="20944"/>
                  <a:pt x="15331" y="21127"/>
                </a:cubicBezTo>
                <a:cubicBezTo>
                  <a:pt x="15389" y="21413"/>
                  <a:pt x="15516" y="21461"/>
                  <a:pt x="15747" y="21568"/>
                </a:cubicBezTo>
                <a:cubicBezTo>
                  <a:pt x="15793" y="21585"/>
                  <a:pt x="16547" y="21536"/>
                  <a:pt x="16871" y="21515"/>
                </a:cubicBezTo>
                <a:cubicBezTo>
                  <a:pt x="16940" y="21509"/>
                  <a:pt x="17043" y="21418"/>
                  <a:pt x="17239" y="21407"/>
                </a:cubicBezTo>
                <a:cubicBezTo>
                  <a:pt x="17655" y="21385"/>
                  <a:pt x="18189" y="21440"/>
                  <a:pt x="19068" y="21343"/>
                </a:cubicBezTo>
                <a:cubicBezTo>
                  <a:pt x="20016" y="21235"/>
                  <a:pt x="20315" y="21180"/>
                  <a:pt x="20824" y="21062"/>
                </a:cubicBezTo>
                <a:cubicBezTo>
                  <a:pt x="21448" y="20884"/>
                  <a:pt x="21565" y="20680"/>
                  <a:pt x="21207" y="20615"/>
                </a:cubicBezTo>
                <a:cubicBezTo>
                  <a:pt x="21033" y="20583"/>
                  <a:pt x="20651" y="20631"/>
                  <a:pt x="20235" y="20615"/>
                </a:cubicBezTo>
                <a:cubicBezTo>
                  <a:pt x="19795" y="20594"/>
                  <a:pt x="18592" y="20502"/>
                  <a:pt x="18106" y="20427"/>
                </a:cubicBezTo>
                <a:cubicBezTo>
                  <a:pt x="17968" y="20405"/>
                  <a:pt x="17851" y="20400"/>
                  <a:pt x="17713" y="20319"/>
                </a:cubicBezTo>
                <a:cubicBezTo>
                  <a:pt x="17678" y="20297"/>
                  <a:pt x="17563" y="20243"/>
                  <a:pt x="17528" y="20221"/>
                </a:cubicBezTo>
                <a:cubicBezTo>
                  <a:pt x="17505" y="20205"/>
                  <a:pt x="17320" y="20049"/>
                  <a:pt x="17297" y="20028"/>
                </a:cubicBezTo>
                <a:cubicBezTo>
                  <a:pt x="17470" y="19995"/>
                  <a:pt x="17505" y="19984"/>
                  <a:pt x="17470" y="19925"/>
                </a:cubicBezTo>
                <a:cubicBezTo>
                  <a:pt x="17424" y="19833"/>
                  <a:pt x="16420" y="17203"/>
                  <a:pt x="15993" y="15894"/>
                </a:cubicBezTo>
                <a:cubicBezTo>
                  <a:pt x="15946" y="15737"/>
                  <a:pt x="15887" y="15577"/>
                  <a:pt x="15841" y="15426"/>
                </a:cubicBezTo>
                <a:cubicBezTo>
                  <a:pt x="15748" y="15092"/>
                  <a:pt x="15737" y="14854"/>
                  <a:pt x="15552" y="14574"/>
                </a:cubicBezTo>
                <a:cubicBezTo>
                  <a:pt x="15355" y="14272"/>
                  <a:pt x="14117" y="12597"/>
                  <a:pt x="12903" y="11320"/>
                </a:cubicBezTo>
                <a:cubicBezTo>
                  <a:pt x="12429" y="10825"/>
                  <a:pt x="11839" y="10457"/>
                  <a:pt x="11758" y="9724"/>
                </a:cubicBezTo>
                <a:cubicBezTo>
                  <a:pt x="11723" y="9390"/>
                  <a:pt x="11853" y="9057"/>
                  <a:pt x="11899" y="8901"/>
                </a:cubicBezTo>
                <a:cubicBezTo>
                  <a:pt x="11968" y="8669"/>
                  <a:pt x="12105" y="8389"/>
                  <a:pt x="12105" y="8389"/>
                </a:cubicBezTo>
                <a:cubicBezTo>
                  <a:pt x="12105" y="8389"/>
                  <a:pt x="12119" y="8502"/>
                  <a:pt x="12361" y="8609"/>
                </a:cubicBezTo>
                <a:cubicBezTo>
                  <a:pt x="12604" y="8717"/>
                  <a:pt x="12602" y="8711"/>
                  <a:pt x="12914" y="8835"/>
                </a:cubicBezTo>
                <a:cubicBezTo>
                  <a:pt x="13619" y="9126"/>
                  <a:pt x="16360" y="9865"/>
                  <a:pt x="16383" y="9956"/>
                </a:cubicBezTo>
                <a:cubicBezTo>
                  <a:pt x="16406" y="10053"/>
                  <a:pt x="16708" y="10259"/>
                  <a:pt x="17055" y="10382"/>
                </a:cubicBezTo>
                <a:cubicBezTo>
                  <a:pt x="17402" y="10501"/>
                  <a:pt x="17517" y="10516"/>
                  <a:pt x="17586" y="10581"/>
                </a:cubicBezTo>
                <a:cubicBezTo>
                  <a:pt x="17667" y="10673"/>
                  <a:pt x="18153" y="10711"/>
                  <a:pt x="18280" y="10728"/>
                </a:cubicBezTo>
                <a:cubicBezTo>
                  <a:pt x="18557" y="10760"/>
                  <a:pt x="18893" y="10489"/>
                  <a:pt x="19089" y="10478"/>
                </a:cubicBezTo>
                <a:cubicBezTo>
                  <a:pt x="19216" y="10468"/>
                  <a:pt x="19355" y="10398"/>
                  <a:pt x="19378" y="10253"/>
                </a:cubicBezTo>
                <a:cubicBezTo>
                  <a:pt x="19390" y="10167"/>
                  <a:pt x="19391" y="10000"/>
                  <a:pt x="19194" y="9929"/>
                </a:cubicBezTo>
                <a:cubicBezTo>
                  <a:pt x="18986" y="9859"/>
                  <a:pt x="18638" y="9736"/>
                  <a:pt x="18395" y="9704"/>
                </a:cubicBezTo>
                <a:cubicBezTo>
                  <a:pt x="18176" y="9672"/>
                  <a:pt x="17865" y="9649"/>
                  <a:pt x="17391" y="9535"/>
                </a:cubicBezTo>
                <a:cubicBezTo>
                  <a:pt x="17021" y="9444"/>
                  <a:pt x="16892" y="9390"/>
                  <a:pt x="16556" y="9207"/>
                </a:cubicBezTo>
                <a:cubicBezTo>
                  <a:pt x="14406" y="8065"/>
                  <a:pt x="13599" y="7769"/>
                  <a:pt x="13333" y="7688"/>
                </a:cubicBezTo>
                <a:cubicBezTo>
                  <a:pt x="13148" y="7634"/>
                  <a:pt x="12939" y="7472"/>
                  <a:pt x="12766" y="7272"/>
                </a:cubicBezTo>
                <a:cubicBezTo>
                  <a:pt x="12766" y="7251"/>
                  <a:pt x="12905" y="6724"/>
                  <a:pt x="13113" y="6476"/>
                </a:cubicBezTo>
                <a:cubicBezTo>
                  <a:pt x="13217" y="6347"/>
                  <a:pt x="13263" y="6120"/>
                  <a:pt x="13229" y="6018"/>
                </a:cubicBezTo>
                <a:cubicBezTo>
                  <a:pt x="13171" y="5856"/>
                  <a:pt x="13090" y="5743"/>
                  <a:pt x="12871" y="5619"/>
                </a:cubicBezTo>
                <a:cubicBezTo>
                  <a:pt x="12408" y="5371"/>
                  <a:pt x="12024" y="5118"/>
                  <a:pt x="11527" y="4881"/>
                </a:cubicBezTo>
                <a:cubicBezTo>
                  <a:pt x="11469" y="4854"/>
                  <a:pt x="11145" y="4606"/>
                  <a:pt x="11064" y="4504"/>
                </a:cubicBezTo>
                <a:cubicBezTo>
                  <a:pt x="10925" y="4332"/>
                  <a:pt x="10871" y="4142"/>
                  <a:pt x="10558" y="4007"/>
                </a:cubicBezTo>
                <a:cubicBezTo>
                  <a:pt x="10512" y="3986"/>
                  <a:pt x="10430" y="3921"/>
                  <a:pt x="10407" y="3894"/>
                </a:cubicBezTo>
                <a:cubicBezTo>
                  <a:pt x="10326" y="3771"/>
                  <a:pt x="10428" y="3619"/>
                  <a:pt x="10486" y="3500"/>
                </a:cubicBezTo>
                <a:cubicBezTo>
                  <a:pt x="10579" y="3306"/>
                  <a:pt x="10637" y="3254"/>
                  <a:pt x="10880" y="3130"/>
                </a:cubicBezTo>
                <a:cubicBezTo>
                  <a:pt x="10938" y="3098"/>
                  <a:pt x="11076" y="3065"/>
                  <a:pt x="11285" y="3076"/>
                </a:cubicBezTo>
                <a:cubicBezTo>
                  <a:pt x="11666" y="3098"/>
                  <a:pt x="11746" y="3119"/>
                  <a:pt x="12105" y="3086"/>
                </a:cubicBezTo>
                <a:cubicBezTo>
                  <a:pt x="12440" y="3059"/>
                  <a:pt x="12463" y="2898"/>
                  <a:pt x="12452" y="2817"/>
                </a:cubicBezTo>
                <a:cubicBezTo>
                  <a:pt x="12417" y="2634"/>
                  <a:pt x="12764" y="2704"/>
                  <a:pt x="12567" y="2520"/>
                </a:cubicBezTo>
                <a:cubicBezTo>
                  <a:pt x="12544" y="2499"/>
                  <a:pt x="12776" y="2504"/>
                  <a:pt x="12730" y="2391"/>
                </a:cubicBezTo>
                <a:cubicBezTo>
                  <a:pt x="12672" y="2245"/>
                  <a:pt x="12707" y="2187"/>
                  <a:pt x="12846" y="2165"/>
                </a:cubicBezTo>
                <a:cubicBezTo>
                  <a:pt x="13123" y="2122"/>
                  <a:pt x="13159" y="1997"/>
                  <a:pt x="13055" y="1938"/>
                </a:cubicBezTo>
                <a:cubicBezTo>
                  <a:pt x="12963" y="1889"/>
                  <a:pt x="12891" y="1847"/>
                  <a:pt x="12799" y="1798"/>
                </a:cubicBezTo>
                <a:cubicBezTo>
                  <a:pt x="12729" y="1766"/>
                  <a:pt x="12674" y="1723"/>
                  <a:pt x="12650" y="1680"/>
                </a:cubicBezTo>
                <a:cubicBezTo>
                  <a:pt x="12569" y="1519"/>
                  <a:pt x="12663" y="1336"/>
                  <a:pt x="12640" y="1163"/>
                </a:cubicBezTo>
                <a:cubicBezTo>
                  <a:pt x="12593" y="808"/>
                  <a:pt x="12419" y="726"/>
                  <a:pt x="12246" y="554"/>
                </a:cubicBezTo>
                <a:cubicBezTo>
                  <a:pt x="12246" y="489"/>
                  <a:pt x="12223" y="397"/>
                  <a:pt x="12177" y="370"/>
                </a:cubicBezTo>
                <a:cubicBezTo>
                  <a:pt x="11853" y="155"/>
                  <a:pt x="11229" y="42"/>
                  <a:pt x="10674" y="15"/>
                </a:cubicBezTo>
                <a:cubicBezTo>
                  <a:pt x="10443" y="4"/>
                  <a:pt x="10164" y="-4"/>
                  <a:pt x="9897" y="1"/>
                </a:cubicBezTo>
                <a:close/>
              </a:path>
            </a:pathLst>
          </a:custGeom>
          <a:solidFill>
            <a:srgbClr val="531B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94219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0" name="Worker"/>
          <p:cNvSpPr/>
          <p:nvPr/>
        </p:nvSpPr>
        <p:spPr>
          <a:xfrm>
            <a:off x="9992276" y="4722021"/>
            <a:ext cx="1140967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485" fill="norm" stroke="1" extrusionOk="0">
                <a:moveTo>
                  <a:pt x="10437" y="4"/>
                </a:moveTo>
                <a:cubicBezTo>
                  <a:pt x="10086" y="16"/>
                  <a:pt x="9890" y="53"/>
                  <a:pt x="9890" y="53"/>
                </a:cubicBezTo>
                <a:lnTo>
                  <a:pt x="9679" y="218"/>
                </a:lnTo>
                <a:cubicBezTo>
                  <a:pt x="9679" y="218"/>
                  <a:pt x="9475" y="209"/>
                  <a:pt x="9302" y="233"/>
                </a:cubicBezTo>
                <a:cubicBezTo>
                  <a:pt x="9123" y="277"/>
                  <a:pt x="8310" y="685"/>
                  <a:pt x="8077" y="979"/>
                </a:cubicBezTo>
                <a:cubicBezTo>
                  <a:pt x="7824" y="1007"/>
                  <a:pt x="6972" y="1066"/>
                  <a:pt x="6792" y="1100"/>
                </a:cubicBezTo>
                <a:cubicBezTo>
                  <a:pt x="6611" y="1134"/>
                  <a:pt x="6610" y="1188"/>
                  <a:pt x="6747" y="1207"/>
                </a:cubicBezTo>
                <a:cubicBezTo>
                  <a:pt x="6845" y="1222"/>
                  <a:pt x="7314" y="1289"/>
                  <a:pt x="7960" y="1382"/>
                </a:cubicBezTo>
                <a:lnTo>
                  <a:pt x="7768" y="1865"/>
                </a:lnTo>
                <a:cubicBezTo>
                  <a:pt x="7768" y="1865"/>
                  <a:pt x="7275" y="2061"/>
                  <a:pt x="7048" y="2209"/>
                </a:cubicBezTo>
                <a:cubicBezTo>
                  <a:pt x="6821" y="2357"/>
                  <a:pt x="7572" y="2389"/>
                  <a:pt x="7572" y="2389"/>
                </a:cubicBezTo>
                <a:cubicBezTo>
                  <a:pt x="7572" y="2389"/>
                  <a:pt x="7241" y="2949"/>
                  <a:pt x="7719" y="3113"/>
                </a:cubicBezTo>
                <a:cubicBezTo>
                  <a:pt x="7920" y="3182"/>
                  <a:pt x="8267" y="3252"/>
                  <a:pt x="8601" y="3308"/>
                </a:cubicBezTo>
                <a:cubicBezTo>
                  <a:pt x="8784" y="3339"/>
                  <a:pt x="8857" y="3435"/>
                  <a:pt x="8759" y="3510"/>
                </a:cubicBezTo>
                <a:cubicBezTo>
                  <a:pt x="8554" y="3667"/>
                  <a:pt x="8183" y="3908"/>
                  <a:pt x="7670" y="4063"/>
                </a:cubicBezTo>
                <a:cubicBezTo>
                  <a:pt x="6854" y="4309"/>
                  <a:pt x="6108" y="5696"/>
                  <a:pt x="6034" y="6631"/>
                </a:cubicBezTo>
                <a:cubicBezTo>
                  <a:pt x="5968" y="7473"/>
                  <a:pt x="5033" y="9443"/>
                  <a:pt x="5883" y="10219"/>
                </a:cubicBezTo>
                <a:cubicBezTo>
                  <a:pt x="5883" y="10220"/>
                  <a:pt x="5883" y="10221"/>
                  <a:pt x="5883" y="10221"/>
                </a:cubicBezTo>
                <a:cubicBezTo>
                  <a:pt x="5207" y="11118"/>
                  <a:pt x="5701" y="12224"/>
                  <a:pt x="4764" y="13705"/>
                </a:cubicBezTo>
                <a:cubicBezTo>
                  <a:pt x="3636" y="15488"/>
                  <a:pt x="3816" y="18602"/>
                  <a:pt x="3351" y="18952"/>
                </a:cubicBezTo>
                <a:cubicBezTo>
                  <a:pt x="3167" y="19090"/>
                  <a:pt x="3339" y="19405"/>
                  <a:pt x="3339" y="19406"/>
                </a:cubicBezTo>
                <a:cubicBezTo>
                  <a:pt x="3339" y="19406"/>
                  <a:pt x="2631" y="19652"/>
                  <a:pt x="1602" y="19882"/>
                </a:cubicBezTo>
                <a:cubicBezTo>
                  <a:pt x="1601" y="19882"/>
                  <a:pt x="1598" y="19882"/>
                  <a:pt x="1598" y="19882"/>
                </a:cubicBezTo>
                <a:cubicBezTo>
                  <a:pt x="73" y="19841"/>
                  <a:pt x="-63" y="20307"/>
                  <a:pt x="19" y="20574"/>
                </a:cubicBezTo>
                <a:cubicBezTo>
                  <a:pt x="46" y="20664"/>
                  <a:pt x="209" y="20734"/>
                  <a:pt x="411" y="20742"/>
                </a:cubicBezTo>
                <a:cubicBezTo>
                  <a:pt x="2676" y="20839"/>
                  <a:pt x="3841" y="20592"/>
                  <a:pt x="4278" y="20465"/>
                </a:cubicBezTo>
                <a:cubicBezTo>
                  <a:pt x="4366" y="20439"/>
                  <a:pt x="4482" y="20465"/>
                  <a:pt x="4485" y="20512"/>
                </a:cubicBezTo>
                <a:cubicBezTo>
                  <a:pt x="4488" y="20554"/>
                  <a:pt x="4556" y="20589"/>
                  <a:pt x="4651" y="20588"/>
                </a:cubicBezTo>
                <a:cubicBezTo>
                  <a:pt x="5744" y="20569"/>
                  <a:pt x="6439" y="20521"/>
                  <a:pt x="6852" y="20480"/>
                </a:cubicBezTo>
                <a:cubicBezTo>
                  <a:pt x="7148" y="20450"/>
                  <a:pt x="7357" y="20331"/>
                  <a:pt x="7353" y="20196"/>
                </a:cubicBezTo>
                <a:lnTo>
                  <a:pt x="7346" y="19841"/>
                </a:lnTo>
                <a:cubicBezTo>
                  <a:pt x="7344" y="19783"/>
                  <a:pt x="7387" y="19727"/>
                  <a:pt x="7467" y="19680"/>
                </a:cubicBezTo>
                <a:cubicBezTo>
                  <a:pt x="8229" y="19232"/>
                  <a:pt x="7793" y="18275"/>
                  <a:pt x="8073" y="16954"/>
                </a:cubicBezTo>
                <a:cubicBezTo>
                  <a:pt x="8368" y="15566"/>
                  <a:pt x="8492" y="15553"/>
                  <a:pt x="9570" y="13337"/>
                </a:cubicBezTo>
                <a:cubicBezTo>
                  <a:pt x="9573" y="13337"/>
                  <a:pt x="9574" y="13337"/>
                  <a:pt x="9577" y="13337"/>
                </a:cubicBezTo>
                <a:cubicBezTo>
                  <a:pt x="11043" y="14533"/>
                  <a:pt x="10440" y="15298"/>
                  <a:pt x="10636" y="15845"/>
                </a:cubicBezTo>
                <a:cubicBezTo>
                  <a:pt x="10833" y="16392"/>
                  <a:pt x="11668" y="17106"/>
                  <a:pt x="11680" y="18966"/>
                </a:cubicBezTo>
                <a:cubicBezTo>
                  <a:pt x="11704" y="20495"/>
                  <a:pt x="11735" y="19812"/>
                  <a:pt x="12137" y="20330"/>
                </a:cubicBezTo>
                <a:cubicBezTo>
                  <a:pt x="12010" y="20446"/>
                  <a:pt x="11786" y="20561"/>
                  <a:pt x="11386" y="20672"/>
                </a:cubicBezTo>
                <a:cubicBezTo>
                  <a:pt x="10646" y="20876"/>
                  <a:pt x="10719" y="21130"/>
                  <a:pt x="10783" y="21288"/>
                </a:cubicBezTo>
                <a:cubicBezTo>
                  <a:pt x="10807" y="21346"/>
                  <a:pt x="10902" y="21392"/>
                  <a:pt x="11028" y="21408"/>
                </a:cubicBezTo>
                <a:cubicBezTo>
                  <a:pt x="12524" y="21592"/>
                  <a:pt x="13471" y="21410"/>
                  <a:pt x="14010" y="21253"/>
                </a:cubicBezTo>
                <a:cubicBezTo>
                  <a:pt x="14574" y="21089"/>
                  <a:pt x="14673" y="20619"/>
                  <a:pt x="14967" y="20477"/>
                </a:cubicBezTo>
                <a:cubicBezTo>
                  <a:pt x="15134" y="20396"/>
                  <a:pt x="15145" y="20200"/>
                  <a:pt x="15122" y="20045"/>
                </a:cubicBezTo>
                <a:cubicBezTo>
                  <a:pt x="15124" y="20044"/>
                  <a:pt x="15127" y="20043"/>
                  <a:pt x="15129" y="20043"/>
                </a:cubicBezTo>
                <a:cubicBezTo>
                  <a:pt x="15725" y="19650"/>
                  <a:pt x="15043" y="19524"/>
                  <a:pt x="15126" y="17446"/>
                </a:cubicBezTo>
                <a:cubicBezTo>
                  <a:pt x="15379" y="14690"/>
                  <a:pt x="14303" y="14379"/>
                  <a:pt x="14651" y="12819"/>
                </a:cubicBezTo>
                <a:cubicBezTo>
                  <a:pt x="14666" y="12752"/>
                  <a:pt x="14679" y="12685"/>
                  <a:pt x="14692" y="12621"/>
                </a:cubicBezTo>
                <a:cubicBezTo>
                  <a:pt x="14707" y="12548"/>
                  <a:pt x="14841" y="12494"/>
                  <a:pt x="15005" y="12492"/>
                </a:cubicBezTo>
                <a:cubicBezTo>
                  <a:pt x="15481" y="12485"/>
                  <a:pt x="15952" y="12451"/>
                  <a:pt x="16313" y="12371"/>
                </a:cubicBezTo>
                <a:cubicBezTo>
                  <a:pt x="16447" y="12341"/>
                  <a:pt x="16604" y="12381"/>
                  <a:pt x="16622" y="12448"/>
                </a:cubicBezTo>
                <a:cubicBezTo>
                  <a:pt x="16706" y="12755"/>
                  <a:pt x="16876" y="13159"/>
                  <a:pt x="16961" y="13451"/>
                </a:cubicBezTo>
                <a:cubicBezTo>
                  <a:pt x="17064" y="13804"/>
                  <a:pt x="17105" y="14178"/>
                  <a:pt x="17119" y="14334"/>
                </a:cubicBezTo>
                <a:cubicBezTo>
                  <a:pt x="17123" y="14374"/>
                  <a:pt x="17207" y="14404"/>
                  <a:pt x="17297" y="14399"/>
                </a:cubicBezTo>
                <a:lnTo>
                  <a:pt x="17538" y="14386"/>
                </a:lnTo>
                <a:lnTo>
                  <a:pt x="18133" y="14350"/>
                </a:lnTo>
                <a:cubicBezTo>
                  <a:pt x="18223" y="14345"/>
                  <a:pt x="18285" y="14308"/>
                  <a:pt x="18265" y="14268"/>
                </a:cubicBezTo>
                <a:cubicBezTo>
                  <a:pt x="18190" y="14116"/>
                  <a:pt x="18017" y="13748"/>
                  <a:pt x="17915" y="13396"/>
                </a:cubicBezTo>
                <a:cubicBezTo>
                  <a:pt x="17789" y="12962"/>
                  <a:pt x="17698" y="12269"/>
                  <a:pt x="17508" y="12040"/>
                </a:cubicBezTo>
                <a:cubicBezTo>
                  <a:pt x="17484" y="12011"/>
                  <a:pt x="17413" y="11995"/>
                  <a:pt x="17346" y="11999"/>
                </a:cubicBezTo>
                <a:lnTo>
                  <a:pt x="17338" y="11999"/>
                </a:lnTo>
                <a:lnTo>
                  <a:pt x="17206" y="11542"/>
                </a:lnTo>
                <a:cubicBezTo>
                  <a:pt x="17207" y="11541"/>
                  <a:pt x="17209" y="11541"/>
                  <a:pt x="17210" y="11540"/>
                </a:cubicBezTo>
                <a:cubicBezTo>
                  <a:pt x="17340" y="11529"/>
                  <a:pt x="17463" y="11514"/>
                  <a:pt x="17560" y="11497"/>
                </a:cubicBezTo>
                <a:cubicBezTo>
                  <a:pt x="17561" y="11496"/>
                  <a:pt x="17560" y="11495"/>
                  <a:pt x="17560" y="11495"/>
                </a:cubicBezTo>
                <a:cubicBezTo>
                  <a:pt x="17538" y="11368"/>
                  <a:pt x="17479" y="11143"/>
                  <a:pt x="17478" y="11139"/>
                </a:cubicBezTo>
                <a:cubicBezTo>
                  <a:pt x="17473" y="11138"/>
                  <a:pt x="17368" y="11117"/>
                  <a:pt x="17168" y="11102"/>
                </a:cubicBezTo>
                <a:cubicBezTo>
                  <a:pt x="17167" y="11101"/>
                  <a:pt x="17166" y="11101"/>
                  <a:pt x="17165" y="11100"/>
                </a:cubicBezTo>
                <a:cubicBezTo>
                  <a:pt x="17189" y="11034"/>
                  <a:pt x="17276" y="10886"/>
                  <a:pt x="17583" y="10868"/>
                </a:cubicBezTo>
                <a:cubicBezTo>
                  <a:pt x="17963" y="10846"/>
                  <a:pt x="18338" y="11016"/>
                  <a:pt x="18733" y="11129"/>
                </a:cubicBezTo>
                <a:cubicBezTo>
                  <a:pt x="18776" y="11141"/>
                  <a:pt x="18825" y="11121"/>
                  <a:pt x="18804" y="11100"/>
                </a:cubicBezTo>
                <a:cubicBezTo>
                  <a:pt x="18519" y="10819"/>
                  <a:pt x="18080" y="10648"/>
                  <a:pt x="17602" y="10550"/>
                </a:cubicBezTo>
                <a:cubicBezTo>
                  <a:pt x="17601" y="10550"/>
                  <a:pt x="17599" y="10549"/>
                  <a:pt x="17598" y="10549"/>
                </a:cubicBezTo>
                <a:cubicBezTo>
                  <a:pt x="17663" y="10303"/>
                  <a:pt x="17464" y="9517"/>
                  <a:pt x="18103" y="9308"/>
                </a:cubicBezTo>
                <a:cubicBezTo>
                  <a:pt x="18839" y="9068"/>
                  <a:pt x="21537" y="7448"/>
                  <a:pt x="21537" y="7251"/>
                </a:cubicBezTo>
                <a:cubicBezTo>
                  <a:pt x="21537" y="7054"/>
                  <a:pt x="20229" y="6631"/>
                  <a:pt x="20229" y="6631"/>
                </a:cubicBezTo>
                <a:cubicBezTo>
                  <a:pt x="20294" y="6574"/>
                  <a:pt x="20326" y="6523"/>
                  <a:pt x="20312" y="6485"/>
                </a:cubicBezTo>
                <a:cubicBezTo>
                  <a:pt x="20214" y="6223"/>
                  <a:pt x="19626" y="5918"/>
                  <a:pt x="19185" y="5939"/>
                </a:cubicBezTo>
                <a:cubicBezTo>
                  <a:pt x="19184" y="5938"/>
                  <a:pt x="19182" y="5939"/>
                  <a:pt x="19181" y="5939"/>
                </a:cubicBezTo>
                <a:cubicBezTo>
                  <a:pt x="18797" y="5597"/>
                  <a:pt x="15642" y="4020"/>
                  <a:pt x="14183" y="3607"/>
                </a:cubicBezTo>
                <a:cubicBezTo>
                  <a:pt x="14143" y="3594"/>
                  <a:pt x="14102" y="3582"/>
                  <a:pt x="14059" y="3574"/>
                </a:cubicBezTo>
                <a:cubicBezTo>
                  <a:pt x="13624" y="3489"/>
                  <a:pt x="13317" y="3433"/>
                  <a:pt x="13052" y="3397"/>
                </a:cubicBezTo>
                <a:cubicBezTo>
                  <a:pt x="12797" y="3363"/>
                  <a:pt x="12583" y="3286"/>
                  <a:pt x="12461" y="3181"/>
                </a:cubicBezTo>
                <a:cubicBezTo>
                  <a:pt x="12456" y="3177"/>
                  <a:pt x="12450" y="3173"/>
                  <a:pt x="12446" y="3169"/>
                </a:cubicBezTo>
                <a:cubicBezTo>
                  <a:pt x="12303" y="3044"/>
                  <a:pt x="12309" y="2897"/>
                  <a:pt x="12453" y="2772"/>
                </a:cubicBezTo>
                <a:cubicBezTo>
                  <a:pt x="12690" y="2568"/>
                  <a:pt x="12917" y="2300"/>
                  <a:pt x="13056" y="2118"/>
                </a:cubicBezTo>
                <a:cubicBezTo>
                  <a:pt x="13339" y="2159"/>
                  <a:pt x="13522" y="2185"/>
                  <a:pt x="13558" y="2191"/>
                </a:cubicBezTo>
                <a:cubicBezTo>
                  <a:pt x="13853" y="2237"/>
                  <a:pt x="13802" y="2072"/>
                  <a:pt x="13633" y="1918"/>
                </a:cubicBezTo>
                <a:cubicBezTo>
                  <a:pt x="14292" y="1088"/>
                  <a:pt x="13130" y="295"/>
                  <a:pt x="11903" y="102"/>
                </a:cubicBezTo>
                <a:cubicBezTo>
                  <a:pt x="11289" y="5"/>
                  <a:pt x="10787" y="-8"/>
                  <a:pt x="10437" y="4"/>
                </a:cubicBezTo>
                <a:close/>
                <a:moveTo>
                  <a:pt x="15977" y="6797"/>
                </a:moveTo>
                <a:cubicBezTo>
                  <a:pt x="16042" y="6794"/>
                  <a:pt x="16114" y="6797"/>
                  <a:pt x="16181" y="6809"/>
                </a:cubicBezTo>
                <a:cubicBezTo>
                  <a:pt x="16554" y="6879"/>
                  <a:pt x="16803" y="7031"/>
                  <a:pt x="16773" y="7075"/>
                </a:cubicBezTo>
                <a:cubicBezTo>
                  <a:pt x="16657" y="7240"/>
                  <a:pt x="17224" y="7430"/>
                  <a:pt x="17756" y="7512"/>
                </a:cubicBezTo>
                <a:cubicBezTo>
                  <a:pt x="17915" y="7536"/>
                  <a:pt x="18004" y="7610"/>
                  <a:pt x="17952" y="7681"/>
                </a:cubicBezTo>
                <a:cubicBezTo>
                  <a:pt x="17631" y="8127"/>
                  <a:pt x="17150" y="8671"/>
                  <a:pt x="17018" y="8819"/>
                </a:cubicBezTo>
                <a:cubicBezTo>
                  <a:pt x="16985" y="8843"/>
                  <a:pt x="16953" y="8866"/>
                  <a:pt x="16920" y="8890"/>
                </a:cubicBezTo>
                <a:lnTo>
                  <a:pt x="15687" y="9497"/>
                </a:lnTo>
                <a:cubicBezTo>
                  <a:pt x="15651" y="9514"/>
                  <a:pt x="15602" y="9525"/>
                  <a:pt x="15548" y="9527"/>
                </a:cubicBezTo>
                <a:cubicBezTo>
                  <a:pt x="15314" y="9533"/>
                  <a:pt x="15076" y="9544"/>
                  <a:pt x="14865" y="9554"/>
                </a:cubicBezTo>
                <a:cubicBezTo>
                  <a:pt x="14715" y="9561"/>
                  <a:pt x="14597" y="9497"/>
                  <a:pt x="14643" y="9433"/>
                </a:cubicBezTo>
                <a:cubicBezTo>
                  <a:pt x="15029" y="8890"/>
                  <a:pt x="15784" y="7709"/>
                  <a:pt x="15642" y="6982"/>
                </a:cubicBezTo>
                <a:cubicBezTo>
                  <a:pt x="15623" y="6885"/>
                  <a:pt x="15783" y="6809"/>
                  <a:pt x="15977" y="6797"/>
                </a:cubicBezTo>
                <a:close/>
              </a:path>
            </a:pathLst>
          </a:custGeom>
          <a:solidFill>
            <a:srgbClr val="00FD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FD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13968" y="7607720"/>
            <a:ext cx="1544550" cy="165101"/>
          </a:xfrm>
          <a:prstGeom prst="rect">
            <a:avLst/>
          </a:prstGeom>
        </p:spPr>
      </p:pic>
      <p:pic>
        <p:nvPicPr>
          <p:cNvPr id="22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560643">
            <a:off x="12368832" y="7609069"/>
            <a:ext cx="7482182" cy="165101"/>
          </a:xfrm>
          <a:prstGeom prst="rect">
            <a:avLst/>
          </a:prstGeom>
        </p:spPr>
      </p:pic>
      <p:sp>
        <p:nvSpPr>
          <p:cNvPr id="225" name="Female"/>
          <p:cNvSpPr/>
          <p:nvPr/>
        </p:nvSpPr>
        <p:spPr>
          <a:xfrm>
            <a:off x="12728737" y="4703310"/>
            <a:ext cx="1154080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fill="norm" stroke="1" extrusionOk="0">
                <a:moveTo>
                  <a:pt x="10652" y="0"/>
                </a:moveTo>
                <a:cubicBezTo>
                  <a:pt x="9610" y="0"/>
                  <a:pt x="8570" y="182"/>
                  <a:pt x="7774" y="547"/>
                </a:cubicBezTo>
                <a:cubicBezTo>
                  <a:pt x="6184" y="1276"/>
                  <a:pt x="6184" y="2458"/>
                  <a:pt x="7774" y="3188"/>
                </a:cubicBezTo>
                <a:cubicBezTo>
                  <a:pt x="9365" y="3917"/>
                  <a:pt x="11943" y="3917"/>
                  <a:pt x="13534" y="3188"/>
                </a:cubicBezTo>
                <a:cubicBezTo>
                  <a:pt x="15124" y="2458"/>
                  <a:pt x="15124" y="1276"/>
                  <a:pt x="13534" y="547"/>
                </a:cubicBezTo>
                <a:cubicBezTo>
                  <a:pt x="12738" y="182"/>
                  <a:pt x="11695" y="0"/>
                  <a:pt x="10652" y="0"/>
                </a:cubicBezTo>
                <a:close/>
                <a:moveTo>
                  <a:pt x="7859" y="4109"/>
                </a:moveTo>
                <a:cubicBezTo>
                  <a:pt x="5671" y="4109"/>
                  <a:pt x="4499" y="4934"/>
                  <a:pt x="4153" y="5420"/>
                </a:cubicBezTo>
                <a:lnTo>
                  <a:pt x="50" y="11877"/>
                </a:lnTo>
                <a:cubicBezTo>
                  <a:pt x="-150" y="12205"/>
                  <a:pt x="268" y="12546"/>
                  <a:pt x="985" y="12638"/>
                </a:cubicBezTo>
                <a:cubicBezTo>
                  <a:pt x="1106" y="12653"/>
                  <a:pt x="1229" y="12661"/>
                  <a:pt x="1349" y="12661"/>
                </a:cubicBezTo>
                <a:cubicBezTo>
                  <a:pt x="1938" y="12661"/>
                  <a:pt x="2478" y="12482"/>
                  <a:pt x="2644" y="12209"/>
                </a:cubicBezTo>
                <a:lnTo>
                  <a:pt x="6269" y="6537"/>
                </a:lnTo>
                <a:lnTo>
                  <a:pt x="6994" y="6537"/>
                </a:lnTo>
                <a:cubicBezTo>
                  <a:pt x="6989" y="6544"/>
                  <a:pt x="6983" y="6551"/>
                  <a:pt x="6979" y="6558"/>
                </a:cubicBezTo>
                <a:lnTo>
                  <a:pt x="2405" y="14438"/>
                </a:lnTo>
                <a:cubicBezTo>
                  <a:pt x="2329" y="14570"/>
                  <a:pt x="2507" y="14676"/>
                  <a:pt x="2803" y="14676"/>
                </a:cubicBezTo>
                <a:lnTo>
                  <a:pt x="6067" y="14676"/>
                </a:lnTo>
                <a:lnTo>
                  <a:pt x="6067" y="20674"/>
                </a:lnTo>
                <a:cubicBezTo>
                  <a:pt x="6067" y="21185"/>
                  <a:pt x="6972" y="21600"/>
                  <a:pt x="8087" y="21600"/>
                </a:cubicBezTo>
                <a:cubicBezTo>
                  <a:pt x="9203" y="21600"/>
                  <a:pt x="10104" y="21185"/>
                  <a:pt x="10104" y="20674"/>
                </a:cubicBezTo>
                <a:lnTo>
                  <a:pt x="10104" y="14676"/>
                </a:lnTo>
                <a:cubicBezTo>
                  <a:pt x="10326" y="14676"/>
                  <a:pt x="10531" y="14676"/>
                  <a:pt x="10608" y="14676"/>
                </a:cubicBezTo>
                <a:cubicBezTo>
                  <a:pt x="10695" y="14676"/>
                  <a:pt x="10945" y="14676"/>
                  <a:pt x="11201" y="14676"/>
                </a:cubicBezTo>
                <a:lnTo>
                  <a:pt x="11201" y="20674"/>
                </a:lnTo>
                <a:cubicBezTo>
                  <a:pt x="11201" y="21185"/>
                  <a:pt x="12105" y="21600"/>
                  <a:pt x="13221" y="21600"/>
                </a:cubicBezTo>
                <a:cubicBezTo>
                  <a:pt x="14337" y="21600"/>
                  <a:pt x="15238" y="21185"/>
                  <a:pt x="15238" y="20674"/>
                </a:cubicBezTo>
                <a:lnTo>
                  <a:pt x="15238" y="14676"/>
                </a:lnTo>
                <a:lnTo>
                  <a:pt x="18410" y="14676"/>
                </a:lnTo>
                <a:cubicBezTo>
                  <a:pt x="18706" y="14676"/>
                  <a:pt x="18887" y="14570"/>
                  <a:pt x="18811" y="14438"/>
                </a:cubicBezTo>
                <a:lnTo>
                  <a:pt x="14237" y="6558"/>
                </a:lnTo>
                <a:cubicBezTo>
                  <a:pt x="14233" y="6551"/>
                  <a:pt x="14227" y="6544"/>
                  <a:pt x="14222" y="6537"/>
                </a:cubicBezTo>
                <a:lnTo>
                  <a:pt x="14932" y="6537"/>
                </a:lnTo>
                <a:lnTo>
                  <a:pt x="18656" y="12192"/>
                </a:lnTo>
                <a:cubicBezTo>
                  <a:pt x="18827" y="12463"/>
                  <a:pt x="19364" y="12638"/>
                  <a:pt x="19948" y="12638"/>
                </a:cubicBezTo>
                <a:cubicBezTo>
                  <a:pt x="20072" y="12638"/>
                  <a:pt x="20199" y="12631"/>
                  <a:pt x="20324" y="12614"/>
                </a:cubicBezTo>
                <a:cubicBezTo>
                  <a:pt x="21038" y="12519"/>
                  <a:pt x="21450" y="12177"/>
                  <a:pt x="21244" y="11850"/>
                </a:cubicBezTo>
                <a:lnTo>
                  <a:pt x="17037" y="5432"/>
                </a:lnTo>
                <a:lnTo>
                  <a:pt x="17022" y="5407"/>
                </a:lnTo>
                <a:cubicBezTo>
                  <a:pt x="16669" y="4924"/>
                  <a:pt x="15494" y="4112"/>
                  <a:pt x="13328" y="4112"/>
                </a:cubicBezTo>
                <a:cubicBezTo>
                  <a:pt x="13316" y="4112"/>
                  <a:pt x="13303" y="4112"/>
                  <a:pt x="13291" y="4112"/>
                </a:cubicBezTo>
                <a:lnTo>
                  <a:pt x="12768" y="4114"/>
                </a:lnTo>
                <a:cubicBezTo>
                  <a:pt x="12732" y="4113"/>
                  <a:pt x="12698" y="4109"/>
                  <a:pt x="12662" y="4109"/>
                </a:cubicBezTo>
                <a:lnTo>
                  <a:pt x="7859" y="4109"/>
                </a:lnTo>
                <a:close/>
              </a:path>
            </a:pathLst>
          </a:custGeom>
          <a:solidFill>
            <a:srgbClr val="0096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36822" y="11421812"/>
            <a:ext cx="4103142" cy="165101"/>
          </a:xfrm>
          <a:prstGeom prst="rect">
            <a:avLst/>
          </a:prstGeom>
        </p:spPr>
      </p:pic>
      <p:sp>
        <p:nvSpPr>
          <p:cNvPr id="228" name="Woman Walking"/>
          <p:cNvSpPr/>
          <p:nvPr/>
        </p:nvSpPr>
        <p:spPr>
          <a:xfrm>
            <a:off x="6564080" y="8492880"/>
            <a:ext cx="1180299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7" h="21576" fill="norm" stroke="1" extrusionOk="0">
                <a:moveTo>
                  <a:pt x="9897" y="1"/>
                </a:moveTo>
                <a:cubicBezTo>
                  <a:pt x="9630" y="7"/>
                  <a:pt x="9372" y="26"/>
                  <a:pt x="9182" y="69"/>
                </a:cubicBezTo>
                <a:cubicBezTo>
                  <a:pt x="9135" y="80"/>
                  <a:pt x="9054" y="84"/>
                  <a:pt x="9019" y="79"/>
                </a:cubicBezTo>
                <a:cubicBezTo>
                  <a:pt x="8811" y="30"/>
                  <a:pt x="8555" y="53"/>
                  <a:pt x="8347" y="96"/>
                </a:cubicBezTo>
                <a:cubicBezTo>
                  <a:pt x="8000" y="166"/>
                  <a:pt x="6312" y="580"/>
                  <a:pt x="5745" y="2041"/>
                </a:cubicBezTo>
                <a:cubicBezTo>
                  <a:pt x="5468" y="2763"/>
                  <a:pt x="5722" y="2892"/>
                  <a:pt x="5399" y="3258"/>
                </a:cubicBezTo>
                <a:cubicBezTo>
                  <a:pt x="5098" y="3603"/>
                  <a:pt x="4797" y="3938"/>
                  <a:pt x="4936" y="4396"/>
                </a:cubicBezTo>
                <a:cubicBezTo>
                  <a:pt x="5029" y="4698"/>
                  <a:pt x="5572" y="4957"/>
                  <a:pt x="5572" y="4962"/>
                </a:cubicBezTo>
                <a:cubicBezTo>
                  <a:pt x="4994" y="5501"/>
                  <a:pt x="4243" y="6928"/>
                  <a:pt x="4000" y="7424"/>
                </a:cubicBezTo>
                <a:cubicBezTo>
                  <a:pt x="3757" y="7920"/>
                  <a:pt x="3550" y="8372"/>
                  <a:pt x="3238" y="9988"/>
                </a:cubicBezTo>
                <a:cubicBezTo>
                  <a:pt x="3192" y="10247"/>
                  <a:pt x="3122" y="10431"/>
                  <a:pt x="3007" y="10630"/>
                </a:cubicBezTo>
                <a:cubicBezTo>
                  <a:pt x="2937" y="10732"/>
                  <a:pt x="2464" y="10899"/>
                  <a:pt x="2302" y="11066"/>
                </a:cubicBezTo>
                <a:cubicBezTo>
                  <a:pt x="2186" y="11179"/>
                  <a:pt x="2023" y="11524"/>
                  <a:pt x="1977" y="11708"/>
                </a:cubicBezTo>
                <a:cubicBezTo>
                  <a:pt x="1954" y="11815"/>
                  <a:pt x="1991" y="11853"/>
                  <a:pt x="2060" y="11950"/>
                </a:cubicBezTo>
                <a:cubicBezTo>
                  <a:pt x="2095" y="12004"/>
                  <a:pt x="2094" y="11993"/>
                  <a:pt x="2186" y="12031"/>
                </a:cubicBezTo>
                <a:cubicBezTo>
                  <a:pt x="2233" y="12053"/>
                  <a:pt x="2303" y="12032"/>
                  <a:pt x="2291" y="12048"/>
                </a:cubicBezTo>
                <a:cubicBezTo>
                  <a:pt x="2280" y="12075"/>
                  <a:pt x="2384" y="12224"/>
                  <a:pt x="2522" y="12230"/>
                </a:cubicBezTo>
                <a:cubicBezTo>
                  <a:pt x="2684" y="12235"/>
                  <a:pt x="2741" y="12241"/>
                  <a:pt x="2833" y="12305"/>
                </a:cubicBezTo>
                <a:cubicBezTo>
                  <a:pt x="3053" y="12446"/>
                  <a:pt x="3330" y="12467"/>
                  <a:pt x="3422" y="12381"/>
                </a:cubicBezTo>
                <a:cubicBezTo>
                  <a:pt x="3549" y="12263"/>
                  <a:pt x="3573" y="12149"/>
                  <a:pt x="3585" y="12139"/>
                </a:cubicBezTo>
                <a:cubicBezTo>
                  <a:pt x="3619" y="12085"/>
                  <a:pt x="3609" y="12075"/>
                  <a:pt x="3632" y="12102"/>
                </a:cubicBezTo>
                <a:cubicBezTo>
                  <a:pt x="3736" y="12247"/>
                  <a:pt x="3976" y="12317"/>
                  <a:pt x="4069" y="12193"/>
                </a:cubicBezTo>
                <a:cubicBezTo>
                  <a:pt x="4104" y="12139"/>
                  <a:pt x="4034" y="12144"/>
                  <a:pt x="4069" y="12053"/>
                </a:cubicBezTo>
                <a:cubicBezTo>
                  <a:pt x="4092" y="11977"/>
                  <a:pt x="4208" y="11740"/>
                  <a:pt x="4347" y="11438"/>
                </a:cubicBezTo>
                <a:cubicBezTo>
                  <a:pt x="4486" y="11142"/>
                  <a:pt x="4383" y="10895"/>
                  <a:pt x="4336" y="10674"/>
                </a:cubicBezTo>
                <a:cubicBezTo>
                  <a:pt x="4313" y="10571"/>
                  <a:pt x="4708" y="10005"/>
                  <a:pt x="4893" y="9719"/>
                </a:cubicBezTo>
                <a:cubicBezTo>
                  <a:pt x="5078" y="9433"/>
                  <a:pt x="5456" y="8588"/>
                  <a:pt x="5630" y="8195"/>
                </a:cubicBezTo>
                <a:cubicBezTo>
                  <a:pt x="5803" y="7796"/>
                  <a:pt x="6327" y="7425"/>
                  <a:pt x="6569" y="7198"/>
                </a:cubicBezTo>
                <a:cubicBezTo>
                  <a:pt x="6650" y="7408"/>
                  <a:pt x="6718" y="7806"/>
                  <a:pt x="6591" y="8210"/>
                </a:cubicBezTo>
                <a:cubicBezTo>
                  <a:pt x="6371" y="8911"/>
                  <a:pt x="5376" y="9639"/>
                  <a:pt x="5388" y="9628"/>
                </a:cubicBezTo>
                <a:lnTo>
                  <a:pt x="5482" y="9731"/>
                </a:lnTo>
                <a:cubicBezTo>
                  <a:pt x="5389" y="9865"/>
                  <a:pt x="5190" y="10053"/>
                  <a:pt x="5167" y="10307"/>
                </a:cubicBezTo>
                <a:cubicBezTo>
                  <a:pt x="5133" y="11007"/>
                  <a:pt x="5608" y="11481"/>
                  <a:pt x="5608" y="11573"/>
                </a:cubicBezTo>
                <a:cubicBezTo>
                  <a:pt x="5608" y="11697"/>
                  <a:pt x="5283" y="12462"/>
                  <a:pt x="5052" y="13243"/>
                </a:cubicBezTo>
                <a:cubicBezTo>
                  <a:pt x="4971" y="13534"/>
                  <a:pt x="4960" y="14849"/>
                  <a:pt x="4636" y="15291"/>
                </a:cubicBezTo>
                <a:cubicBezTo>
                  <a:pt x="4393" y="15636"/>
                  <a:pt x="3700" y="15793"/>
                  <a:pt x="3007" y="16763"/>
                </a:cubicBezTo>
                <a:cubicBezTo>
                  <a:pt x="2463" y="17528"/>
                  <a:pt x="982" y="19521"/>
                  <a:pt x="936" y="19602"/>
                </a:cubicBezTo>
                <a:cubicBezTo>
                  <a:pt x="913" y="19645"/>
                  <a:pt x="1077" y="19666"/>
                  <a:pt x="1077" y="19666"/>
                </a:cubicBezTo>
                <a:cubicBezTo>
                  <a:pt x="1042" y="19784"/>
                  <a:pt x="578" y="19952"/>
                  <a:pt x="416" y="20055"/>
                </a:cubicBezTo>
                <a:cubicBezTo>
                  <a:pt x="115" y="20243"/>
                  <a:pt x="94" y="20318"/>
                  <a:pt x="37" y="20469"/>
                </a:cubicBezTo>
                <a:cubicBezTo>
                  <a:pt x="-21" y="20609"/>
                  <a:pt x="-35" y="20674"/>
                  <a:pt x="185" y="20733"/>
                </a:cubicBezTo>
                <a:cubicBezTo>
                  <a:pt x="393" y="20792"/>
                  <a:pt x="1098" y="21019"/>
                  <a:pt x="1283" y="21003"/>
                </a:cubicBezTo>
                <a:cubicBezTo>
                  <a:pt x="1803" y="20959"/>
                  <a:pt x="2603" y="21370"/>
                  <a:pt x="3043" y="21477"/>
                </a:cubicBezTo>
                <a:cubicBezTo>
                  <a:pt x="3436" y="21596"/>
                  <a:pt x="3827" y="21573"/>
                  <a:pt x="4289" y="21573"/>
                </a:cubicBezTo>
                <a:cubicBezTo>
                  <a:pt x="4891" y="21579"/>
                  <a:pt x="5261" y="21573"/>
                  <a:pt x="5735" y="21573"/>
                </a:cubicBezTo>
                <a:cubicBezTo>
                  <a:pt x="6001" y="21573"/>
                  <a:pt x="6083" y="21488"/>
                  <a:pt x="5944" y="21380"/>
                </a:cubicBezTo>
                <a:cubicBezTo>
                  <a:pt x="5852" y="21304"/>
                  <a:pt x="4763" y="21084"/>
                  <a:pt x="4705" y="21073"/>
                </a:cubicBezTo>
                <a:cubicBezTo>
                  <a:pt x="4358" y="20960"/>
                  <a:pt x="3791" y="20555"/>
                  <a:pt x="3491" y="20415"/>
                </a:cubicBezTo>
                <a:cubicBezTo>
                  <a:pt x="3329" y="20345"/>
                  <a:pt x="3065" y="20253"/>
                  <a:pt x="2996" y="20146"/>
                </a:cubicBezTo>
                <a:cubicBezTo>
                  <a:pt x="2973" y="20119"/>
                  <a:pt x="3040" y="19947"/>
                  <a:pt x="3028" y="19947"/>
                </a:cubicBezTo>
                <a:cubicBezTo>
                  <a:pt x="3028" y="19947"/>
                  <a:pt x="3135" y="19974"/>
                  <a:pt x="3285" y="19947"/>
                </a:cubicBezTo>
                <a:cubicBezTo>
                  <a:pt x="3331" y="19941"/>
                  <a:pt x="3551" y="19688"/>
                  <a:pt x="3863" y="19435"/>
                </a:cubicBezTo>
                <a:cubicBezTo>
                  <a:pt x="4649" y="18788"/>
                  <a:pt x="4428" y="18918"/>
                  <a:pt x="5735" y="17706"/>
                </a:cubicBezTo>
                <a:cubicBezTo>
                  <a:pt x="6139" y="17328"/>
                  <a:pt x="7006" y="16644"/>
                  <a:pt x="7422" y="16283"/>
                </a:cubicBezTo>
                <a:cubicBezTo>
                  <a:pt x="7653" y="16083"/>
                  <a:pt x="8257" y="15334"/>
                  <a:pt x="8546" y="15027"/>
                </a:cubicBezTo>
                <a:cubicBezTo>
                  <a:pt x="8696" y="14865"/>
                  <a:pt x="9237" y="14116"/>
                  <a:pt x="9503" y="13567"/>
                </a:cubicBezTo>
                <a:cubicBezTo>
                  <a:pt x="9561" y="13453"/>
                  <a:pt x="9598" y="13539"/>
                  <a:pt x="9760" y="13658"/>
                </a:cubicBezTo>
                <a:cubicBezTo>
                  <a:pt x="9864" y="13733"/>
                  <a:pt x="11700" y="14838"/>
                  <a:pt x="12278" y="15399"/>
                </a:cubicBezTo>
                <a:cubicBezTo>
                  <a:pt x="12440" y="15555"/>
                  <a:pt x="12591" y="15716"/>
                  <a:pt x="12614" y="15889"/>
                </a:cubicBezTo>
                <a:cubicBezTo>
                  <a:pt x="12788" y="16869"/>
                  <a:pt x="12825" y="17452"/>
                  <a:pt x="13275" y="18012"/>
                </a:cubicBezTo>
                <a:cubicBezTo>
                  <a:pt x="13703" y="18551"/>
                  <a:pt x="14927" y="20200"/>
                  <a:pt x="14974" y="20243"/>
                </a:cubicBezTo>
                <a:cubicBezTo>
                  <a:pt x="15020" y="20286"/>
                  <a:pt x="15021" y="20357"/>
                  <a:pt x="15125" y="20346"/>
                </a:cubicBezTo>
                <a:cubicBezTo>
                  <a:pt x="15287" y="20330"/>
                  <a:pt x="15331" y="20319"/>
                  <a:pt x="15331" y="20319"/>
                </a:cubicBezTo>
                <a:cubicBezTo>
                  <a:pt x="15343" y="20341"/>
                  <a:pt x="15402" y="20475"/>
                  <a:pt x="15378" y="20674"/>
                </a:cubicBezTo>
                <a:cubicBezTo>
                  <a:pt x="15344" y="20874"/>
                  <a:pt x="15297" y="20944"/>
                  <a:pt x="15331" y="21127"/>
                </a:cubicBezTo>
                <a:cubicBezTo>
                  <a:pt x="15389" y="21413"/>
                  <a:pt x="15516" y="21461"/>
                  <a:pt x="15747" y="21568"/>
                </a:cubicBezTo>
                <a:cubicBezTo>
                  <a:pt x="15793" y="21585"/>
                  <a:pt x="16547" y="21536"/>
                  <a:pt x="16871" y="21515"/>
                </a:cubicBezTo>
                <a:cubicBezTo>
                  <a:pt x="16940" y="21509"/>
                  <a:pt x="17043" y="21418"/>
                  <a:pt x="17239" y="21407"/>
                </a:cubicBezTo>
                <a:cubicBezTo>
                  <a:pt x="17655" y="21385"/>
                  <a:pt x="18189" y="21440"/>
                  <a:pt x="19068" y="21343"/>
                </a:cubicBezTo>
                <a:cubicBezTo>
                  <a:pt x="20016" y="21235"/>
                  <a:pt x="20315" y="21180"/>
                  <a:pt x="20824" y="21062"/>
                </a:cubicBezTo>
                <a:cubicBezTo>
                  <a:pt x="21448" y="20884"/>
                  <a:pt x="21565" y="20680"/>
                  <a:pt x="21207" y="20615"/>
                </a:cubicBezTo>
                <a:cubicBezTo>
                  <a:pt x="21033" y="20583"/>
                  <a:pt x="20651" y="20631"/>
                  <a:pt x="20235" y="20615"/>
                </a:cubicBezTo>
                <a:cubicBezTo>
                  <a:pt x="19795" y="20594"/>
                  <a:pt x="18592" y="20502"/>
                  <a:pt x="18106" y="20427"/>
                </a:cubicBezTo>
                <a:cubicBezTo>
                  <a:pt x="17968" y="20405"/>
                  <a:pt x="17851" y="20400"/>
                  <a:pt x="17713" y="20319"/>
                </a:cubicBezTo>
                <a:cubicBezTo>
                  <a:pt x="17678" y="20297"/>
                  <a:pt x="17563" y="20243"/>
                  <a:pt x="17528" y="20221"/>
                </a:cubicBezTo>
                <a:cubicBezTo>
                  <a:pt x="17505" y="20205"/>
                  <a:pt x="17320" y="20049"/>
                  <a:pt x="17297" y="20028"/>
                </a:cubicBezTo>
                <a:cubicBezTo>
                  <a:pt x="17470" y="19995"/>
                  <a:pt x="17505" y="19984"/>
                  <a:pt x="17470" y="19925"/>
                </a:cubicBezTo>
                <a:cubicBezTo>
                  <a:pt x="17424" y="19833"/>
                  <a:pt x="16420" y="17203"/>
                  <a:pt x="15993" y="15894"/>
                </a:cubicBezTo>
                <a:cubicBezTo>
                  <a:pt x="15946" y="15737"/>
                  <a:pt x="15887" y="15577"/>
                  <a:pt x="15841" y="15426"/>
                </a:cubicBezTo>
                <a:cubicBezTo>
                  <a:pt x="15748" y="15092"/>
                  <a:pt x="15737" y="14854"/>
                  <a:pt x="15552" y="14574"/>
                </a:cubicBezTo>
                <a:cubicBezTo>
                  <a:pt x="15355" y="14272"/>
                  <a:pt x="14117" y="12597"/>
                  <a:pt x="12903" y="11320"/>
                </a:cubicBezTo>
                <a:cubicBezTo>
                  <a:pt x="12429" y="10825"/>
                  <a:pt x="11839" y="10457"/>
                  <a:pt x="11758" y="9724"/>
                </a:cubicBezTo>
                <a:cubicBezTo>
                  <a:pt x="11723" y="9390"/>
                  <a:pt x="11853" y="9057"/>
                  <a:pt x="11899" y="8901"/>
                </a:cubicBezTo>
                <a:cubicBezTo>
                  <a:pt x="11968" y="8669"/>
                  <a:pt x="12105" y="8389"/>
                  <a:pt x="12105" y="8389"/>
                </a:cubicBezTo>
                <a:cubicBezTo>
                  <a:pt x="12105" y="8389"/>
                  <a:pt x="12119" y="8502"/>
                  <a:pt x="12361" y="8609"/>
                </a:cubicBezTo>
                <a:cubicBezTo>
                  <a:pt x="12604" y="8717"/>
                  <a:pt x="12602" y="8711"/>
                  <a:pt x="12914" y="8835"/>
                </a:cubicBezTo>
                <a:cubicBezTo>
                  <a:pt x="13619" y="9126"/>
                  <a:pt x="16360" y="9865"/>
                  <a:pt x="16383" y="9956"/>
                </a:cubicBezTo>
                <a:cubicBezTo>
                  <a:pt x="16406" y="10053"/>
                  <a:pt x="16708" y="10259"/>
                  <a:pt x="17055" y="10382"/>
                </a:cubicBezTo>
                <a:cubicBezTo>
                  <a:pt x="17402" y="10501"/>
                  <a:pt x="17517" y="10516"/>
                  <a:pt x="17586" y="10581"/>
                </a:cubicBezTo>
                <a:cubicBezTo>
                  <a:pt x="17667" y="10673"/>
                  <a:pt x="18153" y="10711"/>
                  <a:pt x="18280" y="10728"/>
                </a:cubicBezTo>
                <a:cubicBezTo>
                  <a:pt x="18557" y="10760"/>
                  <a:pt x="18893" y="10489"/>
                  <a:pt x="19089" y="10478"/>
                </a:cubicBezTo>
                <a:cubicBezTo>
                  <a:pt x="19216" y="10468"/>
                  <a:pt x="19355" y="10398"/>
                  <a:pt x="19378" y="10253"/>
                </a:cubicBezTo>
                <a:cubicBezTo>
                  <a:pt x="19390" y="10167"/>
                  <a:pt x="19391" y="10000"/>
                  <a:pt x="19194" y="9929"/>
                </a:cubicBezTo>
                <a:cubicBezTo>
                  <a:pt x="18986" y="9859"/>
                  <a:pt x="18638" y="9736"/>
                  <a:pt x="18395" y="9704"/>
                </a:cubicBezTo>
                <a:cubicBezTo>
                  <a:pt x="18176" y="9672"/>
                  <a:pt x="17865" y="9649"/>
                  <a:pt x="17391" y="9535"/>
                </a:cubicBezTo>
                <a:cubicBezTo>
                  <a:pt x="17021" y="9444"/>
                  <a:pt x="16892" y="9390"/>
                  <a:pt x="16556" y="9207"/>
                </a:cubicBezTo>
                <a:cubicBezTo>
                  <a:pt x="14406" y="8065"/>
                  <a:pt x="13599" y="7769"/>
                  <a:pt x="13333" y="7688"/>
                </a:cubicBezTo>
                <a:cubicBezTo>
                  <a:pt x="13148" y="7634"/>
                  <a:pt x="12939" y="7472"/>
                  <a:pt x="12766" y="7272"/>
                </a:cubicBezTo>
                <a:cubicBezTo>
                  <a:pt x="12766" y="7251"/>
                  <a:pt x="12905" y="6724"/>
                  <a:pt x="13113" y="6476"/>
                </a:cubicBezTo>
                <a:cubicBezTo>
                  <a:pt x="13217" y="6347"/>
                  <a:pt x="13263" y="6120"/>
                  <a:pt x="13229" y="6018"/>
                </a:cubicBezTo>
                <a:cubicBezTo>
                  <a:pt x="13171" y="5856"/>
                  <a:pt x="13090" y="5743"/>
                  <a:pt x="12871" y="5619"/>
                </a:cubicBezTo>
                <a:cubicBezTo>
                  <a:pt x="12408" y="5371"/>
                  <a:pt x="12024" y="5118"/>
                  <a:pt x="11527" y="4881"/>
                </a:cubicBezTo>
                <a:cubicBezTo>
                  <a:pt x="11469" y="4854"/>
                  <a:pt x="11145" y="4606"/>
                  <a:pt x="11064" y="4504"/>
                </a:cubicBezTo>
                <a:cubicBezTo>
                  <a:pt x="10925" y="4332"/>
                  <a:pt x="10871" y="4142"/>
                  <a:pt x="10558" y="4007"/>
                </a:cubicBezTo>
                <a:cubicBezTo>
                  <a:pt x="10512" y="3986"/>
                  <a:pt x="10430" y="3921"/>
                  <a:pt x="10407" y="3894"/>
                </a:cubicBezTo>
                <a:cubicBezTo>
                  <a:pt x="10326" y="3771"/>
                  <a:pt x="10428" y="3619"/>
                  <a:pt x="10486" y="3500"/>
                </a:cubicBezTo>
                <a:cubicBezTo>
                  <a:pt x="10579" y="3306"/>
                  <a:pt x="10637" y="3254"/>
                  <a:pt x="10880" y="3130"/>
                </a:cubicBezTo>
                <a:cubicBezTo>
                  <a:pt x="10938" y="3098"/>
                  <a:pt x="11076" y="3065"/>
                  <a:pt x="11285" y="3076"/>
                </a:cubicBezTo>
                <a:cubicBezTo>
                  <a:pt x="11666" y="3098"/>
                  <a:pt x="11746" y="3119"/>
                  <a:pt x="12105" y="3086"/>
                </a:cubicBezTo>
                <a:cubicBezTo>
                  <a:pt x="12440" y="3059"/>
                  <a:pt x="12463" y="2898"/>
                  <a:pt x="12452" y="2817"/>
                </a:cubicBezTo>
                <a:cubicBezTo>
                  <a:pt x="12417" y="2634"/>
                  <a:pt x="12764" y="2704"/>
                  <a:pt x="12567" y="2520"/>
                </a:cubicBezTo>
                <a:cubicBezTo>
                  <a:pt x="12544" y="2499"/>
                  <a:pt x="12776" y="2504"/>
                  <a:pt x="12730" y="2391"/>
                </a:cubicBezTo>
                <a:cubicBezTo>
                  <a:pt x="12672" y="2245"/>
                  <a:pt x="12707" y="2187"/>
                  <a:pt x="12846" y="2165"/>
                </a:cubicBezTo>
                <a:cubicBezTo>
                  <a:pt x="13123" y="2122"/>
                  <a:pt x="13159" y="1997"/>
                  <a:pt x="13055" y="1938"/>
                </a:cubicBezTo>
                <a:cubicBezTo>
                  <a:pt x="12963" y="1889"/>
                  <a:pt x="12891" y="1847"/>
                  <a:pt x="12799" y="1798"/>
                </a:cubicBezTo>
                <a:cubicBezTo>
                  <a:pt x="12729" y="1766"/>
                  <a:pt x="12674" y="1723"/>
                  <a:pt x="12650" y="1680"/>
                </a:cubicBezTo>
                <a:cubicBezTo>
                  <a:pt x="12569" y="1519"/>
                  <a:pt x="12663" y="1336"/>
                  <a:pt x="12640" y="1163"/>
                </a:cubicBezTo>
                <a:cubicBezTo>
                  <a:pt x="12593" y="808"/>
                  <a:pt x="12419" y="726"/>
                  <a:pt x="12246" y="554"/>
                </a:cubicBezTo>
                <a:cubicBezTo>
                  <a:pt x="12246" y="489"/>
                  <a:pt x="12223" y="397"/>
                  <a:pt x="12177" y="370"/>
                </a:cubicBezTo>
                <a:cubicBezTo>
                  <a:pt x="11853" y="155"/>
                  <a:pt x="11229" y="42"/>
                  <a:pt x="10674" y="15"/>
                </a:cubicBezTo>
                <a:cubicBezTo>
                  <a:pt x="10443" y="4"/>
                  <a:pt x="10164" y="-4"/>
                  <a:pt x="9897" y="1"/>
                </a:cubicBezTo>
                <a:close/>
              </a:path>
            </a:pathLst>
          </a:custGeom>
          <a:solidFill>
            <a:schemeClr val="accent4">
              <a:hueOff val="-858837"/>
              <a:lumOff val="-979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94219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9" name="Worker"/>
          <p:cNvSpPr/>
          <p:nvPr/>
        </p:nvSpPr>
        <p:spPr>
          <a:xfrm>
            <a:off x="10873178" y="8534763"/>
            <a:ext cx="1140967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485" fill="norm" stroke="1" extrusionOk="0">
                <a:moveTo>
                  <a:pt x="10437" y="4"/>
                </a:moveTo>
                <a:cubicBezTo>
                  <a:pt x="10086" y="16"/>
                  <a:pt x="9890" y="53"/>
                  <a:pt x="9890" y="53"/>
                </a:cubicBezTo>
                <a:lnTo>
                  <a:pt x="9679" y="218"/>
                </a:lnTo>
                <a:cubicBezTo>
                  <a:pt x="9679" y="218"/>
                  <a:pt x="9475" y="209"/>
                  <a:pt x="9302" y="233"/>
                </a:cubicBezTo>
                <a:cubicBezTo>
                  <a:pt x="9123" y="277"/>
                  <a:pt x="8310" y="685"/>
                  <a:pt x="8077" y="979"/>
                </a:cubicBezTo>
                <a:cubicBezTo>
                  <a:pt x="7824" y="1007"/>
                  <a:pt x="6972" y="1066"/>
                  <a:pt x="6792" y="1100"/>
                </a:cubicBezTo>
                <a:cubicBezTo>
                  <a:pt x="6611" y="1134"/>
                  <a:pt x="6610" y="1188"/>
                  <a:pt x="6747" y="1207"/>
                </a:cubicBezTo>
                <a:cubicBezTo>
                  <a:pt x="6845" y="1222"/>
                  <a:pt x="7314" y="1289"/>
                  <a:pt x="7960" y="1382"/>
                </a:cubicBezTo>
                <a:lnTo>
                  <a:pt x="7768" y="1865"/>
                </a:lnTo>
                <a:cubicBezTo>
                  <a:pt x="7768" y="1865"/>
                  <a:pt x="7275" y="2061"/>
                  <a:pt x="7048" y="2209"/>
                </a:cubicBezTo>
                <a:cubicBezTo>
                  <a:pt x="6821" y="2357"/>
                  <a:pt x="7572" y="2389"/>
                  <a:pt x="7572" y="2389"/>
                </a:cubicBezTo>
                <a:cubicBezTo>
                  <a:pt x="7572" y="2389"/>
                  <a:pt x="7241" y="2949"/>
                  <a:pt x="7719" y="3113"/>
                </a:cubicBezTo>
                <a:cubicBezTo>
                  <a:pt x="7920" y="3182"/>
                  <a:pt x="8267" y="3252"/>
                  <a:pt x="8601" y="3308"/>
                </a:cubicBezTo>
                <a:cubicBezTo>
                  <a:pt x="8784" y="3339"/>
                  <a:pt x="8857" y="3435"/>
                  <a:pt x="8759" y="3510"/>
                </a:cubicBezTo>
                <a:cubicBezTo>
                  <a:pt x="8554" y="3667"/>
                  <a:pt x="8183" y="3908"/>
                  <a:pt x="7670" y="4063"/>
                </a:cubicBezTo>
                <a:cubicBezTo>
                  <a:pt x="6854" y="4309"/>
                  <a:pt x="6108" y="5696"/>
                  <a:pt x="6034" y="6631"/>
                </a:cubicBezTo>
                <a:cubicBezTo>
                  <a:pt x="5968" y="7473"/>
                  <a:pt x="5033" y="9443"/>
                  <a:pt x="5883" y="10219"/>
                </a:cubicBezTo>
                <a:cubicBezTo>
                  <a:pt x="5883" y="10220"/>
                  <a:pt x="5883" y="10221"/>
                  <a:pt x="5883" y="10221"/>
                </a:cubicBezTo>
                <a:cubicBezTo>
                  <a:pt x="5207" y="11118"/>
                  <a:pt x="5701" y="12224"/>
                  <a:pt x="4764" y="13705"/>
                </a:cubicBezTo>
                <a:cubicBezTo>
                  <a:pt x="3636" y="15488"/>
                  <a:pt x="3816" y="18602"/>
                  <a:pt x="3351" y="18952"/>
                </a:cubicBezTo>
                <a:cubicBezTo>
                  <a:pt x="3167" y="19090"/>
                  <a:pt x="3339" y="19405"/>
                  <a:pt x="3339" y="19406"/>
                </a:cubicBezTo>
                <a:cubicBezTo>
                  <a:pt x="3339" y="19406"/>
                  <a:pt x="2631" y="19652"/>
                  <a:pt x="1602" y="19882"/>
                </a:cubicBezTo>
                <a:cubicBezTo>
                  <a:pt x="1601" y="19882"/>
                  <a:pt x="1598" y="19882"/>
                  <a:pt x="1598" y="19882"/>
                </a:cubicBezTo>
                <a:cubicBezTo>
                  <a:pt x="73" y="19841"/>
                  <a:pt x="-63" y="20307"/>
                  <a:pt x="19" y="20574"/>
                </a:cubicBezTo>
                <a:cubicBezTo>
                  <a:pt x="46" y="20664"/>
                  <a:pt x="209" y="20734"/>
                  <a:pt x="411" y="20742"/>
                </a:cubicBezTo>
                <a:cubicBezTo>
                  <a:pt x="2676" y="20839"/>
                  <a:pt x="3841" y="20592"/>
                  <a:pt x="4278" y="20465"/>
                </a:cubicBezTo>
                <a:cubicBezTo>
                  <a:pt x="4366" y="20439"/>
                  <a:pt x="4482" y="20465"/>
                  <a:pt x="4485" y="20512"/>
                </a:cubicBezTo>
                <a:cubicBezTo>
                  <a:pt x="4488" y="20554"/>
                  <a:pt x="4556" y="20589"/>
                  <a:pt x="4651" y="20588"/>
                </a:cubicBezTo>
                <a:cubicBezTo>
                  <a:pt x="5744" y="20569"/>
                  <a:pt x="6439" y="20521"/>
                  <a:pt x="6852" y="20480"/>
                </a:cubicBezTo>
                <a:cubicBezTo>
                  <a:pt x="7148" y="20450"/>
                  <a:pt x="7357" y="20331"/>
                  <a:pt x="7353" y="20196"/>
                </a:cubicBezTo>
                <a:lnTo>
                  <a:pt x="7346" y="19841"/>
                </a:lnTo>
                <a:cubicBezTo>
                  <a:pt x="7344" y="19783"/>
                  <a:pt x="7387" y="19727"/>
                  <a:pt x="7467" y="19680"/>
                </a:cubicBezTo>
                <a:cubicBezTo>
                  <a:pt x="8229" y="19232"/>
                  <a:pt x="7793" y="18275"/>
                  <a:pt x="8073" y="16954"/>
                </a:cubicBezTo>
                <a:cubicBezTo>
                  <a:pt x="8368" y="15566"/>
                  <a:pt x="8492" y="15553"/>
                  <a:pt x="9570" y="13337"/>
                </a:cubicBezTo>
                <a:cubicBezTo>
                  <a:pt x="9573" y="13337"/>
                  <a:pt x="9574" y="13337"/>
                  <a:pt x="9577" y="13337"/>
                </a:cubicBezTo>
                <a:cubicBezTo>
                  <a:pt x="11043" y="14533"/>
                  <a:pt x="10440" y="15298"/>
                  <a:pt x="10636" y="15845"/>
                </a:cubicBezTo>
                <a:cubicBezTo>
                  <a:pt x="10833" y="16392"/>
                  <a:pt x="11668" y="17106"/>
                  <a:pt x="11680" y="18966"/>
                </a:cubicBezTo>
                <a:cubicBezTo>
                  <a:pt x="11704" y="20495"/>
                  <a:pt x="11735" y="19812"/>
                  <a:pt x="12137" y="20330"/>
                </a:cubicBezTo>
                <a:cubicBezTo>
                  <a:pt x="12010" y="20446"/>
                  <a:pt x="11786" y="20561"/>
                  <a:pt x="11386" y="20672"/>
                </a:cubicBezTo>
                <a:cubicBezTo>
                  <a:pt x="10646" y="20876"/>
                  <a:pt x="10719" y="21130"/>
                  <a:pt x="10783" y="21288"/>
                </a:cubicBezTo>
                <a:cubicBezTo>
                  <a:pt x="10807" y="21346"/>
                  <a:pt x="10902" y="21392"/>
                  <a:pt x="11028" y="21408"/>
                </a:cubicBezTo>
                <a:cubicBezTo>
                  <a:pt x="12524" y="21592"/>
                  <a:pt x="13471" y="21410"/>
                  <a:pt x="14010" y="21253"/>
                </a:cubicBezTo>
                <a:cubicBezTo>
                  <a:pt x="14574" y="21089"/>
                  <a:pt x="14673" y="20619"/>
                  <a:pt x="14967" y="20477"/>
                </a:cubicBezTo>
                <a:cubicBezTo>
                  <a:pt x="15134" y="20396"/>
                  <a:pt x="15145" y="20200"/>
                  <a:pt x="15122" y="20045"/>
                </a:cubicBezTo>
                <a:cubicBezTo>
                  <a:pt x="15124" y="20044"/>
                  <a:pt x="15127" y="20043"/>
                  <a:pt x="15129" y="20043"/>
                </a:cubicBezTo>
                <a:cubicBezTo>
                  <a:pt x="15725" y="19650"/>
                  <a:pt x="15043" y="19524"/>
                  <a:pt x="15126" y="17446"/>
                </a:cubicBezTo>
                <a:cubicBezTo>
                  <a:pt x="15379" y="14690"/>
                  <a:pt x="14303" y="14379"/>
                  <a:pt x="14651" y="12819"/>
                </a:cubicBezTo>
                <a:cubicBezTo>
                  <a:pt x="14666" y="12752"/>
                  <a:pt x="14679" y="12685"/>
                  <a:pt x="14692" y="12621"/>
                </a:cubicBezTo>
                <a:cubicBezTo>
                  <a:pt x="14707" y="12548"/>
                  <a:pt x="14841" y="12494"/>
                  <a:pt x="15005" y="12492"/>
                </a:cubicBezTo>
                <a:cubicBezTo>
                  <a:pt x="15481" y="12485"/>
                  <a:pt x="15952" y="12451"/>
                  <a:pt x="16313" y="12371"/>
                </a:cubicBezTo>
                <a:cubicBezTo>
                  <a:pt x="16447" y="12341"/>
                  <a:pt x="16604" y="12381"/>
                  <a:pt x="16622" y="12448"/>
                </a:cubicBezTo>
                <a:cubicBezTo>
                  <a:pt x="16706" y="12755"/>
                  <a:pt x="16876" y="13159"/>
                  <a:pt x="16961" y="13451"/>
                </a:cubicBezTo>
                <a:cubicBezTo>
                  <a:pt x="17064" y="13804"/>
                  <a:pt x="17105" y="14178"/>
                  <a:pt x="17119" y="14334"/>
                </a:cubicBezTo>
                <a:cubicBezTo>
                  <a:pt x="17123" y="14374"/>
                  <a:pt x="17207" y="14404"/>
                  <a:pt x="17297" y="14399"/>
                </a:cubicBezTo>
                <a:lnTo>
                  <a:pt x="17538" y="14386"/>
                </a:lnTo>
                <a:lnTo>
                  <a:pt x="18133" y="14350"/>
                </a:lnTo>
                <a:cubicBezTo>
                  <a:pt x="18223" y="14345"/>
                  <a:pt x="18285" y="14308"/>
                  <a:pt x="18265" y="14268"/>
                </a:cubicBezTo>
                <a:cubicBezTo>
                  <a:pt x="18190" y="14116"/>
                  <a:pt x="18017" y="13748"/>
                  <a:pt x="17915" y="13396"/>
                </a:cubicBezTo>
                <a:cubicBezTo>
                  <a:pt x="17789" y="12962"/>
                  <a:pt x="17698" y="12269"/>
                  <a:pt x="17508" y="12040"/>
                </a:cubicBezTo>
                <a:cubicBezTo>
                  <a:pt x="17484" y="12011"/>
                  <a:pt x="17413" y="11995"/>
                  <a:pt x="17346" y="11999"/>
                </a:cubicBezTo>
                <a:lnTo>
                  <a:pt x="17338" y="11999"/>
                </a:lnTo>
                <a:lnTo>
                  <a:pt x="17206" y="11542"/>
                </a:lnTo>
                <a:cubicBezTo>
                  <a:pt x="17207" y="11541"/>
                  <a:pt x="17209" y="11541"/>
                  <a:pt x="17210" y="11540"/>
                </a:cubicBezTo>
                <a:cubicBezTo>
                  <a:pt x="17340" y="11529"/>
                  <a:pt x="17463" y="11514"/>
                  <a:pt x="17560" y="11497"/>
                </a:cubicBezTo>
                <a:cubicBezTo>
                  <a:pt x="17561" y="11496"/>
                  <a:pt x="17560" y="11495"/>
                  <a:pt x="17560" y="11495"/>
                </a:cubicBezTo>
                <a:cubicBezTo>
                  <a:pt x="17538" y="11368"/>
                  <a:pt x="17479" y="11143"/>
                  <a:pt x="17478" y="11139"/>
                </a:cubicBezTo>
                <a:cubicBezTo>
                  <a:pt x="17473" y="11138"/>
                  <a:pt x="17368" y="11117"/>
                  <a:pt x="17168" y="11102"/>
                </a:cubicBezTo>
                <a:cubicBezTo>
                  <a:pt x="17167" y="11101"/>
                  <a:pt x="17166" y="11101"/>
                  <a:pt x="17165" y="11100"/>
                </a:cubicBezTo>
                <a:cubicBezTo>
                  <a:pt x="17189" y="11034"/>
                  <a:pt x="17276" y="10886"/>
                  <a:pt x="17583" y="10868"/>
                </a:cubicBezTo>
                <a:cubicBezTo>
                  <a:pt x="17963" y="10846"/>
                  <a:pt x="18338" y="11016"/>
                  <a:pt x="18733" y="11129"/>
                </a:cubicBezTo>
                <a:cubicBezTo>
                  <a:pt x="18776" y="11141"/>
                  <a:pt x="18825" y="11121"/>
                  <a:pt x="18804" y="11100"/>
                </a:cubicBezTo>
                <a:cubicBezTo>
                  <a:pt x="18519" y="10819"/>
                  <a:pt x="18080" y="10648"/>
                  <a:pt x="17602" y="10550"/>
                </a:cubicBezTo>
                <a:cubicBezTo>
                  <a:pt x="17601" y="10550"/>
                  <a:pt x="17599" y="10549"/>
                  <a:pt x="17598" y="10549"/>
                </a:cubicBezTo>
                <a:cubicBezTo>
                  <a:pt x="17663" y="10303"/>
                  <a:pt x="17464" y="9517"/>
                  <a:pt x="18103" y="9308"/>
                </a:cubicBezTo>
                <a:cubicBezTo>
                  <a:pt x="18839" y="9068"/>
                  <a:pt x="21537" y="7448"/>
                  <a:pt x="21537" y="7251"/>
                </a:cubicBezTo>
                <a:cubicBezTo>
                  <a:pt x="21537" y="7054"/>
                  <a:pt x="20229" y="6631"/>
                  <a:pt x="20229" y="6631"/>
                </a:cubicBezTo>
                <a:cubicBezTo>
                  <a:pt x="20294" y="6574"/>
                  <a:pt x="20326" y="6523"/>
                  <a:pt x="20312" y="6485"/>
                </a:cubicBezTo>
                <a:cubicBezTo>
                  <a:pt x="20214" y="6223"/>
                  <a:pt x="19626" y="5918"/>
                  <a:pt x="19185" y="5939"/>
                </a:cubicBezTo>
                <a:cubicBezTo>
                  <a:pt x="19184" y="5938"/>
                  <a:pt x="19182" y="5939"/>
                  <a:pt x="19181" y="5939"/>
                </a:cubicBezTo>
                <a:cubicBezTo>
                  <a:pt x="18797" y="5597"/>
                  <a:pt x="15642" y="4020"/>
                  <a:pt x="14183" y="3607"/>
                </a:cubicBezTo>
                <a:cubicBezTo>
                  <a:pt x="14143" y="3594"/>
                  <a:pt x="14102" y="3582"/>
                  <a:pt x="14059" y="3574"/>
                </a:cubicBezTo>
                <a:cubicBezTo>
                  <a:pt x="13624" y="3489"/>
                  <a:pt x="13317" y="3433"/>
                  <a:pt x="13052" y="3397"/>
                </a:cubicBezTo>
                <a:cubicBezTo>
                  <a:pt x="12797" y="3363"/>
                  <a:pt x="12583" y="3286"/>
                  <a:pt x="12461" y="3181"/>
                </a:cubicBezTo>
                <a:cubicBezTo>
                  <a:pt x="12456" y="3177"/>
                  <a:pt x="12450" y="3173"/>
                  <a:pt x="12446" y="3169"/>
                </a:cubicBezTo>
                <a:cubicBezTo>
                  <a:pt x="12303" y="3044"/>
                  <a:pt x="12309" y="2897"/>
                  <a:pt x="12453" y="2772"/>
                </a:cubicBezTo>
                <a:cubicBezTo>
                  <a:pt x="12690" y="2568"/>
                  <a:pt x="12917" y="2300"/>
                  <a:pt x="13056" y="2118"/>
                </a:cubicBezTo>
                <a:cubicBezTo>
                  <a:pt x="13339" y="2159"/>
                  <a:pt x="13522" y="2185"/>
                  <a:pt x="13558" y="2191"/>
                </a:cubicBezTo>
                <a:cubicBezTo>
                  <a:pt x="13853" y="2237"/>
                  <a:pt x="13802" y="2072"/>
                  <a:pt x="13633" y="1918"/>
                </a:cubicBezTo>
                <a:cubicBezTo>
                  <a:pt x="14292" y="1088"/>
                  <a:pt x="13130" y="295"/>
                  <a:pt x="11903" y="102"/>
                </a:cubicBezTo>
                <a:cubicBezTo>
                  <a:pt x="11289" y="5"/>
                  <a:pt x="10787" y="-8"/>
                  <a:pt x="10437" y="4"/>
                </a:cubicBezTo>
                <a:close/>
                <a:moveTo>
                  <a:pt x="15977" y="6797"/>
                </a:moveTo>
                <a:cubicBezTo>
                  <a:pt x="16042" y="6794"/>
                  <a:pt x="16114" y="6797"/>
                  <a:pt x="16181" y="6809"/>
                </a:cubicBezTo>
                <a:cubicBezTo>
                  <a:pt x="16554" y="6879"/>
                  <a:pt x="16803" y="7031"/>
                  <a:pt x="16773" y="7075"/>
                </a:cubicBezTo>
                <a:cubicBezTo>
                  <a:pt x="16657" y="7240"/>
                  <a:pt x="17224" y="7430"/>
                  <a:pt x="17756" y="7512"/>
                </a:cubicBezTo>
                <a:cubicBezTo>
                  <a:pt x="17915" y="7536"/>
                  <a:pt x="18004" y="7610"/>
                  <a:pt x="17952" y="7681"/>
                </a:cubicBezTo>
                <a:cubicBezTo>
                  <a:pt x="17631" y="8127"/>
                  <a:pt x="17150" y="8671"/>
                  <a:pt x="17018" y="8819"/>
                </a:cubicBezTo>
                <a:cubicBezTo>
                  <a:pt x="16985" y="8843"/>
                  <a:pt x="16953" y="8866"/>
                  <a:pt x="16920" y="8890"/>
                </a:cubicBezTo>
                <a:lnTo>
                  <a:pt x="15687" y="9497"/>
                </a:lnTo>
                <a:cubicBezTo>
                  <a:pt x="15651" y="9514"/>
                  <a:pt x="15602" y="9525"/>
                  <a:pt x="15548" y="9527"/>
                </a:cubicBezTo>
                <a:cubicBezTo>
                  <a:pt x="15314" y="9533"/>
                  <a:pt x="15076" y="9544"/>
                  <a:pt x="14865" y="9554"/>
                </a:cubicBezTo>
                <a:cubicBezTo>
                  <a:pt x="14715" y="9561"/>
                  <a:pt x="14597" y="9497"/>
                  <a:pt x="14643" y="9433"/>
                </a:cubicBezTo>
                <a:cubicBezTo>
                  <a:pt x="15029" y="8890"/>
                  <a:pt x="15784" y="7709"/>
                  <a:pt x="15642" y="6982"/>
                </a:cubicBezTo>
                <a:cubicBezTo>
                  <a:pt x="15623" y="6885"/>
                  <a:pt x="15783" y="6809"/>
                  <a:pt x="15977" y="6797"/>
                </a:cubicBezTo>
                <a:close/>
              </a:path>
            </a:pathLst>
          </a:custGeom>
          <a:solidFill>
            <a:srgbClr val="FF85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FD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30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294870" y="11420462"/>
            <a:ext cx="4644514" cy="165101"/>
          </a:xfrm>
          <a:prstGeom prst="rect">
            <a:avLst/>
          </a:prstGeom>
        </p:spPr>
      </p:pic>
      <p:pic>
        <p:nvPicPr>
          <p:cNvPr id="232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794290" y="11505579"/>
            <a:ext cx="2884660" cy="165101"/>
          </a:xfrm>
          <a:prstGeom prst="rect">
            <a:avLst/>
          </a:prstGeom>
        </p:spPr>
      </p:pic>
      <p:sp>
        <p:nvSpPr>
          <p:cNvPr id="234" name="Female"/>
          <p:cNvSpPr/>
          <p:nvPr/>
        </p:nvSpPr>
        <p:spPr>
          <a:xfrm>
            <a:off x="16153955" y="8557935"/>
            <a:ext cx="1154080" cy="255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fill="norm" stroke="1" extrusionOk="0">
                <a:moveTo>
                  <a:pt x="10652" y="0"/>
                </a:moveTo>
                <a:cubicBezTo>
                  <a:pt x="9610" y="0"/>
                  <a:pt x="8570" y="182"/>
                  <a:pt x="7774" y="547"/>
                </a:cubicBezTo>
                <a:cubicBezTo>
                  <a:pt x="6184" y="1276"/>
                  <a:pt x="6184" y="2458"/>
                  <a:pt x="7774" y="3188"/>
                </a:cubicBezTo>
                <a:cubicBezTo>
                  <a:pt x="9365" y="3917"/>
                  <a:pt x="11943" y="3917"/>
                  <a:pt x="13534" y="3188"/>
                </a:cubicBezTo>
                <a:cubicBezTo>
                  <a:pt x="15124" y="2458"/>
                  <a:pt x="15124" y="1276"/>
                  <a:pt x="13534" y="547"/>
                </a:cubicBezTo>
                <a:cubicBezTo>
                  <a:pt x="12738" y="182"/>
                  <a:pt x="11695" y="0"/>
                  <a:pt x="10652" y="0"/>
                </a:cubicBezTo>
                <a:close/>
                <a:moveTo>
                  <a:pt x="7859" y="4109"/>
                </a:moveTo>
                <a:cubicBezTo>
                  <a:pt x="5671" y="4109"/>
                  <a:pt x="4499" y="4934"/>
                  <a:pt x="4153" y="5420"/>
                </a:cubicBezTo>
                <a:lnTo>
                  <a:pt x="50" y="11877"/>
                </a:lnTo>
                <a:cubicBezTo>
                  <a:pt x="-150" y="12205"/>
                  <a:pt x="268" y="12546"/>
                  <a:pt x="985" y="12638"/>
                </a:cubicBezTo>
                <a:cubicBezTo>
                  <a:pt x="1106" y="12653"/>
                  <a:pt x="1229" y="12661"/>
                  <a:pt x="1349" y="12661"/>
                </a:cubicBezTo>
                <a:cubicBezTo>
                  <a:pt x="1938" y="12661"/>
                  <a:pt x="2478" y="12482"/>
                  <a:pt x="2644" y="12209"/>
                </a:cubicBezTo>
                <a:lnTo>
                  <a:pt x="6269" y="6537"/>
                </a:lnTo>
                <a:lnTo>
                  <a:pt x="6994" y="6537"/>
                </a:lnTo>
                <a:cubicBezTo>
                  <a:pt x="6989" y="6544"/>
                  <a:pt x="6983" y="6551"/>
                  <a:pt x="6979" y="6558"/>
                </a:cubicBezTo>
                <a:lnTo>
                  <a:pt x="2405" y="14438"/>
                </a:lnTo>
                <a:cubicBezTo>
                  <a:pt x="2329" y="14570"/>
                  <a:pt x="2507" y="14676"/>
                  <a:pt x="2803" y="14676"/>
                </a:cubicBezTo>
                <a:lnTo>
                  <a:pt x="6067" y="14676"/>
                </a:lnTo>
                <a:lnTo>
                  <a:pt x="6067" y="20674"/>
                </a:lnTo>
                <a:cubicBezTo>
                  <a:pt x="6067" y="21185"/>
                  <a:pt x="6972" y="21600"/>
                  <a:pt x="8087" y="21600"/>
                </a:cubicBezTo>
                <a:cubicBezTo>
                  <a:pt x="9203" y="21600"/>
                  <a:pt x="10104" y="21185"/>
                  <a:pt x="10104" y="20674"/>
                </a:cubicBezTo>
                <a:lnTo>
                  <a:pt x="10104" y="14676"/>
                </a:lnTo>
                <a:cubicBezTo>
                  <a:pt x="10326" y="14676"/>
                  <a:pt x="10531" y="14676"/>
                  <a:pt x="10608" y="14676"/>
                </a:cubicBezTo>
                <a:cubicBezTo>
                  <a:pt x="10695" y="14676"/>
                  <a:pt x="10945" y="14676"/>
                  <a:pt x="11201" y="14676"/>
                </a:cubicBezTo>
                <a:lnTo>
                  <a:pt x="11201" y="20674"/>
                </a:lnTo>
                <a:cubicBezTo>
                  <a:pt x="11201" y="21185"/>
                  <a:pt x="12105" y="21600"/>
                  <a:pt x="13221" y="21600"/>
                </a:cubicBezTo>
                <a:cubicBezTo>
                  <a:pt x="14337" y="21600"/>
                  <a:pt x="15238" y="21185"/>
                  <a:pt x="15238" y="20674"/>
                </a:cubicBezTo>
                <a:lnTo>
                  <a:pt x="15238" y="14676"/>
                </a:lnTo>
                <a:lnTo>
                  <a:pt x="18410" y="14676"/>
                </a:lnTo>
                <a:cubicBezTo>
                  <a:pt x="18706" y="14676"/>
                  <a:pt x="18887" y="14570"/>
                  <a:pt x="18811" y="14438"/>
                </a:cubicBezTo>
                <a:lnTo>
                  <a:pt x="14237" y="6558"/>
                </a:lnTo>
                <a:cubicBezTo>
                  <a:pt x="14233" y="6551"/>
                  <a:pt x="14227" y="6544"/>
                  <a:pt x="14222" y="6537"/>
                </a:cubicBezTo>
                <a:lnTo>
                  <a:pt x="14932" y="6537"/>
                </a:lnTo>
                <a:lnTo>
                  <a:pt x="18656" y="12192"/>
                </a:lnTo>
                <a:cubicBezTo>
                  <a:pt x="18827" y="12463"/>
                  <a:pt x="19364" y="12638"/>
                  <a:pt x="19948" y="12638"/>
                </a:cubicBezTo>
                <a:cubicBezTo>
                  <a:pt x="20072" y="12638"/>
                  <a:pt x="20199" y="12631"/>
                  <a:pt x="20324" y="12614"/>
                </a:cubicBezTo>
                <a:cubicBezTo>
                  <a:pt x="21038" y="12519"/>
                  <a:pt x="21450" y="12177"/>
                  <a:pt x="21244" y="11850"/>
                </a:cubicBezTo>
                <a:lnTo>
                  <a:pt x="17037" y="5432"/>
                </a:lnTo>
                <a:lnTo>
                  <a:pt x="17022" y="5407"/>
                </a:lnTo>
                <a:cubicBezTo>
                  <a:pt x="16669" y="4924"/>
                  <a:pt x="15494" y="4112"/>
                  <a:pt x="13328" y="4112"/>
                </a:cubicBezTo>
                <a:cubicBezTo>
                  <a:pt x="13316" y="4112"/>
                  <a:pt x="13303" y="4112"/>
                  <a:pt x="13291" y="4112"/>
                </a:cubicBezTo>
                <a:lnTo>
                  <a:pt x="12768" y="4114"/>
                </a:lnTo>
                <a:cubicBezTo>
                  <a:pt x="12732" y="4113"/>
                  <a:pt x="12698" y="4109"/>
                  <a:pt x="12662" y="4109"/>
                </a:cubicBezTo>
                <a:lnTo>
                  <a:pt x="7859" y="4109"/>
                </a:lnTo>
                <a:close/>
              </a:path>
            </a:pathLst>
          </a:custGeom>
          <a:solidFill>
            <a:srgbClr val="00F9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Implementation"/>
          <p:cNvSpPr/>
          <p:nvPr/>
        </p:nvSpPr>
        <p:spPr>
          <a:xfrm>
            <a:off x="753128" y="3439445"/>
            <a:ext cx="22877744" cy="6368887"/>
          </a:xfrm>
          <a:prstGeom prst="roundRect">
            <a:avLst>
              <a:gd name="adj" fmla="val 299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Implementation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921" y="764000"/>
            <a:ext cx="22936158" cy="10520150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9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1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42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42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42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42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430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432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78" y="7392469"/>
            <a:ext cx="1343966" cy="165101"/>
          </a:xfrm>
          <a:prstGeom prst="rect">
            <a:avLst/>
          </a:prstGeom>
        </p:spPr>
      </p:pic>
      <p:pic>
        <p:nvPicPr>
          <p:cNvPr id="1434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436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438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44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44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7" cy="352235"/>
          </a:xfrm>
          <a:prstGeom prst="rect">
            <a:avLst/>
          </a:prstGeom>
        </p:spPr>
      </p:pic>
      <p:pic>
        <p:nvPicPr>
          <p:cNvPr id="1444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446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47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48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49" name="Line"/>
          <p:cNvSpPr/>
          <p:nvPr/>
        </p:nvSpPr>
        <p:spPr>
          <a:xfrm flipV="1">
            <a:off x="146372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50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51" name="Line"/>
          <p:cNvSpPr/>
          <p:nvPr/>
        </p:nvSpPr>
        <p:spPr>
          <a:xfrm flipV="1">
            <a:off x="168708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52" name="Line"/>
          <p:cNvSpPr/>
          <p:nvPr/>
        </p:nvSpPr>
        <p:spPr>
          <a:xfrm flipV="1">
            <a:off x="1802698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53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54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55" name="Line"/>
          <p:cNvSpPr/>
          <p:nvPr/>
        </p:nvSpPr>
        <p:spPr>
          <a:xfrm flipV="1">
            <a:off x="2144370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56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457" name="numberOfIntervals= 0 numberOfIntervals= 0" descr="numberOfIntervals= 0 numberOfIntervals= 0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458" name="currentEnd= currentEnd=  Equation Rounded rectangle" descr="currentEnd= currentEnd=  Equation Rounded rectangle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459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304983" y="1767815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460" name="Arrow"/>
          <p:cNvSpPr/>
          <p:nvPr/>
        </p:nvSpPr>
        <p:spPr>
          <a:xfrm flipH="1">
            <a:off x="5930846" y="3574925"/>
            <a:ext cx="1775177" cy="557489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2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46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46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467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469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471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473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475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477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479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481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483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485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487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88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89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0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1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2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3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4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5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6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97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498" name="numberOfIntervals= 0 numberOfIntervals= 0" descr="numberOfIntervals= 0 numberOfIntervals= 0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499" name="currentEnd= currentEnd=  Equation Rounded rectangle" descr="currentEnd= currentEnd=  Equation Rounded rectangle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500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304983" y="1767815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501" name="Arrow"/>
          <p:cNvSpPr/>
          <p:nvPr/>
        </p:nvSpPr>
        <p:spPr>
          <a:xfrm flipH="1">
            <a:off x="6072119" y="4140016"/>
            <a:ext cx="1775177" cy="557488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3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50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50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50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510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512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514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516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518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52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52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524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526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528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29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0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1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2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3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4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5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6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7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8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539" name="numberOfIntervals= 1 numberOfIntervals= 1" descr="numberOfIntervals= 1 numberOfIntervals= 1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540" name="currentEnd= currentEnd=  Equation Rounded rectangle" descr="currentEnd= currentEnd=  Equation Rounded rectangle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541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304983" y="1767815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542" name="Arrow"/>
          <p:cNvSpPr/>
          <p:nvPr/>
        </p:nvSpPr>
        <p:spPr>
          <a:xfrm flipH="1">
            <a:off x="6354665" y="4577651"/>
            <a:ext cx="1775177" cy="557489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4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54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54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549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55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55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555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557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559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561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563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565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567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569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0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1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2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3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4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5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6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7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8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9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580" name="numberOfIntervals= 1 numberOfIntervals= 1" descr="numberOfIntervals= 1 numberOfIntervals= 1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581" name="currentEnd= 2 currentEnd= 2" descr="currentEnd= 2 currentEnd=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582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304983" y="1767815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583" name="Arrow"/>
          <p:cNvSpPr/>
          <p:nvPr/>
        </p:nvSpPr>
        <p:spPr>
          <a:xfrm flipH="1">
            <a:off x="5749210" y="5203287"/>
            <a:ext cx="1775177" cy="557489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5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58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58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59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59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594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59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59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600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602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60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606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608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610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1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2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3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4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5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6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7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8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9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20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621" name="numberOfIntervals= 1 numberOfIntervals= 1" descr="numberOfIntervals= 1 numberOfIntervals= 1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622" name="currentEnd= 2 currentEnd= 2" descr="currentEnd= 2 currentEnd=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623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304983" y="1767815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624" name="Arrow"/>
          <p:cNvSpPr/>
          <p:nvPr/>
        </p:nvSpPr>
        <p:spPr>
          <a:xfrm flipH="1">
            <a:off x="5749210" y="5203287"/>
            <a:ext cx="1775177" cy="557489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6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627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629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631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633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635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637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639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641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643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645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647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649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651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2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3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4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5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6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7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8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9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60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61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662" name="numberOfIntervals= 1 numberOfIntervals= 1" descr="numberOfIntervals= 1 numberOfIntervals= 1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663" name="currentEnd= 2 currentEnd= 2" descr="currentEnd= 2 currentEnd=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664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219667" y="2916470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665" name="Arrow"/>
          <p:cNvSpPr/>
          <p:nvPr/>
        </p:nvSpPr>
        <p:spPr>
          <a:xfrm flipH="1">
            <a:off x="5486847" y="3689651"/>
            <a:ext cx="1775177" cy="557489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7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66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67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67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674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676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678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680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682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684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68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688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690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692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3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4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5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6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7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8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9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00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01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02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703" name="numberOfIntervals= 1 numberOfIntervals= 1" descr="numberOfIntervals= 1 numberOfIntervals= 1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704" name="currentEnd= 2 currentEnd= 2" descr="currentEnd= 2 currentEnd=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705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219667" y="2916470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706" name="Arrow"/>
          <p:cNvSpPr/>
          <p:nvPr/>
        </p:nvSpPr>
        <p:spPr>
          <a:xfrm flipH="1">
            <a:off x="5749210" y="4234560"/>
            <a:ext cx="1775177" cy="557489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8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709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711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713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715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717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719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72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723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725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727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729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731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733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34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35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36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37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38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39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40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41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42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43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744" name="numberOfIntervals= 2 numberOfIntervals= 2" descr="numberOfIntervals= 2 numberOfIntervals= 2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745" name="currentEnd= 2 currentEnd= 2" descr="currentEnd= 2 currentEnd=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746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219667" y="2916470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747" name="Arrow"/>
          <p:cNvSpPr/>
          <p:nvPr/>
        </p:nvSpPr>
        <p:spPr>
          <a:xfrm flipH="1">
            <a:off x="6303915" y="4686398"/>
            <a:ext cx="1775177" cy="557488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1644" y="2685066"/>
            <a:ext cx="3993169" cy="165101"/>
          </a:xfrm>
          <a:prstGeom prst="rect">
            <a:avLst/>
          </a:prstGeom>
        </p:spPr>
      </p:pic>
      <p:pic>
        <p:nvPicPr>
          <p:cNvPr id="238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58545" y="2707358"/>
            <a:ext cx="1873413" cy="165101"/>
          </a:xfrm>
          <a:prstGeom prst="rect">
            <a:avLst/>
          </a:prstGeom>
        </p:spPr>
      </p:pic>
      <p:pic>
        <p:nvPicPr>
          <p:cNvPr id="24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79322" y="2728299"/>
            <a:ext cx="3282268" cy="165101"/>
          </a:xfrm>
          <a:prstGeom prst="rect">
            <a:avLst/>
          </a:prstGeom>
        </p:spPr>
      </p:pic>
      <p:pic>
        <p:nvPicPr>
          <p:cNvPr id="242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544631">
            <a:off x="15056308" y="2685066"/>
            <a:ext cx="5701393" cy="165101"/>
          </a:xfrm>
          <a:prstGeom prst="rect">
            <a:avLst/>
          </a:prstGeom>
        </p:spPr>
      </p:pic>
      <p:pic>
        <p:nvPicPr>
          <p:cNvPr id="24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73494" y="6331624"/>
            <a:ext cx="1873413" cy="165101"/>
          </a:xfrm>
          <a:prstGeom prst="rect">
            <a:avLst/>
          </a:prstGeom>
        </p:spPr>
      </p:pic>
      <p:pic>
        <p:nvPicPr>
          <p:cNvPr id="246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03803" y="6330275"/>
            <a:ext cx="1544550" cy="165101"/>
          </a:xfrm>
          <a:prstGeom prst="rect">
            <a:avLst/>
          </a:prstGeom>
        </p:spPr>
      </p:pic>
      <p:pic>
        <p:nvPicPr>
          <p:cNvPr id="248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658907" y="6331624"/>
            <a:ext cx="7482182" cy="165101"/>
          </a:xfrm>
          <a:prstGeom prst="rect">
            <a:avLst/>
          </a:prstGeom>
        </p:spPr>
      </p:pic>
      <p:pic>
        <p:nvPicPr>
          <p:cNvPr id="250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626657" y="10144367"/>
            <a:ext cx="4103142" cy="165101"/>
          </a:xfrm>
          <a:prstGeom prst="rect">
            <a:avLst/>
          </a:prstGeom>
        </p:spPr>
      </p:pic>
      <p:pic>
        <p:nvPicPr>
          <p:cNvPr id="252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584705" y="10143018"/>
            <a:ext cx="4644514" cy="165101"/>
          </a:xfrm>
          <a:prstGeom prst="rect">
            <a:avLst/>
          </a:prstGeom>
        </p:spPr>
      </p:pic>
      <p:pic>
        <p:nvPicPr>
          <p:cNvPr id="254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084124" y="10228134"/>
            <a:ext cx="2884661" cy="165101"/>
          </a:xfrm>
          <a:prstGeom prst="rect">
            <a:avLst/>
          </a:prstGeom>
        </p:spPr>
      </p:pic>
      <p:pic>
        <p:nvPicPr>
          <p:cNvPr id="256" name="5 5" descr="5 5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239382" y="3098927"/>
            <a:ext cx="858679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57" name="8 8" descr="8 8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968357" y="3098927"/>
            <a:ext cx="952835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58" name="1 1" descr="1 1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512974" y="6615297"/>
            <a:ext cx="858679" cy="92821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59" name="2 2" descr="2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875535" y="6615297"/>
            <a:ext cx="952835" cy="92821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0" name="3 3" descr="3 3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078268" y="3098927"/>
            <a:ext cx="858680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1" name="5 5" descr="5 5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969575" y="3098927"/>
            <a:ext cx="952835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2" name="5 5" descr="5 5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309845" y="3098927"/>
            <a:ext cx="858679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3" name="6 6" descr="6 6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3714288" y="3098927"/>
            <a:ext cx="952836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4" name="1 1" descr="1 1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4970792" y="3098927"/>
            <a:ext cx="858679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5" name="6 6" descr="6 6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0081920" y="3098927"/>
            <a:ext cx="952835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6" name="8 8" descr="8 8"/>
          <p:cNvPicPr>
            <a:picLocks noChangeAspect="0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7494600" y="6615297"/>
            <a:ext cx="858679" cy="92821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7" name="9 9" descr="9 9"/>
          <p:cNvPicPr>
            <a:picLocks noChangeAspect="0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8605859" y="6615297"/>
            <a:ext cx="952836" cy="92821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8" name="5 5" descr="5 5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426440" y="6615297"/>
            <a:ext cx="858680" cy="92821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69" name="10 10" descr="10 10"/>
          <p:cNvPicPr>
            <a:picLocks noChangeAspect="0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7430587" y="6615297"/>
            <a:ext cx="952836" cy="92821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70" name="6 6" descr="6 6"/>
          <p:cNvPicPr>
            <a:picLocks noChangeAspect="0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431561" y="10513644"/>
            <a:ext cx="858679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71" name="8 8" descr="8 8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968357" y="10513644"/>
            <a:ext cx="952835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72" name="7 7" descr="7 7"/>
          <p:cNvPicPr>
            <a:picLocks noChangeAspect="0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8395094" y="10513644"/>
            <a:ext cx="858679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73" name="9 9" descr="9 9"/>
          <p:cNvPicPr>
            <a:picLocks noChangeAspect="0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2501018" y="10513644"/>
            <a:ext cx="952836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74" name="9 9" descr="9 9"/>
          <p:cNvPicPr>
            <a:picLocks noChangeAspect="0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3923707" y="10513644"/>
            <a:ext cx="858679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75" name="11 11" descr="11 11"/>
          <p:cNvPicPr>
            <a:picLocks noChangeAspect="0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16249586" y="10513644"/>
            <a:ext cx="952836" cy="92821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9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75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75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754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756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758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760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76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764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766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76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770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772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774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75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76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77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78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79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80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81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82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83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84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785" name="numberOfIntervals= 2 numberOfIntervals= 2" descr="numberOfIntervals= 2 numberOfIntervals= 2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786" name="currentEnd= 5 currentEnd= 5" descr="currentEnd= 5 currentEnd= 5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787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219667" y="2916470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788" name="Arrow"/>
          <p:cNvSpPr/>
          <p:nvPr/>
        </p:nvSpPr>
        <p:spPr>
          <a:xfrm flipH="1">
            <a:off x="5617733" y="5130398"/>
            <a:ext cx="1775177" cy="557488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0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791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793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795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797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799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801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803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805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807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809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811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813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815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16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17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18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19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20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21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22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23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24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25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826" name="numberOfIntervals= 2 numberOfIntervals= 2" descr="numberOfIntervals= 2 numberOfIntervals=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827" name="currentEnd= 5 currentEnd= 5" descr="currentEnd= 5 currentEnd= 5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828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4219667" y="2916470"/>
            <a:ext cx="942114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829" name="Arrow"/>
          <p:cNvSpPr/>
          <p:nvPr/>
        </p:nvSpPr>
        <p:spPr>
          <a:xfrm flipH="1">
            <a:off x="5617733" y="5130398"/>
            <a:ext cx="1775177" cy="557488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1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83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83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83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83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840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842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844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846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848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850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852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854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856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57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58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59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0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1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2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3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4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5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6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867" name="numberOfIntervals= 2 numberOfIntervals= 2" descr="numberOfIntervals= 2 numberOfIntervals=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868" name="currentEnd= 5 currentEnd= 5" descr="currentEnd= 5 currentEnd= 5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869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3385877" y="4927277"/>
            <a:ext cx="942115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870" name="Arrow"/>
          <p:cNvSpPr/>
          <p:nvPr/>
        </p:nvSpPr>
        <p:spPr>
          <a:xfrm flipH="1">
            <a:off x="5294824" y="3657125"/>
            <a:ext cx="1775177" cy="557489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2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873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87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877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879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881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883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885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887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889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891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893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895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897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98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99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0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1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2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3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4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5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6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7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908" name="numberOfIntervals= 2 numberOfIntervals= 2" descr="numberOfIntervals= 2 numberOfIntervals= 2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09" name="currentEnd= 5 currentEnd= 5" descr="currentEnd= 5 currentEnd= 5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10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3385877" y="4927277"/>
            <a:ext cx="942115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911" name="Arrow"/>
          <p:cNvSpPr/>
          <p:nvPr/>
        </p:nvSpPr>
        <p:spPr>
          <a:xfrm flipH="1">
            <a:off x="5658097" y="4181853"/>
            <a:ext cx="1775177" cy="557488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3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91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91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91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920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922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924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926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928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930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932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934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936" name="Line Line" descr="Line Line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938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39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0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1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2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3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4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5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6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7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48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949" name="numberOfIntervals= 2 numberOfIntervals= 2" descr="numberOfIntervals= 2 numberOfIntervals= 2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50" name="currentEnd= 5 currentEnd= 5" descr="currentEnd= 5 currentEnd= 5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51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3385877" y="4927277"/>
            <a:ext cx="942115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952" name="Arrow"/>
          <p:cNvSpPr/>
          <p:nvPr/>
        </p:nvSpPr>
        <p:spPr>
          <a:xfrm flipH="1">
            <a:off x="5637915" y="4181853"/>
            <a:ext cx="1775177" cy="557488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4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7834093" cy="512553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pic>
        <p:nvPicPr>
          <p:cNvPr id="1955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53334" y="3246403"/>
            <a:ext cx="3555868" cy="165101"/>
          </a:xfrm>
          <a:prstGeom prst="rect">
            <a:avLst/>
          </a:prstGeom>
        </p:spPr>
      </p:pic>
      <p:pic>
        <p:nvPicPr>
          <p:cNvPr id="1957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11309" y="4857427"/>
            <a:ext cx="1354267" cy="165101"/>
          </a:xfrm>
          <a:prstGeom prst="rect">
            <a:avLst/>
          </a:prstGeom>
        </p:spPr>
      </p:pic>
      <p:pic>
        <p:nvPicPr>
          <p:cNvPr id="1959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3021" y="4091314"/>
            <a:ext cx="2524922" cy="165101"/>
          </a:xfrm>
          <a:prstGeom prst="rect">
            <a:avLst/>
          </a:prstGeom>
        </p:spPr>
      </p:pic>
      <p:pic>
        <p:nvPicPr>
          <p:cNvPr id="1961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69097" y="5973545"/>
            <a:ext cx="5936941" cy="165101"/>
          </a:xfrm>
          <a:prstGeom prst="rect">
            <a:avLst/>
          </a:prstGeom>
        </p:spPr>
      </p:pic>
      <p:pic>
        <p:nvPicPr>
          <p:cNvPr id="1963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7324" y="3246403"/>
            <a:ext cx="1408830" cy="165101"/>
          </a:xfrm>
          <a:prstGeom prst="rect">
            <a:avLst/>
          </a:prstGeom>
        </p:spPr>
      </p:pic>
      <p:pic>
        <p:nvPicPr>
          <p:cNvPr id="1965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054080" y="7392469"/>
            <a:ext cx="1343966" cy="165101"/>
          </a:xfrm>
          <a:prstGeom prst="rect">
            <a:avLst/>
          </a:prstGeom>
        </p:spPr>
      </p:pic>
      <p:pic>
        <p:nvPicPr>
          <p:cNvPr id="1967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653334" y="6468448"/>
            <a:ext cx="5936941" cy="165101"/>
          </a:xfrm>
          <a:prstGeom prst="rect">
            <a:avLst/>
          </a:prstGeom>
        </p:spPr>
      </p:pic>
      <p:pic>
        <p:nvPicPr>
          <p:cNvPr id="1969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780882" y="8258041"/>
            <a:ext cx="2490412" cy="165101"/>
          </a:xfrm>
          <a:prstGeom prst="rect">
            <a:avLst/>
          </a:prstGeom>
        </p:spPr>
      </p:pic>
      <p:pic>
        <p:nvPicPr>
          <p:cNvPr id="1971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926043" y="4091314"/>
            <a:ext cx="2495536" cy="165101"/>
          </a:xfrm>
          <a:prstGeom prst="rect">
            <a:avLst/>
          </a:prstGeom>
        </p:spPr>
      </p:pic>
      <p:pic>
        <p:nvPicPr>
          <p:cNvPr id="1973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0261739" y="4857427"/>
            <a:ext cx="2524922" cy="165101"/>
          </a:xfrm>
          <a:prstGeom prst="rect">
            <a:avLst/>
          </a:prstGeom>
        </p:spPr>
      </p:pic>
      <p:pic>
        <p:nvPicPr>
          <p:cNvPr id="1975" name="Line Line" descr="Line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6200000">
            <a:off x="5858762" y="4640365"/>
            <a:ext cx="8462258" cy="352235"/>
          </a:xfrm>
          <a:prstGeom prst="rect">
            <a:avLst/>
          </a:prstGeom>
        </p:spPr>
      </p:pic>
      <p:pic>
        <p:nvPicPr>
          <p:cNvPr id="1977" name="Line Line" descr="Line Line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027175" y="8801928"/>
            <a:ext cx="13732138" cy="352234"/>
          </a:xfrm>
          <a:prstGeom prst="rect">
            <a:avLst/>
          </a:prstGeom>
        </p:spPr>
      </p:pic>
      <p:sp>
        <p:nvSpPr>
          <p:cNvPr id="1979" name="Line"/>
          <p:cNvSpPr/>
          <p:nvPr/>
        </p:nvSpPr>
        <p:spPr>
          <a:xfrm flipV="1">
            <a:off x="1115890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0" name="Line"/>
          <p:cNvSpPr/>
          <p:nvPr/>
        </p:nvSpPr>
        <p:spPr>
          <a:xfrm flipV="1">
            <a:off x="1229466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1" name="Line"/>
          <p:cNvSpPr/>
          <p:nvPr/>
        </p:nvSpPr>
        <p:spPr>
          <a:xfrm flipV="1">
            <a:off x="1343042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2" name="Line"/>
          <p:cNvSpPr/>
          <p:nvPr/>
        </p:nvSpPr>
        <p:spPr>
          <a:xfrm flipV="1">
            <a:off x="1463722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3" name="Line"/>
          <p:cNvSpPr/>
          <p:nvPr/>
        </p:nvSpPr>
        <p:spPr>
          <a:xfrm flipV="1">
            <a:off x="15731755" y="840947"/>
            <a:ext cx="1" cy="8248390"/>
          </a:xfrm>
          <a:prstGeom prst="line">
            <a:avLst/>
          </a:prstGeom>
          <a:ln w="101600" cap="rnd">
            <a:solidFill>
              <a:srgbClr val="73FDF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4" name="Line"/>
          <p:cNvSpPr/>
          <p:nvPr/>
        </p:nvSpPr>
        <p:spPr>
          <a:xfrm flipV="1">
            <a:off x="1687085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5" name="Line"/>
          <p:cNvSpPr/>
          <p:nvPr/>
        </p:nvSpPr>
        <p:spPr>
          <a:xfrm flipV="1">
            <a:off x="18026986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6" name="Line"/>
          <p:cNvSpPr/>
          <p:nvPr/>
        </p:nvSpPr>
        <p:spPr>
          <a:xfrm flipV="1">
            <a:off x="191423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7" name="Line"/>
          <p:cNvSpPr/>
          <p:nvPr/>
        </p:nvSpPr>
        <p:spPr>
          <a:xfrm flipV="1">
            <a:off x="2034918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8" name="Line"/>
          <p:cNvSpPr/>
          <p:nvPr/>
        </p:nvSpPr>
        <p:spPr>
          <a:xfrm flipV="1">
            <a:off x="2144370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9" name="Line"/>
          <p:cNvSpPr/>
          <p:nvPr/>
        </p:nvSpPr>
        <p:spPr>
          <a:xfrm flipV="1">
            <a:off x="22615868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990" name="numberOfIntervals= 2 numberOfIntervals= 2" descr="numberOfIntervals= 2 numberOfIntervals= 2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15435" y="9537812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91" name="currentEnd= 5 currentEnd= 5" descr="currentEnd= 5 currentEnd= 5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815435" y="11097721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992" name="Rounded Rectangle Equation Rounded rectangle" descr="Rounded Rectangle Equation Rounded rectangle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5850867" y="3827628"/>
            <a:ext cx="942114" cy="1022414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993" name="Arrow"/>
          <p:cNvSpPr/>
          <p:nvPr/>
        </p:nvSpPr>
        <p:spPr>
          <a:xfrm flipH="1">
            <a:off x="5035234" y="3697489"/>
            <a:ext cx="1775177" cy="557489"/>
          </a:xfrm>
          <a:prstGeom prst="rightArrow">
            <a:avLst>
              <a:gd name="adj1" fmla="val 29194"/>
              <a:gd name="adj2" fmla="val 121389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1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</a:p>
        </p:txBody>
      </p:sp>
      <p:pic>
        <p:nvPicPr>
          <p:cNvPr id="1994" name="Completely visualise the algorithm. Completely visualise the algorithm." descr="Completely visualise the algorithm. Completely visualise the algorithm."/>
          <p:cNvPicPr>
            <a:picLocks noChangeAspect="0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9943715" y="9975769"/>
            <a:ext cx="13953045" cy="152267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4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" name="Let   denote the set of intervals.… Let  Equation  denote the set of intervals.Sort   Equation  based on the ending time of each interval.currentEnd =  Equation numberOfIntervals = 0foreach interval  Equation  in  Equation :if start( Equation ) &gt; current" descr="Let   denote the set of intervals.… Let  Equation  denote the set of intervals.Sort   Equation  based on the ending time of each interval.currentEnd =  Equation numberOfIntervals = 0foreach interval  Equation  in  Equation :if start( Equation ) &gt; currentEnd:numberOfIntervals += 1currentEnd = end(I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2648" y="864909"/>
            <a:ext cx="10347044" cy="521525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  <p:sp>
        <p:nvSpPr>
          <p:cNvPr id="1997" name="What is the running time of this algorithm?"/>
          <p:cNvSpPr/>
          <p:nvPr/>
        </p:nvSpPr>
        <p:spPr>
          <a:xfrm>
            <a:off x="753128" y="7980352"/>
            <a:ext cx="22877744" cy="1426314"/>
          </a:xfrm>
          <a:prstGeom prst="roundRect">
            <a:avLst>
              <a:gd name="adj" fmla="val 13356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What is the running time of this algorithm?</a:t>
            </a:r>
          </a:p>
        </p:txBody>
      </p:sp>
      <p:pic>
        <p:nvPicPr>
          <p:cNvPr id="1998" name="O( ) O( Equation )" descr="O( ) O( Equation )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87251" y="1787997"/>
            <a:ext cx="6189306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999" name="}"/>
          <p:cNvSpPr/>
          <p:nvPr/>
        </p:nvSpPr>
        <p:spPr>
          <a:xfrm>
            <a:off x="9821364" y="3346461"/>
            <a:ext cx="817881" cy="2187090"/>
          </a:xfrm>
          <a:prstGeom prst="roundRect">
            <a:avLst>
              <a:gd name="adj" fmla="val 23292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}</a:t>
            </a:r>
          </a:p>
        </p:txBody>
      </p:sp>
      <p:pic>
        <p:nvPicPr>
          <p:cNvPr id="2000" name="O( ) O( Equation )" descr="O( ) O( Equation )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84795" y="4155178"/>
            <a:ext cx="3887871" cy="102241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001" name="Running Time = O( ) Running Time = O( Equation )" descr="Running Time = O( ) Running Time = O( Equation )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3921" y="9955588"/>
            <a:ext cx="22936158" cy="152267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  <a:reflection blurRad="0" stA="2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9" grpId="3"/>
      <p:bldP build="whole" bldLvl="1" animBg="1" rev="0" advAuto="0" spid="1998" grpId="2"/>
      <p:bldP build="whole" bldLvl="1" animBg="1" rev="0" advAuto="0" spid="2000" grpId="4"/>
      <p:bldP build="whole" bldLvl="1" animBg="1" rev="0" advAuto="0" spid="1997" grpId="1"/>
      <p:bldP build="whole" bldLvl="1" animBg="1" rev="0" advAuto="0" spid="2001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5814" y="4425928"/>
            <a:ext cx="4644079" cy="165101"/>
          </a:xfrm>
          <a:prstGeom prst="rect">
            <a:avLst/>
          </a:prstGeom>
        </p:spPr>
      </p:pic>
      <p:pic>
        <p:nvPicPr>
          <p:cNvPr id="279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0301" y="6739313"/>
            <a:ext cx="1873413" cy="165101"/>
          </a:xfrm>
          <a:prstGeom prst="rect">
            <a:avLst/>
          </a:prstGeom>
        </p:spPr>
      </p:pic>
      <p:pic>
        <p:nvPicPr>
          <p:cNvPr id="281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60463" y="5639198"/>
            <a:ext cx="3282268" cy="165101"/>
          </a:xfrm>
          <a:prstGeom prst="rect">
            <a:avLst/>
          </a:prstGeom>
        </p:spPr>
      </p:pic>
      <p:pic>
        <p:nvPicPr>
          <p:cNvPr id="283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97120" y="8342030"/>
            <a:ext cx="7922541" cy="165101"/>
          </a:xfrm>
          <a:prstGeom prst="rect">
            <a:avLst/>
          </a:prstGeom>
        </p:spPr>
      </p:pic>
      <p:pic>
        <p:nvPicPr>
          <p:cNvPr id="285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14791" y="4425928"/>
            <a:ext cx="1807985" cy="165101"/>
          </a:xfrm>
          <a:prstGeom prst="rect">
            <a:avLst/>
          </a:prstGeom>
        </p:spPr>
      </p:pic>
      <p:pic>
        <p:nvPicPr>
          <p:cNvPr id="287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077973" y="10379567"/>
            <a:ext cx="1946222" cy="165101"/>
          </a:xfrm>
          <a:prstGeom prst="rect">
            <a:avLst/>
          </a:prstGeom>
        </p:spPr>
      </p:pic>
      <p:pic>
        <p:nvPicPr>
          <p:cNvPr id="289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585814" y="9052698"/>
            <a:ext cx="7789319" cy="165101"/>
          </a:xfrm>
          <a:prstGeom prst="rect">
            <a:avLst/>
          </a:prstGeom>
        </p:spPr>
      </p:pic>
      <p:pic>
        <p:nvPicPr>
          <p:cNvPr id="291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075232" y="11622504"/>
            <a:ext cx="3236681" cy="165101"/>
          </a:xfrm>
          <a:prstGeom prst="rect">
            <a:avLst/>
          </a:prstGeom>
        </p:spPr>
      </p:pic>
      <p:pic>
        <p:nvPicPr>
          <p:cNvPr id="293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587915" y="5639198"/>
            <a:ext cx="3398174" cy="165101"/>
          </a:xfrm>
          <a:prstGeom prst="rect">
            <a:avLst/>
          </a:prstGeom>
        </p:spPr>
      </p:pic>
      <p:pic>
        <p:nvPicPr>
          <p:cNvPr id="295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73214" y="6739313"/>
            <a:ext cx="3282267" cy="165101"/>
          </a:xfrm>
          <a:prstGeom prst="rect">
            <a:avLst/>
          </a:prstGeom>
        </p:spPr>
      </p:pic>
      <p:pic>
        <p:nvPicPr>
          <p:cNvPr id="297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4848712" y="6468412"/>
            <a:ext cx="12118351" cy="352235"/>
          </a:xfrm>
          <a:prstGeom prst="rect">
            <a:avLst/>
          </a:prstGeom>
        </p:spPr>
      </p:pic>
      <p:pic>
        <p:nvPicPr>
          <p:cNvPr id="299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12444414"/>
            <a:ext cx="18114786" cy="352235"/>
          </a:xfrm>
          <a:prstGeom prst="rect">
            <a:avLst/>
          </a:prstGeom>
        </p:spPr>
      </p:pic>
      <p:sp>
        <p:nvSpPr>
          <p:cNvPr id="301" name="1"/>
          <p:cNvSpPr txBox="1"/>
          <p:nvPr/>
        </p:nvSpPr>
        <p:spPr>
          <a:xfrm>
            <a:off x="2382738" y="12799124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302" name="2"/>
          <p:cNvSpPr txBox="1"/>
          <p:nvPr/>
        </p:nvSpPr>
        <p:spPr>
          <a:xfrm>
            <a:off x="3896126" y="12799124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  <p:sp>
        <p:nvSpPr>
          <p:cNvPr id="303" name="3"/>
          <p:cNvSpPr txBox="1"/>
          <p:nvPr/>
        </p:nvSpPr>
        <p:spPr>
          <a:xfrm>
            <a:off x="5409515" y="12799124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</a:t>
            </a:r>
          </a:p>
        </p:txBody>
      </p:sp>
      <p:sp>
        <p:nvSpPr>
          <p:cNvPr id="304" name="4"/>
          <p:cNvSpPr txBox="1"/>
          <p:nvPr/>
        </p:nvSpPr>
        <p:spPr>
          <a:xfrm>
            <a:off x="6922904" y="12799124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</a:t>
            </a:r>
          </a:p>
        </p:txBody>
      </p:sp>
      <p:sp>
        <p:nvSpPr>
          <p:cNvPr id="305" name="5"/>
          <p:cNvSpPr txBox="1"/>
          <p:nvPr/>
        </p:nvSpPr>
        <p:spPr>
          <a:xfrm>
            <a:off x="8436292" y="12799124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5</a:t>
            </a:r>
          </a:p>
        </p:txBody>
      </p:sp>
      <p:sp>
        <p:nvSpPr>
          <p:cNvPr id="306" name="6"/>
          <p:cNvSpPr txBox="1"/>
          <p:nvPr/>
        </p:nvSpPr>
        <p:spPr>
          <a:xfrm>
            <a:off x="9949681" y="12799124"/>
            <a:ext cx="45323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6</a:t>
            </a:r>
          </a:p>
        </p:txBody>
      </p:sp>
      <p:sp>
        <p:nvSpPr>
          <p:cNvPr id="307" name="7"/>
          <p:cNvSpPr txBox="1"/>
          <p:nvPr/>
        </p:nvSpPr>
        <p:spPr>
          <a:xfrm>
            <a:off x="11463070" y="12799124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7</a:t>
            </a:r>
          </a:p>
        </p:txBody>
      </p:sp>
      <p:sp>
        <p:nvSpPr>
          <p:cNvPr id="308" name="8"/>
          <p:cNvSpPr txBox="1"/>
          <p:nvPr/>
        </p:nvSpPr>
        <p:spPr>
          <a:xfrm>
            <a:off x="12976459" y="12799124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8</a:t>
            </a:r>
          </a:p>
        </p:txBody>
      </p:sp>
      <p:sp>
        <p:nvSpPr>
          <p:cNvPr id="309" name="9"/>
          <p:cNvSpPr txBox="1"/>
          <p:nvPr/>
        </p:nvSpPr>
        <p:spPr>
          <a:xfrm>
            <a:off x="14489847" y="12799124"/>
            <a:ext cx="45323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9</a:t>
            </a:r>
          </a:p>
        </p:txBody>
      </p:sp>
      <p:sp>
        <p:nvSpPr>
          <p:cNvPr id="310" name="10"/>
          <p:cNvSpPr txBox="1"/>
          <p:nvPr/>
        </p:nvSpPr>
        <p:spPr>
          <a:xfrm>
            <a:off x="15833768" y="12799124"/>
            <a:ext cx="79217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10</a:t>
            </a:r>
          </a:p>
        </p:txBody>
      </p:sp>
      <p:sp>
        <p:nvSpPr>
          <p:cNvPr id="311" name="11"/>
          <p:cNvSpPr txBox="1"/>
          <p:nvPr/>
        </p:nvSpPr>
        <p:spPr>
          <a:xfrm>
            <a:off x="17347156" y="12799124"/>
            <a:ext cx="79217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11</a:t>
            </a:r>
          </a:p>
        </p:txBody>
      </p:sp>
      <p:sp>
        <p:nvSpPr>
          <p:cNvPr id="312" name="Line"/>
          <p:cNvSpPr/>
          <p:nvPr/>
        </p:nvSpPr>
        <p:spPr>
          <a:xfrm flipV="1">
            <a:off x="2622479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3" name="Line"/>
          <p:cNvSpPr/>
          <p:nvPr/>
        </p:nvSpPr>
        <p:spPr>
          <a:xfrm flipV="1">
            <a:off x="4122745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4" name="Line"/>
          <p:cNvSpPr/>
          <p:nvPr/>
        </p:nvSpPr>
        <p:spPr>
          <a:xfrm flipV="1">
            <a:off x="5623011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5" name="Line"/>
          <p:cNvSpPr/>
          <p:nvPr/>
        </p:nvSpPr>
        <p:spPr>
          <a:xfrm flipV="1">
            <a:off x="7217114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6" name="Line"/>
          <p:cNvSpPr/>
          <p:nvPr/>
        </p:nvSpPr>
        <p:spPr>
          <a:xfrm flipV="1">
            <a:off x="8662911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7" name="Line"/>
          <p:cNvSpPr/>
          <p:nvPr/>
        </p:nvSpPr>
        <p:spPr>
          <a:xfrm flipV="1">
            <a:off x="10167587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8" name="Line"/>
          <p:cNvSpPr/>
          <p:nvPr/>
        </p:nvSpPr>
        <p:spPr>
          <a:xfrm flipV="1">
            <a:off x="11694757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9" name="Line"/>
          <p:cNvSpPr/>
          <p:nvPr/>
        </p:nvSpPr>
        <p:spPr>
          <a:xfrm flipV="1">
            <a:off x="13168119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0" name="Line"/>
          <p:cNvSpPr/>
          <p:nvPr/>
        </p:nvSpPr>
        <p:spPr>
          <a:xfrm flipV="1">
            <a:off x="14762222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1" name="Line"/>
          <p:cNvSpPr/>
          <p:nvPr/>
        </p:nvSpPr>
        <p:spPr>
          <a:xfrm flipV="1">
            <a:off x="16208019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2" name="Line"/>
          <p:cNvSpPr/>
          <p:nvPr/>
        </p:nvSpPr>
        <p:spPr>
          <a:xfrm flipV="1">
            <a:off x="17756366" y="935768"/>
            <a:ext cx="1" cy="11844464"/>
          </a:xfrm>
          <a:prstGeom prst="line">
            <a:avLst/>
          </a:prstGeom>
          <a:ln w="1270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8738" y="2340539"/>
            <a:ext cx="1883277" cy="165101"/>
          </a:xfrm>
          <a:prstGeom prst="rect">
            <a:avLst/>
          </a:prstGeom>
        </p:spPr>
      </p:pic>
      <p:pic>
        <p:nvPicPr>
          <p:cNvPr id="326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7443" y="3412153"/>
            <a:ext cx="820424" cy="165101"/>
          </a:xfrm>
          <a:prstGeom prst="rect">
            <a:avLst/>
          </a:prstGeom>
        </p:spPr>
      </p:pic>
      <p:pic>
        <p:nvPicPr>
          <p:cNvPr id="32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8187" y="2902554"/>
            <a:ext cx="1360873" cy="165101"/>
          </a:xfrm>
          <a:prstGeom prst="rect">
            <a:avLst/>
          </a:prstGeom>
        </p:spPr>
      </p:pic>
      <p:pic>
        <p:nvPicPr>
          <p:cNvPr id="330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4700" y="4154569"/>
            <a:ext cx="3140924" cy="165101"/>
          </a:xfrm>
          <a:prstGeom prst="rect">
            <a:avLst/>
          </a:prstGeom>
        </p:spPr>
      </p:pic>
      <p:pic>
        <p:nvPicPr>
          <p:cNvPr id="332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39840" y="2340539"/>
            <a:ext cx="795326" cy="165101"/>
          </a:xfrm>
          <a:prstGeom prst="rect">
            <a:avLst/>
          </a:prstGeom>
        </p:spPr>
      </p:pic>
      <p:pic>
        <p:nvPicPr>
          <p:cNvPr id="334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91970" y="5098405"/>
            <a:ext cx="848355" cy="165101"/>
          </a:xfrm>
          <a:prstGeom prst="rect">
            <a:avLst/>
          </a:prstGeom>
        </p:spPr>
      </p:pic>
      <p:pic>
        <p:nvPicPr>
          <p:cNvPr id="336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68738" y="4483768"/>
            <a:ext cx="3089818" cy="165101"/>
          </a:xfrm>
          <a:prstGeom prst="rect">
            <a:avLst/>
          </a:prstGeom>
        </p:spPr>
      </p:pic>
      <p:pic>
        <p:nvPicPr>
          <p:cNvPr id="338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40092" y="5674162"/>
            <a:ext cx="1343386" cy="165101"/>
          </a:xfrm>
          <a:prstGeom prst="rect">
            <a:avLst/>
          </a:prstGeom>
        </p:spPr>
      </p:pic>
      <p:pic>
        <p:nvPicPr>
          <p:cNvPr id="340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120370" y="2902554"/>
            <a:ext cx="1405337" cy="165101"/>
          </a:xfrm>
          <a:prstGeom prst="rect">
            <a:avLst/>
          </a:prstGeom>
        </p:spPr>
      </p:pic>
      <p:pic>
        <p:nvPicPr>
          <p:cNvPr id="34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03918" y="3412153"/>
            <a:ext cx="1360874" cy="165101"/>
          </a:xfrm>
          <a:prstGeom prst="rect">
            <a:avLst/>
          </a:prstGeom>
        </p:spPr>
      </p:pic>
      <p:pic>
        <p:nvPicPr>
          <p:cNvPr id="344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1636987" y="3236441"/>
            <a:ext cx="5654408" cy="352235"/>
          </a:xfrm>
          <a:prstGeom prst="rect">
            <a:avLst/>
          </a:prstGeom>
        </p:spPr>
      </p:pic>
      <p:pic>
        <p:nvPicPr>
          <p:cNvPr id="346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6004531"/>
            <a:ext cx="6995962" cy="352235"/>
          </a:xfrm>
          <a:prstGeom prst="rect">
            <a:avLst/>
          </a:prstGeom>
        </p:spPr>
      </p:pic>
      <p:sp>
        <p:nvSpPr>
          <p:cNvPr id="348" name="Line"/>
          <p:cNvSpPr/>
          <p:nvPr/>
        </p:nvSpPr>
        <p:spPr>
          <a:xfrm flipV="1">
            <a:off x="1732033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9" name="Line"/>
          <p:cNvSpPr/>
          <p:nvPr/>
        </p:nvSpPr>
        <p:spPr>
          <a:xfrm flipV="1">
            <a:off x="2307548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0" name="Line"/>
          <p:cNvSpPr/>
          <p:nvPr/>
        </p:nvSpPr>
        <p:spPr>
          <a:xfrm flipV="1">
            <a:off x="2883063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1" name="Line"/>
          <p:cNvSpPr/>
          <p:nvPr/>
        </p:nvSpPr>
        <p:spPr>
          <a:xfrm flipV="1">
            <a:off x="349457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2" name="Line"/>
          <p:cNvSpPr/>
          <p:nvPr/>
        </p:nvSpPr>
        <p:spPr>
          <a:xfrm flipV="1">
            <a:off x="404919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3" name="Line"/>
          <p:cNvSpPr/>
          <p:nvPr/>
        </p:nvSpPr>
        <p:spPr>
          <a:xfrm flipV="1">
            <a:off x="4626403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4" name="Line"/>
          <p:cNvSpPr/>
          <p:nvPr/>
        </p:nvSpPr>
        <p:spPr>
          <a:xfrm flipV="1">
            <a:off x="5212239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5" name="Line"/>
          <p:cNvSpPr/>
          <p:nvPr/>
        </p:nvSpPr>
        <p:spPr>
          <a:xfrm flipV="1">
            <a:off x="5777434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6" name="Line"/>
          <p:cNvSpPr/>
          <p:nvPr/>
        </p:nvSpPr>
        <p:spPr>
          <a:xfrm flipV="1">
            <a:off x="638894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7" name="Line"/>
          <p:cNvSpPr/>
          <p:nvPr/>
        </p:nvSpPr>
        <p:spPr>
          <a:xfrm flipV="1">
            <a:off x="694356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8" name="Line"/>
          <p:cNvSpPr/>
          <p:nvPr/>
        </p:nvSpPr>
        <p:spPr>
          <a:xfrm flipV="1">
            <a:off x="753752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9" name="Given a set   of   customers each with a starting and ending time, find the maximum number of customers that a server can serve."/>
          <p:cNvSpPr/>
          <p:nvPr/>
        </p:nvSpPr>
        <p:spPr>
          <a:xfrm>
            <a:off x="9064495" y="1038845"/>
            <a:ext cx="14646062" cy="6396550"/>
          </a:xfrm>
          <a:prstGeom prst="roundRect">
            <a:avLst>
              <a:gd name="adj" fmla="val 2978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Given a set </a:t>
            </a:r>
            <a14:m>
              <m:oMath>
                <m:r>
                  <a:rPr xmlns:a="http://schemas.openxmlformats.org/drawingml/2006/main" sz="73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I</m:t>
                </m:r>
              </m:oMath>
            </a14:m>
            <a:r>
              <a:t> of </a:t>
            </a:r>
            <a14:m>
              <m:oMath>
                <m:r>
                  <a:rPr xmlns:a="http://schemas.openxmlformats.org/drawingml/2006/main" sz="73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t> customers each with a starting and ending time, find the maximum number of customers that a server can serve. </a:t>
            </a:r>
          </a:p>
        </p:txBody>
      </p:sp>
      <p:sp>
        <p:nvSpPr>
          <p:cNvPr id="360" name="Condition: Cannot serve two customers whose intervals overlap"/>
          <p:cNvSpPr/>
          <p:nvPr/>
        </p:nvSpPr>
        <p:spPr>
          <a:xfrm>
            <a:off x="753128" y="7942521"/>
            <a:ext cx="22877744" cy="3981708"/>
          </a:xfrm>
          <a:prstGeom prst="roundRect">
            <a:avLst>
              <a:gd name="adj" fmla="val 4784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Condition: Cannot serve two customers whose intervals overlap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" grpId="1"/>
      <p:bldP build="whole" bldLvl="1" animBg="1" rev="0" advAuto="0" spid="36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8738" y="2340539"/>
            <a:ext cx="1883277" cy="165101"/>
          </a:xfrm>
          <a:prstGeom prst="rect">
            <a:avLst/>
          </a:prstGeom>
        </p:spPr>
      </p:pic>
      <p:pic>
        <p:nvPicPr>
          <p:cNvPr id="36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7443" y="3412153"/>
            <a:ext cx="820424" cy="165101"/>
          </a:xfrm>
          <a:prstGeom prst="rect">
            <a:avLst/>
          </a:prstGeom>
        </p:spPr>
      </p:pic>
      <p:pic>
        <p:nvPicPr>
          <p:cNvPr id="36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8187" y="2902554"/>
            <a:ext cx="1360873" cy="165101"/>
          </a:xfrm>
          <a:prstGeom prst="rect">
            <a:avLst/>
          </a:prstGeom>
        </p:spPr>
      </p:pic>
      <p:pic>
        <p:nvPicPr>
          <p:cNvPr id="368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4700" y="4154569"/>
            <a:ext cx="3140924" cy="165101"/>
          </a:xfrm>
          <a:prstGeom prst="rect">
            <a:avLst/>
          </a:prstGeom>
        </p:spPr>
      </p:pic>
      <p:pic>
        <p:nvPicPr>
          <p:cNvPr id="370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39840" y="2340539"/>
            <a:ext cx="795326" cy="165101"/>
          </a:xfrm>
          <a:prstGeom prst="rect">
            <a:avLst/>
          </a:prstGeom>
        </p:spPr>
      </p:pic>
      <p:pic>
        <p:nvPicPr>
          <p:cNvPr id="372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91970" y="5098405"/>
            <a:ext cx="848355" cy="165101"/>
          </a:xfrm>
          <a:prstGeom prst="rect">
            <a:avLst/>
          </a:prstGeom>
        </p:spPr>
      </p:pic>
      <p:pic>
        <p:nvPicPr>
          <p:cNvPr id="374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68738" y="4483768"/>
            <a:ext cx="3089818" cy="165101"/>
          </a:xfrm>
          <a:prstGeom prst="rect">
            <a:avLst/>
          </a:prstGeom>
        </p:spPr>
      </p:pic>
      <p:pic>
        <p:nvPicPr>
          <p:cNvPr id="376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40092" y="5674162"/>
            <a:ext cx="1343386" cy="165101"/>
          </a:xfrm>
          <a:prstGeom prst="rect">
            <a:avLst/>
          </a:prstGeom>
        </p:spPr>
      </p:pic>
      <p:pic>
        <p:nvPicPr>
          <p:cNvPr id="378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120370" y="2902554"/>
            <a:ext cx="1405337" cy="165101"/>
          </a:xfrm>
          <a:prstGeom prst="rect">
            <a:avLst/>
          </a:prstGeom>
        </p:spPr>
      </p:pic>
      <p:pic>
        <p:nvPicPr>
          <p:cNvPr id="380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03918" y="3412153"/>
            <a:ext cx="1360874" cy="165101"/>
          </a:xfrm>
          <a:prstGeom prst="rect">
            <a:avLst/>
          </a:prstGeom>
        </p:spPr>
      </p:pic>
      <p:pic>
        <p:nvPicPr>
          <p:cNvPr id="382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1636987" y="3236441"/>
            <a:ext cx="5654408" cy="352235"/>
          </a:xfrm>
          <a:prstGeom prst="rect">
            <a:avLst/>
          </a:prstGeom>
        </p:spPr>
      </p:pic>
      <p:pic>
        <p:nvPicPr>
          <p:cNvPr id="384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6004531"/>
            <a:ext cx="6995962" cy="352235"/>
          </a:xfrm>
          <a:prstGeom prst="rect">
            <a:avLst/>
          </a:prstGeom>
        </p:spPr>
      </p:pic>
      <p:sp>
        <p:nvSpPr>
          <p:cNvPr id="386" name="Line"/>
          <p:cNvSpPr/>
          <p:nvPr/>
        </p:nvSpPr>
        <p:spPr>
          <a:xfrm flipV="1">
            <a:off x="1732033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7" name="Line"/>
          <p:cNvSpPr/>
          <p:nvPr/>
        </p:nvSpPr>
        <p:spPr>
          <a:xfrm flipV="1">
            <a:off x="2307548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8" name="Line"/>
          <p:cNvSpPr/>
          <p:nvPr/>
        </p:nvSpPr>
        <p:spPr>
          <a:xfrm flipV="1">
            <a:off x="2883063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9" name="Line"/>
          <p:cNvSpPr/>
          <p:nvPr/>
        </p:nvSpPr>
        <p:spPr>
          <a:xfrm flipV="1">
            <a:off x="349457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0" name="Line"/>
          <p:cNvSpPr/>
          <p:nvPr/>
        </p:nvSpPr>
        <p:spPr>
          <a:xfrm flipV="1">
            <a:off x="404919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1" name="Line"/>
          <p:cNvSpPr/>
          <p:nvPr/>
        </p:nvSpPr>
        <p:spPr>
          <a:xfrm flipV="1">
            <a:off x="4626403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2" name="Line"/>
          <p:cNvSpPr/>
          <p:nvPr/>
        </p:nvSpPr>
        <p:spPr>
          <a:xfrm flipV="1">
            <a:off x="5212239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3" name="Line"/>
          <p:cNvSpPr/>
          <p:nvPr/>
        </p:nvSpPr>
        <p:spPr>
          <a:xfrm flipV="1">
            <a:off x="5777434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4" name="Line"/>
          <p:cNvSpPr/>
          <p:nvPr/>
        </p:nvSpPr>
        <p:spPr>
          <a:xfrm flipV="1">
            <a:off x="638894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5" name="Line"/>
          <p:cNvSpPr/>
          <p:nvPr/>
        </p:nvSpPr>
        <p:spPr>
          <a:xfrm flipV="1">
            <a:off x="694356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6" name="Line"/>
          <p:cNvSpPr/>
          <p:nvPr/>
        </p:nvSpPr>
        <p:spPr>
          <a:xfrm flipV="1">
            <a:off x="7537526" y="768125"/>
            <a:ext cx="1" cy="5486636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7" name="Interval Scheduling:…"/>
          <p:cNvSpPr/>
          <p:nvPr/>
        </p:nvSpPr>
        <p:spPr>
          <a:xfrm>
            <a:off x="9064494" y="745661"/>
            <a:ext cx="14646062" cy="6396549"/>
          </a:xfrm>
          <a:prstGeom prst="roundRect">
            <a:avLst>
              <a:gd name="adj" fmla="val 2978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Interval Scheduling: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Given a set </a:t>
            </a:r>
            <a14:m>
              <m:oMath>
                <m:r>
                  <a:rPr xmlns:a="http://schemas.openxmlformats.org/drawingml/2006/main" sz="73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I</m:t>
                </m:r>
              </m:oMath>
            </a14:m>
            <a:r>
              <a:t> of </a:t>
            </a:r>
            <a14:m>
              <m:oMath>
                <m:r>
                  <a:rPr xmlns:a="http://schemas.openxmlformats.org/drawingml/2006/main" sz="730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t> intervals each having a starting and ending time, find maximum number of non-overlapping intervals.</a:t>
            </a:r>
          </a:p>
        </p:txBody>
      </p:sp>
      <p:sp>
        <p:nvSpPr>
          <p:cNvPr id="398" name="Question: How will you solve this problem?"/>
          <p:cNvSpPr/>
          <p:nvPr/>
        </p:nvSpPr>
        <p:spPr>
          <a:xfrm>
            <a:off x="753128" y="7942521"/>
            <a:ext cx="22877744" cy="3981708"/>
          </a:xfrm>
          <a:prstGeom prst="roundRect">
            <a:avLst>
              <a:gd name="adj" fmla="val 4784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Question: How will you solve this problem?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409" y="3246403"/>
            <a:ext cx="5762610" cy="165101"/>
          </a:xfrm>
          <a:prstGeom prst="rect">
            <a:avLst/>
          </a:prstGeom>
        </p:spPr>
      </p:pic>
      <p:pic>
        <p:nvPicPr>
          <p:cNvPr id="402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87034" y="4857427"/>
            <a:ext cx="2300027" cy="165101"/>
          </a:xfrm>
          <a:prstGeom prst="rect">
            <a:avLst/>
          </a:prstGeom>
        </p:spPr>
      </p:pic>
      <p:pic>
        <p:nvPicPr>
          <p:cNvPr id="404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5540" y="4091314"/>
            <a:ext cx="4060715" cy="165101"/>
          </a:xfrm>
          <a:prstGeom prst="rect">
            <a:avLst/>
          </a:prstGeom>
        </p:spPr>
      </p:pic>
      <p:pic>
        <p:nvPicPr>
          <p:cNvPr id="406" name="Line Line" descr="Line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2217" y="5973545"/>
            <a:ext cx="9859800" cy="165101"/>
          </a:xfrm>
          <a:prstGeom prst="rect">
            <a:avLst/>
          </a:prstGeom>
        </p:spPr>
      </p:pic>
      <p:pic>
        <p:nvPicPr>
          <p:cNvPr id="408" name="Line Line" descr="Line 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9275" y="3246403"/>
            <a:ext cx="2218260" cy="165101"/>
          </a:xfrm>
          <a:prstGeom prst="rect">
            <a:avLst/>
          </a:prstGeom>
        </p:spPr>
      </p:pic>
      <p:pic>
        <p:nvPicPr>
          <p:cNvPr id="410" name="Line Line" descr="Line 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70391" y="7392469"/>
            <a:ext cx="2391019" cy="165101"/>
          </a:xfrm>
          <a:prstGeom prst="rect">
            <a:avLst/>
          </a:prstGeom>
        </p:spPr>
      </p:pic>
      <p:pic>
        <p:nvPicPr>
          <p:cNvPr id="412" name="Line Line" descr="Line 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56409" y="6468448"/>
            <a:ext cx="9693307" cy="165101"/>
          </a:xfrm>
          <a:prstGeom prst="rect">
            <a:avLst/>
          </a:prstGeom>
        </p:spPr>
      </p:pic>
      <p:pic>
        <p:nvPicPr>
          <p:cNvPr id="414" name="Line Line" descr="Line 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17778" y="8258041"/>
            <a:ext cx="4003744" cy="165101"/>
          </a:xfrm>
          <a:prstGeom prst="rect">
            <a:avLst/>
          </a:prstGeom>
        </p:spPr>
      </p:pic>
      <p:pic>
        <p:nvPicPr>
          <p:cNvPr id="416" name="Line Line" descr="Line 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8221" y="4091314"/>
            <a:ext cx="4205567" cy="165101"/>
          </a:xfrm>
          <a:prstGeom prst="rect">
            <a:avLst/>
          </a:prstGeom>
        </p:spPr>
      </p:pic>
      <p:pic>
        <p:nvPicPr>
          <p:cNvPr id="418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64009" y="4857427"/>
            <a:ext cx="4060714" cy="165101"/>
          </a:xfrm>
          <a:prstGeom prst="rect">
            <a:avLst/>
          </a:prstGeom>
        </p:spPr>
      </p:pic>
      <p:pic>
        <p:nvPicPr>
          <p:cNvPr id="420" name="Line Line" descr="Line Line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-3012463" y="4640365"/>
            <a:ext cx="8462257" cy="352235"/>
          </a:xfrm>
          <a:prstGeom prst="rect">
            <a:avLst/>
          </a:prstGeom>
        </p:spPr>
      </p:pic>
      <p:pic>
        <p:nvPicPr>
          <p:cNvPr id="422" name="Line Line" descr="Line Line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39767" y="8801928"/>
            <a:ext cx="22619546" cy="352234"/>
          </a:xfrm>
          <a:prstGeom prst="rect">
            <a:avLst/>
          </a:prstGeom>
        </p:spPr>
      </p:pic>
      <p:sp>
        <p:nvSpPr>
          <p:cNvPr id="424" name="Line"/>
          <p:cNvSpPr/>
          <p:nvPr/>
        </p:nvSpPr>
        <p:spPr>
          <a:xfrm flipV="1">
            <a:off x="298324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5" name="Line"/>
          <p:cNvSpPr/>
          <p:nvPr/>
        </p:nvSpPr>
        <p:spPr>
          <a:xfrm flipV="1">
            <a:off x="4858167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6" name="Line"/>
          <p:cNvSpPr/>
          <p:nvPr/>
        </p:nvSpPr>
        <p:spPr>
          <a:xfrm flipV="1">
            <a:off x="673309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7" name="Line"/>
          <p:cNvSpPr/>
          <p:nvPr/>
        </p:nvSpPr>
        <p:spPr>
          <a:xfrm flipV="1">
            <a:off x="8725289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8" name="Line"/>
          <p:cNvSpPr/>
          <p:nvPr/>
        </p:nvSpPr>
        <p:spPr>
          <a:xfrm flipV="1">
            <a:off x="1053214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9" name="Line"/>
          <p:cNvSpPr/>
          <p:nvPr/>
        </p:nvSpPr>
        <p:spPr>
          <a:xfrm flipV="1">
            <a:off x="12412582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0" name="Line"/>
          <p:cNvSpPr/>
          <p:nvPr/>
        </p:nvSpPr>
        <p:spPr>
          <a:xfrm flipV="1">
            <a:off x="1432113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1" name="Line"/>
          <p:cNvSpPr/>
          <p:nvPr/>
        </p:nvSpPr>
        <p:spPr>
          <a:xfrm flipV="1">
            <a:off x="16162434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2" name="Line"/>
          <p:cNvSpPr/>
          <p:nvPr/>
        </p:nvSpPr>
        <p:spPr>
          <a:xfrm flipV="1">
            <a:off x="18154631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3" name="Line"/>
          <p:cNvSpPr/>
          <p:nvPr/>
        </p:nvSpPr>
        <p:spPr>
          <a:xfrm flipV="1">
            <a:off x="19961485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4" name="Line"/>
          <p:cNvSpPr/>
          <p:nvPr/>
        </p:nvSpPr>
        <p:spPr>
          <a:xfrm flipV="1">
            <a:off x="21896500" y="840947"/>
            <a:ext cx="1" cy="824839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5" name="Be Greedy: Choose the interval that starts first"/>
          <p:cNvSpPr/>
          <p:nvPr/>
        </p:nvSpPr>
        <p:spPr>
          <a:xfrm>
            <a:off x="753128" y="9933863"/>
            <a:ext cx="22877744" cy="1987418"/>
          </a:xfrm>
          <a:prstGeom prst="roundRect">
            <a:avLst>
              <a:gd name="adj" fmla="val 9585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sx="100000" sy="100000" kx="0" ky="0" algn="b" rotWithShape="0" blurRad="355600" dist="114300" dir="0">
              <a:srgbClr val="000000">
                <a:alpha val="96558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Be Greedy: Choose the interval that starts first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