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0"/>
  </p:notesMasterIdLst>
  <p:sldIdLst>
    <p:sldId id="353" r:id="rId2"/>
    <p:sldId id="447" r:id="rId3"/>
    <p:sldId id="448" r:id="rId4"/>
    <p:sldId id="450" r:id="rId5"/>
    <p:sldId id="451" r:id="rId6"/>
    <p:sldId id="452" r:id="rId7"/>
    <p:sldId id="453" r:id="rId8"/>
    <p:sldId id="454" r:id="rId9"/>
    <p:sldId id="455" r:id="rId10"/>
    <p:sldId id="456" r:id="rId11"/>
    <p:sldId id="457" r:id="rId12"/>
    <p:sldId id="458" r:id="rId13"/>
    <p:sldId id="459" r:id="rId14"/>
    <p:sldId id="460" r:id="rId15"/>
    <p:sldId id="469" r:id="rId16"/>
    <p:sldId id="468" r:id="rId17"/>
    <p:sldId id="462" r:id="rId18"/>
    <p:sldId id="463" r:id="rId19"/>
    <p:sldId id="464" r:id="rId20"/>
    <p:sldId id="476" r:id="rId21"/>
    <p:sldId id="477" r:id="rId22"/>
    <p:sldId id="466" r:id="rId23"/>
    <p:sldId id="467" r:id="rId24"/>
    <p:sldId id="470" r:id="rId25"/>
    <p:sldId id="471" r:id="rId26"/>
    <p:sldId id="472" r:id="rId27"/>
    <p:sldId id="473" r:id="rId28"/>
    <p:sldId id="474" r:id="rId29"/>
    <p:sldId id="475" r:id="rId30"/>
    <p:sldId id="478" r:id="rId31"/>
    <p:sldId id="479" r:id="rId32"/>
    <p:sldId id="528" r:id="rId33"/>
    <p:sldId id="480" r:id="rId34"/>
    <p:sldId id="481" r:id="rId35"/>
    <p:sldId id="482" r:id="rId36"/>
    <p:sldId id="483" r:id="rId37"/>
    <p:sldId id="484" r:id="rId38"/>
    <p:sldId id="485" r:id="rId39"/>
    <p:sldId id="487" r:id="rId40"/>
    <p:sldId id="488" r:id="rId41"/>
    <p:sldId id="489" r:id="rId42"/>
    <p:sldId id="490" r:id="rId43"/>
    <p:sldId id="491" r:id="rId44"/>
    <p:sldId id="492" r:id="rId45"/>
    <p:sldId id="493" r:id="rId46"/>
    <p:sldId id="494" r:id="rId47"/>
    <p:sldId id="495" r:id="rId48"/>
    <p:sldId id="496" r:id="rId49"/>
    <p:sldId id="497" r:id="rId50"/>
    <p:sldId id="498" r:id="rId51"/>
    <p:sldId id="500" r:id="rId52"/>
    <p:sldId id="502" r:id="rId53"/>
    <p:sldId id="503" r:id="rId54"/>
    <p:sldId id="504" r:id="rId55"/>
    <p:sldId id="505" r:id="rId56"/>
    <p:sldId id="506" r:id="rId57"/>
    <p:sldId id="507" r:id="rId58"/>
    <p:sldId id="529" r:id="rId59"/>
    <p:sldId id="508" r:id="rId60"/>
    <p:sldId id="509" r:id="rId61"/>
    <p:sldId id="510" r:id="rId62"/>
    <p:sldId id="511" r:id="rId63"/>
    <p:sldId id="512" r:id="rId64"/>
    <p:sldId id="513" r:id="rId65"/>
    <p:sldId id="514" r:id="rId66"/>
    <p:sldId id="515" r:id="rId67"/>
    <p:sldId id="516" r:id="rId68"/>
    <p:sldId id="517" r:id="rId69"/>
    <p:sldId id="518" r:id="rId70"/>
    <p:sldId id="519" r:id="rId71"/>
    <p:sldId id="520" r:id="rId72"/>
    <p:sldId id="521" r:id="rId73"/>
    <p:sldId id="522" r:id="rId74"/>
    <p:sldId id="523" r:id="rId75"/>
    <p:sldId id="524" r:id="rId76"/>
    <p:sldId id="525" r:id="rId77"/>
    <p:sldId id="526" r:id="rId78"/>
    <p:sldId id="527" r:id="rId7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25"/>
    <p:restoredTop sz="94856"/>
  </p:normalViewPr>
  <p:slideViewPr>
    <p:cSldViewPr snapToGrid="0">
      <p:cViewPr varScale="1">
        <p:scale>
          <a:sx n="66" d="100"/>
          <a:sy n="66" d="100"/>
        </p:scale>
        <p:origin x="12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814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49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14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44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30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70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80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0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04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5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5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40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4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0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sv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5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6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9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57.png"/><Relationship Id="rId5" Type="http://schemas.openxmlformats.org/officeDocument/2006/relationships/image" Target="../media/image69.png"/><Relationship Id="rId15" Type="http://schemas.openxmlformats.org/officeDocument/2006/relationships/image" Target="../media/image66.png"/><Relationship Id="rId10" Type="http://schemas.openxmlformats.org/officeDocument/2006/relationships/image" Target="../media/image56.png"/><Relationship Id="rId4" Type="http://schemas.openxmlformats.org/officeDocument/2006/relationships/image" Target="../media/image68.png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66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66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66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66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CE5CF3B-DB22-E801-25A8-F3914DD7C7E7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Applications of Maximum flow: Circulation with demand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166237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341615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each node v,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=−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341615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Candy: A problem on leetcode">
            <a:extLst>
              <a:ext uri="{FF2B5EF4-FFF2-40B4-BE49-F238E27FC236}">
                <a16:creationId xmlns:a16="http://schemas.microsoft.com/office/drawing/2014/main" id="{26E3C858-09F4-DD88-162D-D26734C38C5C}"/>
              </a:ext>
            </a:extLst>
          </p:cNvPr>
          <p:cNvSpPr/>
          <p:nvPr/>
        </p:nvSpPr>
        <p:spPr>
          <a:xfrm>
            <a:off x="10870454" y="9008761"/>
            <a:ext cx="12863872" cy="240574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circulation in this graph</a:t>
            </a:r>
            <a:endParaRPr sz="66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0FF4B1-587F-5700-B57C-5C0C3461A255}"/>
              </a:ext>
            </a:extLst>
          </p:cNvPr>
          <p:cNvSpPr/>
          <p:nvPr/>
        </p:nvSpPr>
        <p:spPr>
          <a:xfrm>
            <a:off x="10870454" y="4478732"/>
            <a:ext cx="12863872" cy="341615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a flow f on each edge so that each node v satisfy the above equation.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5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Such a flow is called a circulation.</a:t>
            </a:r>
          </a:p>
        </p:txBody>
      </p:sp>
    </p:spTree>
    <p:extLst>
      <p:ext uri="{BB962C8B-B14F-4D97-AF65-F5344CB8AC3E}">
        <p14:creationId xmlns:p14="http://schemas.microsoft.com/office/powerpoint/2010/main" val="430366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6B60D05-530D-2E8B-BC9F-23CB9EC3765A}"/>
              </a:ext>
            </a:extLst>
          </p:cNvPr>
          <p:cNvSpPr/>
          <p:nvPr/>
        </p:nvSpPr>
        <p:spPr>
          <a:xfrm>
            <a:off x="2331143" y="75708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18B4509-0645-4138-9AB9-16E5F06054E9}"/>
              </a:ext>
            </a:extLst>
          </p:cNvPr>
          <p:cNvSpPr/>
          <p:nvPr/>
        </p:nvSpPr>
        <p:spPr>
          <a:xfrm>
            <a:off x="6971866" y="767344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A1D57A6-41E0-2B05-29C6-4743A9D0F681}"/>
              </a:ext>
            </a:extLst>
          </p:cNvPr>
          <p:cNvSpPr/>
          <p:nvPr/>
        </p:nvSpPr>
        <p:spPr>
          <a:xfrm>
            <a:off x="6391037" y="555194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48F67A4-6114-0136-323C-4923378975AF}"/>
              </a:ext>
            </a:extLst>
          </p:cNvPr>
          <p:cNvSpPr/>
          <p:nvPr/>
        </p:nvSpPr>
        <p:spPr>
          <a:xfrm>
            <a:off x="2400544" y="560858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FFDD4C-511D-90D2-989B-A3D2FBE0A576}"/>
              </a:ext>
            </a:extLst>
          </p:cNvPr>
          <p:cNvSpPr/>
          <p:nvPr/>
        </p:nvSpPr>
        <p:spPr>
          <a:xfrm>
            <a:off x="6424460" y="364938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341615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each node v,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=−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341615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A2DD1F9-2037-0FB0-D5D2-26A9A0728575}"/>
              </a:ext>
            </a:extLst>
          </p:cNvPr>
          <p:cNvSpPr/>
          <p:nvPr/>
        </p:nvSpPr>
        <p:spPr>
          <a:xfrm>
            <a:off x="2400544" y="362428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Candy: A problem on leetcode">
            <a:extLst>
              <a:ext uri="{FF2B5EF4-FFF2-40B4-BE49-F238E27FC236}">
                <a16:creationId xmlns:a16="http://schemas.microsoft.com/office/drawing/2014/main" id="{26E3C858-09F4-DD88-162D-D26734C38C5C}"/>
              </a:ext>
            </a:extLst>
          </p:cNvPr>
          <p:cNvSpPr/>
          <p:nvPr/>
        </p:nvSpPr>
        <p:spPr>
          <a:xfrm>
            <a:off x="10870454" y="9008761"/>
            <a:ext cx="12863872" cy="240574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circulation in this graph</a:t>
            </a:r>
            <a:endParaRPr sz="66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0FF4B1-587F-5700-B57C-5C0C3461A255}"/>
              </a:ext>
            </a:extLst>
          </p:cNvPr>
          <p:cNvSpPr/>
          <p:nvPr/>
        </p:nvSpPr>
        <p:spPr>
          <a:xfrm>
            <a:off x="10870454" y="4478732"/>
            <a:ext cx="12863872" cy="341615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a flow f on each edge so that each node v satisfy the above equation.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5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Such a flow is called a circulation.</a:t>
            </a:r>
          </a:p>
        </p:txBody>
      </p:sp>
    </p:spTree>
    <p:extLst>
      <p:ext uri="{BB962C8B-B14F-4D97-AF65-F5344CB8AC3E}">
        <p14:creationId xmlns:p14="http://schemas.microsoft.com/office/powerpoint/2010/main" val="1004752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6B60D05-530D-2E8B-BC9F-23CB9EC3765A}"/>
              </a:ext>
            </a:extLst>
          </p:cNvPr>
          <p:cNvSpPr/>
          <p:nvPr/>
        </p:nvSpPr>
        <p:spPr>
          <a:xfrm>
            <a:off x="2331143" y="75708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18B4509-0645-4138-9AB9-16E5F06054E9}"/>
              </a:ext>
            </a:extLst>
          </p:cNvPr>
          <p:cNvSpPr/>
          <p:nvPr/>
        </p:nvSpPr>
        <p:spPr>
          <a:xfrm>
            <a:off x="6971866" y="767344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A1D57A6-41E0-2B05-29C6-4743A9D0F681}"/>
              </a:ext>
            </a:extLst>
          </p:cNvPr>
          <p:cNvSpPr/>
          <p:nvPr/>
        </p:nvSpPr>
        <p:spPr>
          <a:xfrm>
            <a:off x="6391037" y="555194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48F67A4-6114-0136-323C-4923378975AF}"/>
              </a:ext>
            </a:extLst>
          </p:cNvPr>
          <p:cNvSpPr/>
          <p:nvPr/>
        </p:nvSpPr>
        <p:spPr>
          <a:xfrm>
            <a:off x="2400544" y="560858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FFDD4C-511D-90D2-989B-A3D2FBE0A576}"/>
              </a:ext>
            </a:extLst>
          </p:cNvPr>
          <p:cNvSpPr/>
          <p:nvPr/>
        </p:nvSpPr>
        <p:spPr>
          <a:xfrm>
            <a:off x="6424460" y="364938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A2DD1F9-2037-0FB0-D5D2-26A9A0728575}"/>
              </a:ext>
            </a:extLst>
          </p:cNvPr>
          <p:cNvSpPr/>
          <p:nvPr/>
        </p:nvSpPr>
        <p:spPr>
          <a:xfrm>
            <a:off x="2400544" y="362428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4A47604-CD44-0C82-0A69-FB932EA51C57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784554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a,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𝑎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𝑎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=3</m:t>
                      </m:r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d,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𝑑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=</m:t>
                          </m:r>
                        </m:e>
                      </m:nary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−2</m:t>
                      </m:r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c,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𝑑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=</m:t>
                          </m:r>
                        </m:e>
                      </m:nary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4A47604-CD44-0C82-0A69-FB932EA51C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784554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ndy: A problem on leetcode">
            <a:extLst>
              <a:ext uri="{FF2B5EF4-FFF2-40B4-BE49-F238E27FC236}">
                <a16:creationId xmlns:a16="http://schemas.microsoft.com/office/drawing/2014/main" id="{21411A63-8D8A-18D0-D1EE-A05FC6B1D86D}"/>
              </a:ext>
            </a:extLst>
          </p:cNvPr>
          <p:cNvSpPr/>
          <p:nvPr/>
        </p:nvSpPr>
        <p:spPr>
          <a:xfrm>
            <a:off x="10870454" y="9008761"/>
            <a:ext cx="12863872" cy="240574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Check that we satisfy all the constraints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19516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1780EAE-278F-ADA2-E9FE-E54C60FD71E3}"/>
                  </a:ext>
                </a:extLst>
              </p:cNvPr>
              <p:cNvSpPr/>
              <p:nvPr/>
            </p:nvSpPr>
            <p:spPr>
              <a:xfrm>
                <a:off x="731520" y="383687"/>
                <a:ext cx="23002806" cy="47979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Given a graph G with capacity on each edge,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on each node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assign a flow f(e) on each edge e such that: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0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f(e)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c(e)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v,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=</m:t>
                          </m:r>
                        </m:e>
                      </m:nary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1780EAE-278F-ADA2-E9FE-E54C60FD71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" y="383687"/>
                <a:ext cx="23002806" cy="47979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A103FC1-B420-3D43-80A4-F36ECF497FBB}"/>
              </a:ext>
            </a:extLst>
          </p:cNvPr>
          <p:cNvSpPr/>
          <p:nvPr/>
        </p:nvSpPr>
        <p:spPr>
          <a:xfrm>
            <a:off x="731520" y="6130363"/>
            <a:ext cx="23002806" cy="145527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Such a flow is called a circulation. Find if there exists a circulation in 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4EDCCA-571A-DE65-F916-935BE0D630F7}"/>
              </a:ext>
            </a:extLst>
          </p:cNvPr>
          <p:cNvSpPr/>
          <p:nvPr/>
        </p:nvSpPr>
        <p:spPr>
          <a:xfrm>
            <a:off x="690597" y="8278007"/>
            <a:ext cx="23002806" cy="251579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Note that this is just a feasibility problem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are not trying to find maximum flow, just a feasible circulation</a:t>
            </a:r>
          </a:p>
        </p:txBody>
      </p:sp>
      <p:sp>
        <p:nvSpPr>
          <p:cNvPr id="5" name="Candy: A problem on leetcode">
            <a:extLst>
              <a:ext uri="{FF2B5EF4-FFF2-40B4-BE49-F238E27FC236}">
                <a16:creationId xmlns:a16="http://schemas.microsoft.com/office/drawing/2014/main" id="{AE1D74D8-7140-1718-6C05-914BCBDEE654}"/>
              </a:ext>
            </a:extLst>
          </p:cNvPr>
          <p:cNvSpPr/>
          <p:nvPr/>
        </p:nvSpPr>
        <p:spPr>
          <a:xfrm>
            <a:off x="649674" y="11310259"/>
            <a:ext cx="23043729" cy="159294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How would you solve the problem?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1173281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gg">
            <a:extLst>
              <a:ext uri="{FF2B5EF4-FFF2-40B4-BE49-F238E27FC236}">
                <a16:creationId xmlns:a16="http://schemas.microsoft.com/office/drawing/2014/main" id="{9BC02A35-4639-6FD0-3EFE-E92BB121DA97}"/>
              </a:ext>
            </a:extLst>
          </p:cNvPr>
          <p:cNvSpPr/>
          <p:nvPr/>
        </p:nvSpPr>
        <p:spPr>
          <a:xfrm>
            <a:off x="1277556" y="631585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3667976-60A0-E475-7E6B-20537E2705DD}"/>
              </a:ext>
            </a:extLst>
          </p:cNvPr>
          <p:cNvSpPr/>
          <p:nvPr/>
        </p:nvSpPr>
        <p:spPr>
          <a:xfrm>
            <a:off x="14264640" y="467808"/>
            <a:ext cx="9326880" cy="233635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simple fact: A circulation exists if</a:t>
            </a:r>
          </a:p>
        </p:txBody>
      </p:sp>
      <p:cxnSp>
        <p:nvCxnSpPr>
          <p:cNvPr id="26" name="!!e4">
            <a:extLst>
              <a:ext uri="{FF2B5EF4-FFF2-40B4-BE49-F238E27FC236}">
                <a16:creationId xmlns:a16="http://schemas.microsoft.com/office/drawing/2014/main" id="{55D7EEAD-CAF6-65D1-8947-1FC8EF35E358}"/>
              </a:ext>
            </a:extLst>
          </p:cNvPr>
          <p:cNvCxnSpPr>
            <a:cxnSpLocks/>
            <a:stCxn id="35" idx="2"/>
            <a:endCxn id="33" idx="6"/>
          </p:cNvCxnSpPr>
          <p:nvPr/>
        </p:nvCxnSpPr>
        <p:spPr>
          <a:xfrm flipH="1" flipV="1">
            <a:off x="9759142" y="719856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e3">
            <a:extLst>
              <a:ext uri="{FF2B5EF4-FFF2-40B4-BE49-F238E27FC236}">
                <a16:creationId xmlns:a16="http://schemas.microsoft.com/office/drawing/2014/main" id="{D48D84A1-88D2-A935-5620-2813643FADE1}"/>
              </a:ext>
            </a:extLst>
          </p:cNvPr>
          <p:cNvCxnSpPr>
            <a:cxnSpLocks/>
            <a:stCxn id="33" idx="2"/>
            <a:endCxn id="31" idx="6"/>
          </p:cNvCxnSpPr>
          <p:nvPr/>
        </p:nvCxnSpPr>
        <p:spPr>
          <a:xfrm flipH="1">
            <a:off x="5680554" y="719856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!!p3">
            <a:extLst>
              <a:ext uri="{FF2B5EF4-FFF2-40B4-BE49-F238E27FC236}">
                <a16:creationId xmlns:a16="http://schemas.microsoft.com/office/drawing/2014/main" id="{08398F37-01B6-6C6C-FB9A-391B121248C0}"/>
              </a:ext>
            </a:extLst>
          </p:cNvPr>
          <p:cNvSpPr/>
          <p:nvPr/>
        </p:nvSpPr>
        <p:spPr>
          <a:xfrm>
            <a:off x="3880554" y="63331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2" name="!!p1">
            <a:extLst>
              <a:ext uri="{FF2B5EF4-FFF2-40B4-BE49-F238E27FC236}">
                <a16:creationId xmlns:a16="http://schemas.microsoft.com/office/drawing/2014/main" id="{933F2BF7-450E-B256-C3EC-91E24A6355BC}"/>
              </a:ext>
            </a:extLst>
          </p:cNvPr>
          <p:cNvSpPr/>
          <p:nvPr/>
        </p:nvSpPr>
        <p:spPr>
          <a:xfrm>
            <a:off x="7827340" y="26512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3" name="!!p5">
            <a:extLst>
              <a:ext uri="{FF2B5EF4-FFF2-40B4-BE49-F238E27FC236}">
                <a16:creationId xmlns:a16="http://schemas.microsoft.com/office/drawing/2014/main" id="{FE83E496-0259-5A27-82B5-B42011CB5F13}"/>
              </a:ext>
            </a:extLst>
          </p:cNvPr>
          <p:cNvSpPr/>
          <p:nvPr/>
        </p:nvSpPr>
        <p:spPr>
          <a:xfrm>
            <a:off x="7959142" y="629856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4" name="!!p4">
            <a:extLst>
              <a:ext uri="{FF2B5EF4-FFF2-40B4-BE49-F238E27FC236}">
                <a16:creationId xmlns:a16="http://schemas.microsoft.com/office/drawing/2014/main" id="{B5145F28-A359-97A0-1B06-4BB192A11D71}"/>
              </a:ext>
            </a:extLst>
          </p:cNvPr>
          <p:cNvSpPr/>
          <p:nvPr/>
        </p:nvSpPr>
        <p:spPr>
          <a:xfrm>
            <a:off x="8139142" y="1036088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5" name="!!p2">
            <a:extLst>
              <a:ext uri="{FF2B5EF4-FFF2-40B4-BE49-F238E27FC236}">
                <a16:creationId xmlns:a16="http://schemas.microsoft.com/office/drawing/2014/main" id="{F3C3EFF9-5752-0B35-AEA1-3484B92CCA5F}"/>
              </a:ext>
            </a:extLst>
          </p:cNvPr>
          <p:cNvSpPr/>
          <p:nvPr/>
        </p:nvSpPr>
        <p:spPr>
          <a:xfrm>
            <a:off x="12037730" y="631585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36" name="!!e6">
            <a:extLst>
              <a:ext uri="{FF2B5EF4-FFF2-40B4-BE49-F238E27FC236}">
                <a16:creationId xmlns:a16="http://schemas.microsoft.com/office/drawing/2014/main" id="{95147908-5335-F7C9-B6AB-05DA57AEC042}"/>
              </a:ext>
            </a:extLst>
          </p:cNvPr>
          <p:cNvCxnSpPr>
            <a:cxnSpLocks/>
            <a:stCxn id="32" idx="3"/>
            <a:endCxn id="31" idx="7"/>
          </p:cNvCxnSpPr>
          <p:nvPr/>
        </p:nvCxnSpPr>
        <p:spPr>
          <a:xfrm flipH="1">
            <a:off x="5416950" y="418763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e5">
            <a:extLst>
              <a:ext uri="{FF2B5EF4-FFF2-40B4-BE49-F238E27FC236}">
                <a16:creationId xmlns:a16="http://schemas.microsoft.com/office/drawing/2014/main" id="{8B8CBC38-8587-8820-8347-EC29F029A870}"/>
              </a:ext>
            </a:extLst>
          </p:cNvPr>
          <p:cNvCxnSpPr>
            <a:cxnSpLocks/>
            <a:stCxn id="34" idx="1"/>
            <a:endCxn id="31" idx="5"/>
          </p:cNvCxnSpPr>
          <p:nvPr/>
        </p:nvCxnSpPr>
        <p:spPr>
          <a:xfrm flipH="1" flipV="1">
            <a:off x="5416950" y="786953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e2">
            <a:extLst>
              <a:ext uri="{FF2B5EF4-FFF2-40B4-BE49-F238E27FC236}">
                <a16:creationId xmlns:a16="http://schemas.microsoft.com/office/drawing/2014/main" id="{4F53FB8E-DC28-4921-89DA-3F096A462406}"/>
              </a:ext>
            </a:extLst>
          </p:cNvPr>
          <p:cNvCxnSpPr>
            <a:cxnSpLocks/>
            <a:stCxn id="34" idx="7"/>
            <a:endCxn id="35" idx="4"/>
          </p:cNvCxnSpPr>
          <p:nvPr/>
        </p:nvCxnSpPr>
        <p:spPr>
          <a:xfrm flipV="1">
            <a:off x="9675538" y="811585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e1">
            <a:extLst>
              <a:ext uri="{FF2B5EF4-FFF2-40B4-BE49-F238E27FC236}">
                <a16:creationId xmlns:a16="http://schemas.microsoft.com/office/drawing/2014/main" id="{9404FAB5-BAE6-CBE9-2603-3FFA6445CA2D}"/>
              </a:ext>
            </a:extLst>
          </p:cNvPr>
          <p:cNvCxnSpPr>
            <a:cxnSpLocks/>
            <a:stCxn id="35" idx="1"/>
            <a:endCxn id="32" idx="5"/>
          </p:cNvCxnSpPr>
          <p:nvPr/>
        </p:nvCxnSpPr>
        <p:spPr>
          <a:xfrm flipH="1" flipV="1">
            <a:off x="9363736" y="418763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!!w6">
            <a:extLst>
              <a:ext uri="{FF2B5EF4-FFF2-40B4-BE49-F238E27FC236}">
                <a16:creationId xmlns:a16="http://schemas.microsoft.com/office/drawing/2014/main" id="{EAC9AC0F-86E0-335C-19D8-3579389BD5EE}"/>
              </a:ext>
            </a:extLst>
          </p:cNvPr>
          <p:cNvSpPr/>
          <p:nvPr/>
        </p:nvSpPr>
        <p:spPr>
          <a:xfrm rot="38468">
            <a:off x="6445217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4" name="!!w5">
            <a:extLst>
              <a:ext uri="{FF2B5EF4-FFF2-40B4-BE49-F238E27FC236}">
                <a16:creationId xmlns:a16="http://schemas.microsoft.com/office/drawing/2014/main" id="{A37C16CD-B45A-7F79-9674-5D391DB12A13}"/>
              </a:ext>
            </a:extLst>
          </p:cNvPr>
          <p:cNvSpPr/>
          <p:nvPr/>
        </p:nvSpPr>
        <p:spPr>
          <a:xfrm rot="38468">
            <a:off x="10367904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5" name="!!w4">
            <a:extLst>
              <a:ext uri="{FF2B5EF4-FFF2-40B4-BE49-F238E27FC236}">
                <a16:creationId xmlns:a16="http://schemas.microsoft.com/office/drawing/2014/main" id="{A9BAB059-D27F-6515-976C-D890F693AD95}"/>
              </a:ext>
            </a:extLst>
          </p:cNvPr>
          <p:cNvSpPr/>
          <p:nvPr/>
        </p:nvSpPr>
        <p:spPr>
          <a:xfrm rot="38468">
            <a:off x="10986271" y="904100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6" name="!!w3">
            <a:extLst>
              <a:ext uri="{FF2B5EF4-FFF2-40B4-BE49-F238E27FC236}">
                <a16:creationId xmlns:a16="http://schemas.microsoft.com/office/drawing/2014/main" id="{90BA17CD-5D10-079C-CCD7-B61CDB6F9753}"/>
              </a:ext>
            </a:extLst>
          </p:cNvPr>
          <p:cNvSpPr/>
          <p:nvPr/>
        </p:nvSpPr>
        <p:spPr>
          <a:xfrm rot="38468">
            <a:off x="6289316" y="891784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2">
            <a:extLst>
              <a:ext uri="{FF2B5EF4-FFF2-40B4-BE49-F238E27FC236}">
                <a16:creationId xmlns:a16="http://schemas.microsoft.com/office/drawing/2014/main" id="{37606EBB-9A09-456B-82D8-73E33713E8C9}"/>
              </a:ext>
            </a:extLst>
          </p:cNvPr>
          <p:cNvSpPr/>
          <p:nvPr/>
        </p:nvSpPr>
        <p:spPr>
          <a:xfrm rot="38468">
            <a:off x="6307251" y="696057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1">
            <a:extLst>
              <a:ext uri="{FF2B5EF4-FFF2-40B4-BE49-F238E27FC236}">
                <a16:creationId xmlns:a16="http://schemas.microsoft.com/office/drawing/2014/main" id="{B594FBE2-F319-EEE6-9656-56094C8D169B}"/>
              </a:ext>
            </a:extLst>
          </p:cNvPr>
          <p:cNvSpPr/>
          <p:nvPr/>
        </p:nvSpPr>
        <p:spPr>
          <a:xfrm rot="38468">
            <a:off x="10433805" y="694192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FBFB732-A05F-D17D-F976-50B268C8A74B}"/>
              </a:ext>
            </a:extLst>
          </p:cNvPr>
          <p:cNvSpPr/>
          <p:nvPr/>
        </p:nvSpPr>
        <p:spPr>
          <a:xfrm>
            <a:off x="14264640" y="4159645"/>
            <a:ext cx="9326880" cy="233635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Total supply = </a:t>
            </a:r>
          </a:p>
        </p:txBody>
      </p:sp>
    </p:spTree>
    <p:extLst>
      <p:ext uri="{BB962C8B-B14F-4D97-AF65-F5344CB8AC3E}">
        <p14:creationId xmlns:p14="http://schemas.microsoft.com/office/powerpoint/2010/main" val="3317708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gg">
            <a:extLst>
              <a:ext uri="{FF2B5EF4-FFF2-40B4-BE49-F238E27FC236}">
                <a16:creationId xmlns:a16="http://schemas.microsoft.com/office/drawing/2014/main" id="{9BC02A35-4639-6FD0-3EFE-E92BB121DA97}"/>
              </a:ext>
            </a:extLst>
          </p:cNvPr>
          <p:cNvSpPr/>
          <p:nvPr/>
        </p:nvSpPr>
        <p:spPr>
          <a:xfrm>
            <a:off x="1277556" y="631585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3667976-60A0-E475-7E6B-20537E2705DD}"/>
              </a:ext>
            </a:extLst>
          </p:cNvPr>
          <p:cNvSpPr/>
          <p:nvPr/>
        </p:nvSpPr>
        <p:spPr>
          <a:xfrm>
            <a:off x="14264640" y="467808"/>
            <a:ext cx="9326880" cy="233635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simple fact: A circulation exists if</a:t>
            </a:r>
          </a:p>
        </p:txBody>
      </p:sp>
      <p:cxnSp>
        <p:nvCxnSpPr>
          <p:cNvPr id="26" name="!!e4">
            <a:extLst>
              <a:ext uri="{FF2B5EF4-FFF2-40B4-BE49-F238E27FC236}">
                <a16:creationId xmlns:a16="http://schemas.microsoft.com/office/drawing/2014/main" id="{55D7EEAD-CAF6-65D1-8947-1FC8EF35E358}"/>
              </a:ext>
            </a:extLst>
          </p:cNvPr>
          <p:cNvCxnSpPr>
            <a:cxnSpLocks/>
            <a:stCxn id="35" idx="2"/>
            <a:endCxn id="33" idx="6"/>
          </p:cNvCxnSpPr>
          <p:nvPr/>
        </p:nvCxnSpPr>
        <p:spPr>
          <a:xfrm flipH="1" flipV="1">
            <a:off x="9759142" y="719856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e3">
            <a:extLst>
              <a:ext uri="{FF2B5EF4-FFF2-40B4-BE49-F238E27FC236}">
                <a16:creationId xmlns:a16="http://schemas.microsoft.com/office/drawing/2014/main" id="{D48D84A1-88D2-A935-5620-2813643FADE1}"/>
              </a:ext>
            </a:extLst>
          </p:cNvPr>
          <p:cNvCxnSpPr>
            <a:cxnSpLocks/>
            <a:stCxn id="33" idx="2"/>
            <a:endCxn id="31" idx="6"/>
          </p:cNvCxnSpPr>
          <p:nvPr/>
        </p:nvCxnSpPr>
        <p:spPr>
          <a:xfrm flipH="1">
            <a:off x="5680554" y="719856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!!p3">
            <a:extLst>
              <a:ext uri="{FF2B5EF4-FFF2-40B4-BE49-F238E27FC236}">
                <a16:creationId xmlns:a16="http://schemas.microsoft.com/office/drawing/2014/main" id="{08398F37-01B6-6C6C-FB9A-391B121248C0}"/>
              </a:ext>
            </a:extLst>
          </p:cNvPr>
          <p:cNvSpPr/>
          <p:nvPr/>
        </p:nvSpPr>
        <p:spPr>
          <a:xfrm>
            <a:off x="3880554" y="63331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2" name="!!p1">
            <a:extLst>
              <a:ext uri="{FF2B5EF4-FFF2-40B4-BE49-F238E27FC236}">
                <a16:creationId xmlns:a16="http://schemas.microsoft.com/office/drawing/2014/main" id="{933F2BF7-450E-B256-C3EC-91E24A6355BC}"/>
              </a:ext>
            </a:extLst>
          </p:cNvPr>
          <p:cNvSpPr/>
          <p:nvPr/>
        </p:nvSpPr>
        <p:spPr>
          <a:xfrm>
            <a:off x="7827340" y="26512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3" name="!!p5">
            <a:extLst>
              <a:ext uri="{FF2B5EF4-FFF2-40B4-BE49-F238E27FC236}">
                <a16:creationId xmlns:a16="http://schemas.microsoft.com/office/drawing/2014/main" id="{FE83E496-0259-5A27-82B5-B42011CB5F13}"/>
              </a:ext>
            </a:extLst>
          </p:cNvPr>
          <p:cNvSpPr/>
          <p:nvPr/>
        </p:nvSpPr>
        <p:spPr>
          <a:xfrm>
            <a:off x="7959142" y="629856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4" name="!!p4">
            <a:extLst>
              <a:ext uri="{FF2B5EF4-FFF2-40B4-BE49-F238E27FC236}">
                <a16:creationId xmlns:a16="http://schemas.microsoft.com/office/drawing/2014/main" id="{B5145F28-A359-97A0-1B06-4BB192A11D71}"/>
              </a:ext>
            </a:extLst>
          </p:cNvPr>
          <p:cNvSpPr/>
          <p:nvPr/>
        </p:nvSpPr>
        <p:spPr>
          <a:xfrm>
            <a:off x="8139142" y="1036088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5" name="!!p2">
            <a:extLst>
              <a:ext uri="{FF2B5EF4-FFF2-40B4-BE49-F238E27FC236}">
                <a16:creationId xmlns:a16="http://schemas.microsoft.com/office/drawing/2014/main" id="{F3C3EFF9-5752-0B35-AEA1-3484B92CCA5F}"/>
              </a:ext>
            </a:extLst>
          </p:cNvPr>
          <p:cNvSpPr/>
          <p:nvPr/>
        </p:nvSpPr>
        <p:spPr>
          <a:xfrm>
            <a:off x="12037730" y="631585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36" name="!!e6">
            <a:extLst>
              <a:ext uri="{FF2B5EF4-FFF2-40B4-BE49-F238E27FC236}">
                <a16:creationId xmlns:a16="http://schemas.microsoft.com/office/drawing/2014/main" id="{95147908-5335-F7C9-B6AB-05DA57AEC042}"/>
              </a:ext>
            </a:extLst>
          </p:cNvPr>
          <p:cNvCxnSpPr>
            <a:cxnSpLocks/>
            <a:stCxn id="32" idx="3"/>
            <a:endCxn id="31" idx="7"/>
          </p:cNvCxnSpPr>
          <p:nvPr/>
        </p:nvCxnSpPr>
        <p:spPr>
          <a:xfrm flipH="1">
            <a:off x="5416950" y="418763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e5">
            <a:extLst>
              <a:ext uri="{FF2B5EF4-FFF2-40B4-BE49-F238E27FC236}">
                <a16:creationId xmlns:a16="http://schemas.microsoft.com/office/drawing/2014/main" id="{8B8CBC38-8587-8820-8347-EC29F029A870}"/>
              </a:ext>
            </a:extLst>
          </p:cNvPr>
          <p:cNvCxnSpPr>
            <a:cxnSpLocks/>
            <a:stCxn id="34" idx="1"/>
            <a:endCxn id="31" idx="5"/>
          </p:cNvCxnSpPr>
          <p:nvPr/>
        </p:nvCxnSpPr>
        <p:spPr>
          <a:xfrm flipH="1" flipV="1">
            <a:off x="5416950" y="786953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e2">
            <a:extLst>
              <a:ext uri="{FF2B5EF4-FFF2-40B4-BE49-F238E27FC236}">
                <a16:creationId xmlns:a16="http://schemas.microsoft.com/office/drawing/2014/main" id="{4F53FB8E-DC28-4921-89DA-3F096A462406}"/>
              </a:ext>
            </a:extLst>
          </p:cNvPr>
          <p:cNvCxnSpPr>
            <a:cxnSpLocks/>
            <a:stCxn id="34" idx="7"/>
            <a:endCxn id="35" idx="4"/>
          </p:cNvCxnSpPr>
          <p:nvPr/>
        </p:nvCxnSpPr>
        <p:spPr>
          <a:xfrm flipV="1">
            <a:off x="9675538" y="811585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e1">
            <a:extLst>
              <a:ext uri="{FF2B5EF4-FFF2-40B4-BE49-F238E27FC236}">
                <a16:creationId xmlns:a16="http://schemas.microsoft.com/office/drawing/2014/main" id="{9404FAB5-BAE6-CBE9-2603-3FFA6445CA2D}"/>
              </a:ext>
            </a:extLst>
          </p:cNvPr>
          <p:cNvCxnSpPr>
            <a:cxnSpLocks/>
            <a:stCxn id="35" idx="1"/>
            <a:endCxn id="32" idx="5"/>
          </p:cNvCxnSpPr>
          <p:nvPr/>
        </p:nvCxnSpPr>
        <p:spPr>
          <a:xfrm flipH="1" flipV="1">
            <a:off x="9363736" y="418763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!!w6">
            <a:extLst>
              <a:ext uri="{FF2B5EF4-FFF2-40B4-BE49-F238E27FC236}">
                <a16:creationId xmlns:a16="http://schemas.microsoft.com/office/drawing/2014/main" id="{EAC9AC0F-86E0-335C-19D8-3579389BD5EE}"/>
              </a:ext>
            </a:extLst>
          </p:cNvPr>
          <p:cNvSpPr/>
          <p:nvPr/>
        </p:nvSpPr>
        <p:spPr>
          <a:xfrm rot="38468">
            <a:off x="6445217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4" name="!!w5">
            <a:extLst>
              <a:ext uri="{FF2B5EF4-FFF2-40B4-BE49-F238E27FC236}">
                <a16:creationId xmlns:a16="http://schemas.microsoft.com/office/drawing/2014/main" id="{A37C16CD-B45A-7F79-9674-5D391DB12A13}"/>
              </a:ext>
            </a:extLst>
          </p:cNvPr>
          <p:cNvSpPr/>
          <p:nvPr/>
        </p:nvSpPr>
        <p:spPr>
          <a:xfrm rot="38468">
            <a:off x="10367904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5" name="!!w4">
            <a:extLst>
              <a:ext uri="{FF2B5EF4-FFF2-40B4-BE49-F238E27FC236}">
                <a16:creationId xmlns:a16="http://schemas.microsoft.com/office/drawing/2014/main" id="{A9BAB059-D27F-6515-976C-D890F693AD95}"/>
              </a:ext>
            </a:extLst>
          </p:cNvPr>
          <p:cNvSpPr/>
          <p:nvPr/>
        </p:nvSpPr>
        <p:spPr>
          <a:xfrm rot="38468">
            <a:off x="10986271" y="904100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6" name="!!w3">
            <a:extLst>
              <a:ext uri="{FF2B5EF4-FFF2-40B4-BE49-F238E27FC236}">
                <a16:creationId xmlns:a16="http://schemas.microsoft.com/office/drawing/2014/main" id="{90BA17CD-5D10-079C-CCD7-B61CDB6F9753}"/>
              </a:ext>
            </a:extLst>
          </p:cNvPr>
          <p:cNvSpPr/>
          <p:nvPr/>
        </p:nvSpPr>
        <p:spPr>
          <a:xfrm rot="38468">
            <a:off x="6289316" y="891784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2">
            <a:extLst>
              <a:ext uri="{FF2B5EF4-FFF2-40B4-BE49-F238E27FC236}">
                <a16:creationId xmlns:a16="http://schemas.microsoft.com/office/drawing/2014/main" id="{37606EBB-9A09-456B-82D8-73E33713E8C9}"/>
              </a:ext>
            </a:extLst>
          </p:cNvPr>
          <p:cNvSpPr/>
          <p:nvPr/>
        </p:nvSpPr>
        <p:spPr>
          <a:xfrm rot="38468">
            <a:off x="6307251" y="696057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1">
            <a:extLst>
              <a:ext uri="{FF2B5EF4-FFF2-40B4-BE49-F238E27FC236}">
                <a16:creationId xmlns:a16="http://schemas.microsoft.com/office/drawing/2014/main" id="{B594FBE2-F319-EEE6-9656-56094C8D169B}"/>
              </a:ext>
            </a:extLst>
          </p:cNvPr>
          <p:cNvSpPr/>
          <p:nvPr/>
        </p:nvSpPr>
        <p:spPr>
          <a:xfrm rot="38468">
            <a:off x="10433805" y="694192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FBFB732-A05F-D17D-F976-50B268C8A74B}"/>
              </a:ext>
            </a:extLst>
          </p:cNvPr>
          <p:cNvSpPr/>
          <p:nvPr/>
        </p:nvSpPr>
        <p:spPr>
          <a:xfrm>
            <a:off x="14264640" y="4159645"/>
            <a:ext cx="9326880" cy="233635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Total supply = Total demand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C3DD8EA1-0F23-7CED-4E1D-75E5E28AC945}"/>
                  </a:ext>
                </a:extLst>
              </p:cNvPr>
              <p:cNvSpPr/>
              <p:nvPr/>
            </p:nvSpPr>
            <p:spPr>
              <a:xfrm>
                <a:off x="14244808" y="7289747"/>
                <a:ext cx="9326880" cy="233635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: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𝑖𝑠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𝑎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𝑠𝑢𝑝𝑝𝑙𝑖𝑒𝑟</m:t>
                          </m:r>
                        </m:sub>
                        <m:sup/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𝑣</m:t>
                              </m:r>
                            </m:sub>
                          </m:sSub>
                        </m:e>
                      </m:nary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: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𝑖𝑠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𝑐𝑜𝑛𝑠𝑢𝑚𝑒𝑟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𝑣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C3DD8EA1-0F23-7CED-4E1D-75E5E28AC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4808" y="7289747"/>
                <a:ext cx="9326880" cy="233635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263EBCF-6253-1E0E-7C64-38336D5CBFD2}"/>
              </a:ext>
            </a:extLst>
          </p:cNvPr>
          <p:cNvSpPr/>
          <p:nvPr/>
        </p:nvSpPr>
        <p:spPr>
          <a:xfrm>
            <a:off x="14210522" y="10425606"/>
            <a:ext cx="9326880" cy="233635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will assume that the above equality is satisfied as other we can return </a:t>
            </a:r>
            <a:r>
              <a:rPr lang="en-US" sz="40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940617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gg">
            <a:extLst>
              <a:ext uri="{FF2B5EF4-FFF2-40B4-BE49-F238E27FC236}">
                <a16:creationId xmlns:a16="http://schemas.microsoft.com/office/drawing/2014/main" id="{9BC02A35-4639-6FD0-3EFE-E92BB121DA97}"/>
              </a:ext>
            </a:extLst>
          </p:cNvPr>
          <p:cNvSpPr/>
          <p:nvPr/>
        </p:nvSpPr>
        <p:spPr>
          <a:xfrm>
            <a:off x="1277556" y="631585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3667976-60A0-E475-7E6B-20537E2705DD}"/>
              </a:ext>
            </a:extLst>
          </p:cNvPr>
          <p:cNvSpPr/>
          <p:nvPr/>
        </p:nvSpPr>
        <p:spPr>
          <a:xfrm>
            <a:off x="14264640" y="467808"/>
            <a:ext cx="9326880" cy="308819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will reduce the problem the maximum flow problem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A690CEF-076B-22B2-BFA8-400B0E8D8A63}"/>
              </a:ext>
            </a:extLst>
          </p:cNvPr>
          <p:cNvSpPr/>
          <p:nvPr/>
        </p:nvSpPr>
        <p:spPr>
          <a:xfrm>
            <a:off x="14298868" y="4727586"/>
            <a:ext cx="9326880" cy="261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the graph H using G</a:t>
            </a:r>
          </a:p>
        </p:txBody>
      </p:sp>
      <p:cxnSp>
        <p:nvCxnSpPr>
          <p:cNvPr id="26" name="!!e4">
            <a:extLst>
              <a:ext uri="{FF2B5EF4-FFF2-40B4-BE49-F238E27FC236}">
                <a16:creationId xmlns:a16="http://schemas.microsoft.com/office/drawing/2014/main" id="{55D7EEAD-CAF6-65D1-8947-1FC8EF35E358}"/>
              </a:ext>
            </a:extLst>
          </p:cNvPr>
          <p:cNvCxnSpPr>
            <a:cxnSpLocks/>
            <a:stCxn id="35" idx="2"/>
            <a:endCxn id="33" idx="6"/>
          </p:cNvCxnSpPr>
          <p:nvPr/>
        </p:nvCxnSpPr>
        <p:spPr>
          <a:xfrm flipH="1" flipV="1">
            <a:off x="9759142" y="719856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e3">
            <a:extLst>
              <a:ext uri="{FF2B5EF4-FFF2-40B4-BE49-F238E27FC236}">
                <a16:creationId xmlns:a16="http://schemas.microsoft.com/office/drawing/2014/main" id="{D48D84A1-88D2-A935-5620-2813643FADE1}"/>
              </a:ext>
            </a:extLst>
          </p:cNvPr>
          <p:cNvCxnSpPr>
            <a:cxnSpLocks/>
            <a:stCxn id="33" idx="2"/>
            <a:endCxn id="31" idx="6"/>
          </p:cNvCxnSpPr>
          <p:nvPr/>
        </p:nvCxnSpPr>
        <p:spPr>
          <a:xfrm flipH="1">
            <a:off x="5680554" y="719856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!!p3">
            <a:extLst>
              <a:ext uri="{FF2B5EF4-FFF2-40B4-BE49-F238E27FC236}">
                <a16:creationId xmlns:a16="http://schemas.microsoft.com/office/drawing/2014/main" id="{08398F37-01B6-6C6C-FB9A-391B121248C0}"/>
              </a:ext>
            </a:extLst>
          </p:cNvPr>
          <p:cNvSpPr/>
          <p:nvPr/>
        </p:nvSpPr>
        <p:spPr>
          <a:xfrm>
            <a:off x="3880554" y="63331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2" name="!!p1">
            <a:extLst>
              <a:ext uri="{FF2B5EF4-FFF2-40B4-BE49-F238E27FC236}">
                <a16:creationId xmlns:a16="http://schemas.microsoft.com/office/drawing/2014/main" id="{933F2BF7-450E-B256-C3EC-91E24A6355BC}"/>
              </a:ext>
            </a:extLst>
          </p:cNvPr>
          <p:cNvSpPr/>
          <p:nvPr/>
        </p:nvSpPr>
        <p:spPr>
          <a:xfrm>
            <a:off x="7827340" y="26512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3" name="!!p5">
            <a:extLst>
              <a:ext uri="{FF2B5EF4-FFF2-40B4-BE49-F238E27FC236}">
                <a16:creationId xmlns:a16="http://schemas.microsoft.com/office/drawing/2014/main" id="{FE83E496-0259-5A27-82B5-B42011CB5F13}"/>
              </a:ext>
            </a:extLst>
          </p:cNvPr>
          <p:cNvSpPr/>
          <p:nvPr/>
        </p:nvSpPr>
        <p:spPr>
          <a:xfrm>
            <a:off x="7959142" y="629856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4" name="!!p4">
            <a:extLst>
              <a:ext uri="{FF2B5EF4-FFF2-40B4-BE49-F238E27FC236}">
                <a16:creationId xmlns:a16="http://schemas.microsoft.com/office/drawing/2014/main" id="{B5145F28-A359-97A0-1B06-4BB192A11D71}"/>
              </a:ext>
            </a:extLst>
          </p:cNvPr>
          <p:cNvSpPr/>
          <p:nvPr/>
        </p:nvSpPr>
        <p:spPr>
          <a:xfrm>
            <a:off x="8139142" y="1036088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5" name="!!p2">
            <a:extLst>
              <a:ext uri="{FF2B5EF4-FFF2-40B4-BE49-F238E27FC236}">
                <a16:creationId xmlns:a16="http://schemas.microsoft.com/office/drawing/2014/main" id="{F3C3EFF9-5752-0B35-AEA1-3484B92CCA5F}"/>
              </a:ext>
            </a:extLst>
          </p:cNvPr>
          <p:cNvSpPr/>
          <p:nvPr/>
        </p:nvSpPr>
        <p:spPr>
          <a:xfrm>
            <a:off x="12037730" y="631585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36" name="!!e6">
            <a:extLst>
              <a:ext uri="{FF2B5EF4-FFF2-40B4-BE49-F238E27FC236}">
                <a16:creationId xmlns:a16="http://schemas.microsoft.com/office/drawing/2014/main" id="{95147908-5335-F7C9-B6AB-05DA57AEC042}"/>
              </a:ext>
            </a:extLst>
          </p:cNvPr>
          <p:cNvCxnSpPr>
            <a:cxnSpLocks/>
            <a:stCxn id="32" idx="3"/>
            <a:endCxn id="31" idx="7"/>
          </p:cNvCxnSpPr>
          <p:nvPr/>
        </p:nvCxnSpPr>
        <p:spPr>
          <a:xfrm flipH="1">
            <a:off x="5416950" y="418763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e5">
            <a:extLst>
              <a:ext uri="{FF2B5EF4-FFF2-40B4-BE49-F238E27FC236}">
                <a16:creationId xmlns:a16="http://schemas.microsoft.com/office/drawing/2014/main" id="{8B8CBC38-8587-8820-8347-EC29F029A870}"/>
              </a:ext>
            </a:extLst>
          </p:cNvPr>
          <p:cNvCxnSpPr>
            <a:cxnSpLocks/>
            <a:stCxn id="34" idx="1"/>
            <a:endCxn id="31" idx="5"/>
          </p:cNvCxnSpPr>
          <p:nvPr/>
        </p:nvCxnSpPr>
        <p:spPr>
          <a:xfrm flipH="1" flipV="1">
            <a:off x="5416950" y="786953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e2">
            <a:extLst>
              <a:ext uri="{FF2B5EF4-FFF2-40B4-BE49-F238E27FC236}">
                <a16:creationId xmlns:a16="http://schemas.microsoft.com/office/drawing/2014/main" id="{4F53FB8E-DC28-4921-89DA-3F096A462406}"/>
              </a:ext>
            </a:extLst>
          </p:cNvPr>
          <p:cNvCxnSpPr>
            <a:cxnSpLocks/>
            <a:stCxn id="34" idx="7"/>
            <a:endCxn id="35" idx="4"/>
          </p:cNvCxnSpPr>
          <p:nvPr/>
        </p:nvCxnSpPr>
        <p:spPr>
          <a:xfrm flipV="1">
            <a:off x="9675538" y="811585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e1">
            <a:extLst>
              <a:ext uri="{FF2B5EF4-FFF2-40B4-BE49-F238E27FC236}">
                <a16:creationId xmlns:a16="http://schemas.microsoft.com/office/drawing/2014/main" id="{9404FAB5-BAE6-CBE9-2603-3FFA6445CA2D}"/>
              </a:ext>
            </a:extLst>
          </p:cNvPr>
          <p:cNvCxnSpPr>
            <a:cxnSpLocks/>
            <a:stCxn id="35" idx="1"/>
            <a:endCxn id="32" idx="5"/>
          </p:cNvCxnSpPr>
          <p:nvPr/>
        </p:nvCxnSpPr>
        <p:spPr>
          <a:xfrm flipH="1" flipV="1">
            <a:off x="9363736" y="418763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!!w6">
            <a:extLst>
              <a:ext uri="{FF2B5EF4-FFF2-40B4-BE49-F238E27FC236}">
                <a16:creationId xmlns:a16="http://schemas.microsoft.com/office/drawing/2014/main" id="{EAC9AC0F-86E0-335C-19D8-3579389BD5EE}"/>
              </a:ext>
            </a:extLst>
          </p:cNvPr>
          <p:cNvSpPr/>
          <p:nvPr/>
        </p:nvSpPr>
        <p:spPr>
          <a:xfrm rot="38468">
            <a:off x="6445217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4" name="!!w5">
            <a:extLst>
              <a:ext uri="{FF2B5EF4-FFF2-40B4-BE49-F238E27FC236}">
                <a16:creationId xmlns:a16="http://schemas.microsoft.com/office/drawing/2014/main" id="{A37C16CD-B45A-7F79-9674-5D391DB12A13}"/>
              </a:ext>
            </a:extLst>
          </p:cNvPr>
          <p:cNvSpPr/>
          <p:nvPr/>
        </p:nvSpPr>
        <p:spPr>
          <a:xfrm rot="38468">
            <a:off x="10367904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5" name="!!w4">
            <a:extLst>
              <a:ext uri="{FF2B5EF4-FFF2-40B4-BE49-F238E27FC236}">
                <a16:creationId xmlns:a16="http://schemas.microsoft.com/office/drawing/2014/main" id="{A9BAB059-D27F-6515-976C-D890F693AD95}"/>
              </a:ext>
            </a:extLst>
          </p:cNvPr>
          <p:cNvSpPr/>
          <p:nvPr/>
        </p:nvSpPr>
        <p:spPr>
          <a:xfrm rot="38468">
            <a:off x="10986271" y="904100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6" name="!!w3">
            <a:extLst>
              <a:ext uri="{FF2B5EF4-FFF2-40B4-BE49-F238E27FC236}">
                <a16:creationId xmlns:a16="http://schemas.microsoft.com/office/drawing/2014/main" id="{90BA17CD-5D10-079C-CCD7-B61CDB6F9753}"/>
              </a:ext>
            </a:extLst>
          </p:cNvPr>
          <p:cNvSpPr/>
          <p:nvPr/>
        </p:nvSpPr>
        <p:spPr>
          <a:xfrm rot="38468">
            <a:off x="6289316" y="891784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2">
            <a:extLst>
              <a:ext uri="{FF2B5EF4-FFF2-40B4-BE49-F238E27FC236}">
                <a16:creationId xmlns:a16="http://schemas.microsoft.com/office/drawing/2014/main" id="{37606EBB-9A09-456B-82D8-73E33713E8C9}"/>
              </a:ext>
            </a:extLst>
          </p:cNvPr>
          <p:cNvSpPr/>
          <p:nvPr/>
        </p:nvSpPr>
        <p:spPr>
          <a:xfrm rot="38468">
            <a:off x="6307251" y="696057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1">
            <a:extLst>
              <a:ext uri="{FF2B5EF4-FFF2-40B4-BE49-F238E27FC236}">
                <a16:creationId xmlns:a16="http://schemas.microsoft.com/office/drawing/2014/main" id="{B594FBE2-F319-EEE6-9656-56094C8D169B}"/>
              </a:ext>
            </a:extLst>
          </p:cNvPr>
          <p:cNvSpPr/>
          <p:nvPr/>
        </p:nvSpPr>
        <p:spPr>
          <a:xfrm rot="38468">
            <a:off x="10433805" y="694192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9020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gg">
            <a:extLst>
              <a:ext uri="{FF2B5EF4-FFF2-40B4-BE49-F238E27FC236}">
                <a16:creationId xmlns:a16="http://schemas.microsoft.com/office/drawing/2014/main" id="{9BC02A35-4639-6FD0-3EFE-E92BB121DA97}"/>
              </a:ext>
            </a:extLst>
          </p:cNvPr>
          <p:cNvSpPr/>
          <p:nvPr/>
        </p:nvSpPr>
        <p:spPr>
          <a:xfrm>
            <a:off x="1277556" y="631585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3667976-60A0-E475-7E6B-20537E2705DD}"/>
              </a:ext>
            </a:extLst>
          </p:cNvPr>
          <p:cNvSpPr/>
          <p:nvPr/>
        </p:nvSpPr>
        <p:spPr>
          <a:xfrm>
            <a:off x="14264640" y="467808"/>
            <a:ext cx="9326880" cy="308819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will reduce the problem the maximum flow problem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A690CEF-076B-22B2-BFA8-400B0E8D8A63}"/>
              </a:ext>
            </a:extLst>
          </p:cNvPr>
          <p:cNvSpPr/>
          <p:nvPr/>
        </p:nvSpPr>
        <p:spPr>
          <a:xfrm>
            <a:off x="14298868" y="4727586"/>
            <a:ext cx="9326880" cy="261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the graph H using G</a:t>
            </a:r>
          </a:p>
        </p:txBody>
      </p:sp>
      <p:sp>
        <p:nvSpPr>
          <p:cNvPr id="16" name="!!s">
            <a:extLst>
              <a:ext uri="{FF2B5EF4-FFF2-40B4-BE49-F238E27FC236}">
                <a16:creationId xmlns:a16="http://schemas.microsoft.com/office/drawing/2014/main" id="{FF84DD5E-1FD8-011F-DF68-0374E74D8836}"/>
              </a:ext>
            </a:extLst>
          </p:cNvPr>
          <p:cNvSpPr/>
          <p:nvPr/>
        </p:nvSpPr>
        <p:spPr>
          <a:xfrm>
            <a:off x="3190040" y="1930848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3" name="!!s">
            <a:extLst>
              <a:ext uri="{FF2B5EF4-FFF2-40B4-BE49-F238E27FC236}">
                <a16:creationId xmlns:a16="http://schemas.microsoft.com/office/drawing/2014/main" id="{FDFF956C-2660-CA15-96AB-204CADD8DEE5}"/>
              </a:ext>
            </a:extLst>
          </p:cNvPr>
          <p:cNvSpPr/>
          <p:nvPr/>
        </p:nvSpPr>
        <p:spPr>
          <a:xfrm>
            <a:off x="13837730" y="11439566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6" name="!!e4">
            <a:extLst>
              <a:ext uri="{FF2B5EF4-FFF2-40B4-BE49-F238E27FC236}">
                <a16:creationId xmlns:a16="http://schemas.microsoft.com/office/drawing/2014/main" id="{55D7EEAD-CAF6-65D1-8947-1FC8EF35E358}"/>
              </a:ext>
            </a:extLst>
          </p:cNvPr>
          <p:cNvCxnSpPr>
            <a:cxnSpLocks/>
            <a:stCxn id="35" idx="2"/>
            <a:endCxn id="33" idx="6"/>
          </p:cNvCxnSpPr>
          <p:nvPr/>
        </p:nvCxnSpPr>
        <p:spPr>
          <a:xfrm flipH="1" flipV="1">
            <a:off x="9759142" y="719856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e3">
            <a:extLst>
              <a:ext uri="{FF2B5EF4-FFF2-40B4-BE49-F238E27FC236}">
                <a16:creationId xmlns:a16="http://schemas.microsoft.com/office/drawing/2014/main" id="{D48D84A1-88D2-A935-5620-2813643FADE1}"/>
              </a:ext>
            </a:extLst>
          </p:cNvPr>
          <p:cNvCxnSpPr>
            <a:cxnSpLocks/>
            <a:stCxn id="33" idx="2"/>
            <a:endCxn id="31" idx="6"/>
          </p:cNvCxnSpPr>
          <p:nvPr/>
        </p:nvCxnSpPr>
        <p:spPr>
          <a:xfrm flipH="1">
            <a:off x="5680554" y="719856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!!p3">
            <a:extLst>
              <a:ext uri="{FF2B5EF4-FFF2-40B4-BE49-F238E27FC236}">
                <a16:creationId xmlns:a16="http://schemas.microsoft.com/office/drawing/2014/main" id="{08398F37-01B6-6C6C-FB9A-391B121248C0}"/>
              </a:ext>
            </a:extLst>
          </p:cNvPr>
          <p:cNvSpPr/>
          <p:nvPr/>
        </p:nvSpPr>
        <p:spPr>
          <a:xfrm>
            <a:off x="3880554" y="63331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2" name="!!p1">
            <a:extLst>
              <a:ext uri="{FF2B5EF4-FFF2-40B4-BE49-F238E27FC236}">
                <a16:creationId xmlns:a16="http://schemas.microsoft.com/office/drawing/2014/main" id="{933F2BF7-450E-B256-C3EC-91E24A6355BC}"/>
              </a:ext>
            </a:extLst>
          </p:cNvPr>
          <p:cNvSpPr/>
          <p:nvPr/>
        </p:nvSpPr>
        <p:spPr>
          <a:xfrm>
            <a:off x="7827340" y="26512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3" name="!!p5">
            <a:extLst>
              <a:ext uri="{FF2B5EF4-FFF2-40B4-BE49-F238E27FC236}">
                <a16:creationId xmlns:a16="http://schemas.microsoft.com/office/drawing/2014/main" id="{FE83E496-0259-5A27-82B5-B42011CB5F13}"/>
              </a:ext>
            </a:extLst>
          </p:cNvPr>
          <p:cNvSpPr/>
          <p:nvPr/>
        </p:nvSpPr>
        <p:spPr>
          <a:xfrm>
            <a:off x="7959142" y="629856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4" name="!!p4">
            <a:extLst>
              <a:ext uri="{FF2B5EF4-FFF2-40B4-BE49-F238E27FC236}">
                <a16:creationId xmlns:a16="http://schemas.microsoft.com/office/drawing/2014/main" id="{B5145F28-A359-97A0-1B06-4BB192A11D71}"/>
              </a:ext>
            </a:extLst>
          </p:cNvPr>
          <p:cNvSpPr/>
          <p:nvPr/>
        </p:nvSpPr>
        <p:spPr>
          <a:xfrm>
            <a:off x="8139142" y="1036088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5" name="!!p2">
            <a:extLst>
              <a:ext uri="{FF2B5EF4-FFF2-40B4-BE49-F238E27FC236}">
                <a16:creationId xmlns:a16="http://schemas.microsoft.com/office/drawing/2014/main" id="{F3C3EFF9-5752-0B35-AEA1-3484B92CCA5F}"/>
              </a:ext>
            </a:extLst>
          </p:cNvPr>
          <p:cNvSpPr/>
          <p:nvPr/>
        </p:nvSpPr>
        <p:spPr>
          <a:xfrm>
            <a:off x="12037730" y="631585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36" name="!!e6">
            <a:extLst>
              <a:ext uri="{FF2B5EF4-FFF2-40B4-BE49-F238E27FC236}">
                <a16:creationId xmlns:a16="http://schemas.microsoft.com/office/drawing/2014/main" id="{95147908-5335-F7C9-B6AB-05DA57AEC042}"/>
              </a:ext>
            </a:extLst>
          </p:cNvPr>
          <p:cNvCxnSpPr>
            <a:cxnSpLocks/>
            <a:stCxn id="32" idx="3"/>
            <a:endCxn id="31" idx="7"/>
          </p:cNvCxnSpPr>
          <p:nvPr/>
        </p:nvCxnSpPr>
        <p:spPr>
          <a:xfrm flipH="1">
            <a:off x="5416950" y="418763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e5">
            <a:extLst>
              <a:ext uri="{FF2B5EF4-FFF2-40B4-BE49-F238E27FC236}">
                <a16:creationId xmlns:a16="http://schemas.microsoft.com/office/drawing/2014/main" id="{8B8CBC38-8587-8820-8347-EC29F029A870}"/>
              </a:ext>
            </a:extLst>
          </p:cNvPr>
          <p:cNvCxnSpPr>
            <a:cxnSpLocks/>
            <a:stCxn id="34" idx="1"/>
            <a:endCxn id="31" idx="5"/>
          </p:cNvCxnSpPr>
          <p:nvPr/>
        </p:nvCxnSpPr>
        <p:spPr>
          <a:xfrm flipH="1" flipV="1">
            <a:off x="5416950" y="786953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e2">
            <a:extLst>
              <a:ext uri="{FF2B5EF4-FFF2-40B4-BE49-F238E27FC236}">
                <a16:creationId xmlns:a16="http://schemas.microsoft.com/office/drawing/2014/main" id="{4F53FB8E-DC28-4921-89DA-3F096A462406}"/>
              </a:ext>
            </a:extLst>
          </p:cNvPr>
          <p:cNvCxnSpPr>
            <a:cxnSpLocks/>
            <a:stCxn id="34" idx="7"/>
            <a:endCxn id="35" idx="4"/>
          </p:cNvCxnSpPr>
          <p:nvPr/>
        </p:nvCxnSpPr>
        <p:spPr>
          <a:xfrm flipV="1">
            <a:off x="9675538" y="811585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e1">
            <a:extLst>
              <a:ext uri="{FF2B5EF4-FFF2-40B4-BE49-F238E27FC236}">
                <a16:creationId xmlns:a16="http://schemas.microsoft.com/office/drawing/2014/main" id="{9404FAB5-BAE6-CBE9-2603-3FFA6445CA2D}"/>
              </a:ext>
            </a:extLst>
          </p:cNvPr>
          <p:cNvCxnSpPr>
            <a:cxnSpLocks/>
            <a:stCxn id="35" idx="1"/>
            <a:endCxn id="32" idx="5"/>
          </p:cNvCxnSpPr>
          <p:nvPr/>
        </p:nvCxnSpPr>
        <p:spPr>
          <a:xfrm flipH="1" flipV="1">
            <a:off x="9363736" y="418763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!!w6">
            <a:extLst>
              <a:ext uri="{FF2B5EF4-FFF2-40B4-BE49-F238E27FC236}">
                <a16:creationId xmlns:a16="http://schemas.microsoft.com/office/drawing/2014/main" id="{EAC9AC0F-86E0-335C-19D8-3579389BD5EE}"/>
              </a:ext>
            </a:extLst>
          </p:cNvPr>
          <p:cNvSpPr/>
          <p:nvPr/>
        </p:nvSpPr>
        <p:spPr>
          <a:xfrm rot="38468">
            <a:off x="6445217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4" name="!!w5">
            <a:extLst>
              <a:ext uri="{FF2B5EF4-FFF2-40B4-BE49-F238E27FC236}">
                <a16:creationId xmlns:a16="http://schemas.microsoft.com/office/drawing/2014/main" id="{A37C16CD-B45A-7F79-9674-5D391DB12A13}"/>
              </a:ext>
            </a:extLst>
          </p:cNvPr>
          <p:cNvSpPr/>
          <p:nvPr/>
        </p:nvSpPr>
        <p:spPr>
          <a:xfrm rot="38468">
            <a:off x="10367904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5" name="!!w4">
            <a:extLst>
              <a:ext uri="{FF2B5EF4-FFF2-40B4-BE49-F238E27FC236}">
                <a16:creationId xmlns:a16="http://schemas.microsoft.com/office/drawing/2014/main" id="{A9BAB059-D27F-6515-976C-D890F693AD95}"/>
              </a:ext>
            </a:extLst>
          </p:cNvPr>
          <p:cNvSpPr/>
          <p:nvPr/>
        </p:nvSpPr>
        <p:spPr>
          <a:xfrm rot="38468">
            <a:off x="10986271" y="904100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6" name="!!w3">
            <a:extLst>
              <a:ext uri="{FF2B5EF4-FFF2-40B4-BE49-F238E27FC236}">
                <a16:creationId xmlns:a16="http://schemas.microsoft.com/office/drawing/2014/main" id="{90BA17CD-5D10-079C-CCD7-B61CDB6F9753}"/>
              </a:ext>
            </a:extLst>
          </p:cNvPr>
          <p:cNvSpPr/>
          <p:nvPr/>
        </p:nvSpPr>
        <p:spPr>
          <a:xfrm rot="38468">
            <a:off x="6289316" y="891784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2">
            <a:extLst>
              <a:ext uri="{FF2B5EF4-FFF2-40B4-BE49-F238E27FC236}">
                <a16:creationId xmlns:a16="http://schemas.microsoft.com/office/drawing/2014/main" id="{37606EBB-9A09-456B-82D8-73E33713E8C9}"/>
              </a:ext>
            </a:extLst>
          </p:cNvPr>
          <p:cNvSpPr/>
          <p:nvPr/>
        </p:nvSpPr>
        <p:spPr>
          <a:xfrm rot="38468">
            <a:off x="6307251" y="696057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1">
            <a:extLst>
              <a:ext uri="{FF2B5EF4-FFF2-40B4-BE49-F238E27FC236}">
                <a16:creationId xmlns:a16="http://schemas.microsoft.com/office/drawing/2014/main" id="{B594FBE2-F319-EEE6-9656-56094C8D169B}"/>
              </a:ext>
            </a:extLst>
          </p:cNvPr>
          <p:cNvSpPr/>
          <p:nvPr/>
        </p:nvSpPr>
        <p:spPr>
          <a:xfrm rot="38468">
            <a:off x="10433805" y="694192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" name="!!e7">
            <a:extLst>
              <a:ext uri="{FF2B5EF4-FFF2-40B4-BE49-F238E27FC236}">
                <a16:creationId xmlns:a16="http://schemas.microsoft.com/office/drawing/2014/main" id="{64F51392-F4C7-FF47-9899-99BBA167E52C}"/>
              </a:ext>
            </a:extLst>
          </p:cNvPr>
          <p:cNvCxnSpPr>
            <a:cxnSpLocks/>
            <a:stCxn id="16" idx="4"/>
            <a:endCxn id="31" idx="0"/>
          </p:cNvCxnSpPr>
          <p:nvPr/>
        </p:nvCxnSpPr>
        <p:spPr>
          <a:xfrm>
            <a:off x="3956144" y="3373489"/>
            <a:ext cx="824410" cy="295965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7">
            <a:extLst>
              <a:ext uri="{FF2B5EF4-FFF2-40B4-BE49-F238E27FC236}">
                <a16:creationId xmlns:a16="http://schemas.microsoft.com/office/drawing/2014/main" id="{EE1A7024-4A32-24CB-E6E0-461FA69F9E53}"/>
              </a:ext>
            </a:extLst>
          </p:cNvPr>
          <p:cNvCxnSpPr>
            <a:cxnSpLocks/>
            <a:stCxn id="16" idx="6"/>
            <a:endCxn id="32" idx="2"/>
          </p:cNvCxnSpPr>
          <p:nvPr/>
        </p:nvCxnSpPr>
        <p:spPr>
          <a:xfrm>
            <a:off x="4722248" y="2652169"/>
            <a:ext cx="3105092" cy="89907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w6">
            <a:extLst>
              <a:ext uri="{FF2B5EF4-FFF2-40B4-BE49-F238E27FC236}">
                <a16:creationId xmlns:a16="http://schemas.microsoft.com/office/drawing/2014/main" id="{D5F2236D-CD88-AA15-3338-70B95F0BDE3F}"/>
              </a:ext>
            </a:extLst>
          </p:cNvPr>
          <p:cNvSpPr/>
          <p:nvPr/>
        </p:nvSpPr>
        <p:spPr>
          <a:xfrm rot="38468">
            <a:off x="3849612" y="44564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2" name="!!w6">
            <a:extLst>
              <a:ext uri="{FF2B5EF4-FFF2-40B4-BE49-F238E27FC236}">
                <a16:creationId xmlns:a16="http://schemas.microsoft.com/office/drawing/2014/main" id="{A58DC48D-7754-E606-4B67-BC07297AF825}"/>
              </a:ext>
            </a:extLst>
          </p:cNvPr>
          <p:cNvSpPr/>
          <p:nvPr/>
        </p:nvSpPr>
        <p:spPr>
          <a:xfrm rot="38468">
            <a:off x="5789825" y="28153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15" name="!!e7">
            <a:extLst>
              <a:ext uri="{FF2B5EF4-FFF2-40B4-BE49-F238E27FC236}">
                <a16:creationId xmlns:a16="http://schemas.microsoft.com/office/drawing/2014/main" id="{0A4643AB-1345-50BB-951C-FB78A26A0BDE}"/>
              </a:ext>
            </a:extLst>
          </p:cNvPr>
          <p:cNvCxnSpPr>
            <a:cxnSpLocks/>
            <a:stCxn id="34" idx="5"/>
            <a:endCxn id="23" idx="2"/>
          </p:cNvCxnSpPr>
          <p:nvPr/>
        </p:nvCxnSpPr>
        <p:spPr>
          <a:xfrm>
            <a:off x="9675538" y="11897283"/>
            <a:ext cx="4162192" cy="263604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e7">
            <a:extLst>
              <a:ext uri="{FF2B5EF4-FFF2-40B4-BE49-F238E27FC236}">
                <a16:creationId xmlns:a16="http://schemas.microsoft.com/office/drawing/2014/main" id="{E5AF0556-A587-A3E2-51F4-F8ED8D72858D}"/>
              </a:ext>
            </a:extLst>
          </p:cNvPr>
          <p:cNvCxnSpPr>
            <a:cxnSpLocks/>
            <a:stCxn id="35" idx="5"/>
            <a:endCxn id="23" idx="0"/>
          </p:cNvCxnSpPr>
          <p:nvPr/>
        </p:nvCxnSpPr>
        <p:spPr>
          <a:xfrm>
            <a:off x="13574126" y="7852248"/>
            <a:ext cx="1029708" cy="358731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!!w3">
            <a:extLst>
              <a:ext uri="{FF2B5EF4-FFF2-40B4-BE49-F238E27FC236}">
                <a16:creationId xmlns:a16="http://schemas.microsoft.com/office/drawing/2014/main" id="{489963BB-0CA8-CCDE-0157-06DFDFBAF462}"/>
              </a:ext>
            </a:extLst>
          </p:cNvPr>
          <p:cNvSpPr/>
          <p:nvPr/>
        </p:nvSpPr>
        <p:spPr>
          <a:xfrm rot="38468">
            <a:off x="11089174" y="1176097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w3">
            <a:extLst>
              <a:ext uri="{FF2B5EF4-FFF2-40B4-BE49-F238E27FC236}">
                <a16:creationId xmlns:a16="http://schemas.microsoft.com/office/drawing/2014/main" id="{9C36A0EB-0F9A-5A17-C533-AAFA90FB4F5F}"/>
              </a:ext>
            </a:extLst>
          </p:cNvPr>
          <p:cNvSpPr/>
          <p:nvPr/>
        </p:nvSpPr>
        <p:spPr>
          <a:xfrm rot="38468">
            <a:off x="13641946" y="920944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7518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gg">
            <a:extLst>
              <a:ext uri="{FF2B5EF4-FFF2-40B4-BE49-F238E27FC236}">
                <a16:creationId xmlns:a16="http://schemas.microsoft.com/office/drawing/2014/main" id="{9BC02A35-4639-6FD0-3EFE-E92BB121DA97}"/>
              </a:ext>
            </a:extLst>
          </p:cNvPr>
          <p:cNvSpPr/>
          <p:nvPr/>
        </p:nvSpPr>
        <p:spPr>
          <a:xfrm>
            <a:off x="11942947" y="318614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3667976-60A0-E475-7E6B-20537E2705DD}"/>
              </a:ext>
            </a:extLst>
          </p:cNvPr>
          <p:cNvSpPr/>
          <p:nvPr/>
        </p:nvSpPr>
        <p:spPr>
          <a:xfrm>
            <a:off x="14264640" y="467808"/>
            <a:ext cx="9326880" cy="308819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will reduce the problem the maximum flow problem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A690CEF-076B-22B2-BFA8-400B0E8D8A63}"/>
              </a:ext>
            </a:extLst>
          </p:cNvPr>
          <p:cNvSpPr/>
          <p:nvPr/>
        </p:nvSpPr>
        <p:spPr>
          <a:xfrm>
            <a:off x="14298868" y="4727586"/>
            <a:ext cx="9326880" cy="261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the graph H using G</a:t>
            </a:r>
          </a:p>
        </p:txBody>
      </p:sp>
      <p:sp>
        <p:nvSpPr>
          <p:cNvPr id="16" name="!!s">
            <a:extLst>
              <a:ext uri="{FF2B5EF4-FFF2-40B4-BE49-F238E27FC236}">
                <a16:creationId xmlns:a16="http://schemas.microsoft.com/office/drawing/2014/main" id="{FF84DD5E-1FD8-011F-DF68-0374E74D8836}"/>
              </a:ext>
            </a:extLst>
          </p:cNvPr>
          <p:cNvSpPr/>
          <p:nvPr/>
        </p:nvSpPr>
        <p:spPr>
          <a:xfrm>
            <a:off x="3190040" y="1930848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3" name="!!s">
            <a:extLst>
              <a:ext uri="{FF2B5EF4-FFF2-40B4-BE49-F238E27FC236}">
                <a16:creationId xmlns:a16="http://schemas.microsoft.com/office/drawing/2014/main" id="{FDFF956C-2660-CA15-96AB-204CADD8DEE5}"/>
              </a:ext>
            </a:extLst>
          </p:cNvPr>
          <p:cNvSpPr/>
          <p:nvPr/>
        </p:nvSpPr>
        <p:spPr>
          <a:xfrm>
            <a:off x="13837730" y="11439566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6" name="!!e4">
            <a:extLst>
              <a:ext uri="{FF2B5EF4-FFF2-40B4-BE49-F238E27FC236}">
                <a16:creationId xmlns:a16="http://schemas.microsoft.com/office/drawing/2014/main" id="{55D7EEAD-CAF6-65D1-8947-1FC8EF35E358}"/>
              </a:ext>
            </a:extLst>
          </p:cNvPr>
          <p:cNvCxnSpPr>
            <a:cxnSpLocks/>
            <a:stCxn id="35" idx="2"/>
            <a:endCxn id="33" idx="6"/>
          </p:cNvCxnSpPr>
          <p:nvPr/>
        </p:nvCxnSpPr>
        <p:spPr>
          <a:xfrm flipH="1" flipV="1">
            <a:off x="9759142" y="719856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e3">
            <a:extLst>
              <a:ext uri="{FF2B5EF4-FFF2-40B4-BE49-F238E27FC236}">
                <a16:creationId xmlns:a16="http://schemas.microsoft.com/office/drawing/2014/main" id="{D48D84A1-88D2-A935-5620-2813643FADE1}"/>
              </a:ext>
            </a:extLst>
          </p:cNvPr>
          <p:cNvCxnSpPr>
            <a:cxnSpLocks/>
            <a:stCxn id="33" idx="2"/>
            <a:endCxn id="31" idx="6"/>
          </p:cNvCxnSpPr>
          <p:nvPr/>
        </p:nvCxnSpPr>
        <p:spPr>
          <a:xfrm flipH="1">
            <a:off x="5680554" y="719856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!!p3">
            <a:extLst>
              <a:ext uri="{FF2B5EF4-FFF2-40B4-BE49-F238E27FC236}">
                <a16:creationId xmlns:a16="http://schemas.microsoft.com/office/drawing/2014/main" id="{08398F37-01B6-6C6C-FB9A-391B121248C0}"/>
              </a:ext>
            </a:extLst>
          </p:cNvPr>
          <p:cNvSpPr/>
          <p:nvPr/>
        </p:nvSpPr>
        <p:spPr>
          <a:xfrm>
            <a:off x="3880554" y="63331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2" name="!!p1">
            <a:extLst>
              <a:ext uri="{FF2B5EF4-FFF2-40B4-BE49-F238E27FC236}">
                <a16:creationId xmlns:a16="http://schemas.microsoft.com/office/drawing/2014/main" id="{933F2BF7-450E-B256-C3EC-91E24A6355BC}"/>
              </a:ext>
            </a:extLst>
          </p:cNvPr>
          <p:cNvSpPr/>
          <p:nvPr/>
        </p:nvSpPr>
        <p:spPr>
          <a:xfrm>
            <a:off x="7827340" y="26512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3" name="!!p5">
            <a:extLst>
              <a:ext uri="{FF2B5EF4-FFF2-40B4-BE49-F238E27FC236}">
                <a16:creationId xmlns:a16="http://schemas.microsoft.com/office/drawing/2014/main" id="{FE83E496-0259-5A27-82B5-B42011CB5F13}"/>
              </a:ext>
            </a:extLst>
          </p:cNvPr>
          <p:cNvSpPr/>
          <p:nvPr/>
        </p:nvSpPr>
        <p:spPr>
          <a:xfrm>
            <a:off x="7959142" y="629856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4" name="!!p4">
            <a:extLst>
              <a:ext uri="{FF2B5EF4-FFF2-40B4-BE49-F238E27FC236}">
                <a16:creationId xmlns:a16="http://schemas.microsoft.com/office/drawing/2014/main" id="{B5145F28-A359-97A0-1B06-4BB192A11D71}"/>
              </a:ext>
            </a:extLst>
          </p:cNvPr>
          <p:cNvSpPr/>
          <p:nvPr/>
        </p:nvSpPr>
        <p:spPr>
          <a:xfrm>
            <a:off x="8139142" y="1036088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5" name="!!p2">
            <a:extLst>
              <a:ext uri="{FF2B5EF4-FFF2-40B4-BE49-F238E27FC236}">
                <a16:creationId xmlns:a16="http://schemas.microsoft.com/office/drawing/2014/main" id="{F3C3EFF9-5752-0B35-AEA1-3484B92CCA5F}"/>
              </a:ext>
            </a:extLst>
          </p:cNvPr>
          <p:cNvSpPr/>
          <p:nvPr/>
        </p:nvSpPr>
        <p:spPr>
          <a:xfrm>
            <a:off x="12037730" y="631585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36" name="!!e6">
            <a:extLst>
              <a:ext uri="{FF2B5EF4-FFF2-40B4-BE49-F238E27FC236}">
                <a16:creationId xmlns:a16="http://schemas.microsoft.com/office/drawing/2014/main" id="{95147908-5335-F7C9-B6AB-05DA57AEC042}"/>
              </a:ext>
            </a:extLst>
          </p:cNvPr>
          <p:cNvCxnSpPr>
            <a:cxnSpLocks/>
            <a:stCxn id="32" idx="3"/>
            <a:endCxn id="31" idx="7"/>
          </p:cNvCxnSpPr>
          <p:nvPr/>
        </p:nvCxnSpPr>
        <p:spPr>
          <a:xfrm flipH="1">
            <a:off x="5416950" y="418763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e5">
            <a:extLst>
              <a:ext uri="{FF2B5EF4-FFF2-40B4-BE49-F238E27FC236}">
                <a16:creationId xmlns:a16="http://schemas.microsoft.com/office/drawing/2014/main" id="{8B8CBC38-8587-8820-8347-EC29F029A870}"/>
              </a:ext>
            </a:extLst>
          </p:cNvPr>
          <p:cNvCxnSpPr>
            <a:cxnSpLocks/>
            <a:stCxn id="34" idx="1"/>
            <a:endCxn id="31" idx="5"/>
          </p:cNvCxnSpPr>
          <p:nvPr/>
        </p:nvCxnSpPr>
        <p:spPr>
          <a:xfrm flipH="1" flipV="1">
            <a:off x="5416950" y="786953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e2">
            <a:extLst>
              <a:ext uri="{FF2B5EF4-FFF2-40B4-BE49-F238E27FC236}">
                <a16:creationId xmlns:a16="http://schemas.microsoft.com/office/drawing/2014/main" id="{4F53FB8E-DC28-4921-89DA-3F096A462406}"/>
              </a:ext>
            </a:extLst>
          </p:cNvPr>
          <p:cNvCxnSpPr>
            <a:cxnSpLocks/>
            <a:stCxn id="34" idx="7"/>
            <a:endCxn id="35" idx="4"/>
          </p:cNvCxnSpPr>
          <p:nvPr/>
        </p:nvCxnSpPr>
        <p:spPr>
          <a:xfrm flipV="1">
            <a:off x="9675538" y="811585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e1">
            <a:extLst>
              <a:ext uri="{FF2B5EF4-FFF2-40B4-BE49-F238E27FC236}">
                <a16:creationId xmlns:a16="http://schemas.microsoft.com/office/drawing/2014/main" id="{9404FAB5-BAE6-CBE9-2603-3FFA6445CA2D}"/>
              </a:ext>
            </a:extLst>
          </p:cNvPr>
          <p:cNvCxnSpPr>
            <a:cxnSpLocks/>
            <a:stCxn id="35" idx="1"/>
            <a:endCxn id="32" idx="5"/>
          </p:cNvCxnSpPr>
          <p:nvPr/>
        </p:nvCxnSpPr>
        <p:spPr>
          <a:xfrm flipH="1" flipV="1">
            <a:off x="9363736" y="418763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!!w6">
            <a:extLst>
              <a:ext uri="{FF2B5EF4-FFF2-40B4-BE49-F238E27FC236}">
                <a16:creationId xmlns:a16="http://schemas.microsoft.com/office/drawing/2014/main" id="{EAC9AC0F-86E0-335C-19D8-3579389BD5EE}"/>
              </a:ext>
            </a:extLst>
          </p:cNvPr>
          <p:cNvSpPr/>
          <p:nvPr/>
        </p:nvSpPr>
        <p:spPr>
          <a:xfrm rot="38468">
            <a:off x="6445217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4" name="!!w5">
            <a:extLst>
              <a:ext uri="{FF2B5EF4-FFF2-40B4-BE49-F238E27FC236}">
                <a16:creationId xmlns:a16="http://schemas.microsoft.com/office/drawing/2014/main" id="{A37C16CD-B45A-7F79-9674-5D391DB12A13}"/>
              </a:ext>
            </a:extLst>
          </p:cNvPr>
          <p:cNvSpPr/>
          <p:nvPr/>
        </p:nvSpPr>
        <p:spPr>
          <a:xfrm rot="38468">
            <a:off x="10367904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5" name="!!w4">
            <a:extLst>
              <a:ext uri="{FF2B5EF4-FFF2-40B4-BE49-F238E27FC236}">
                <a16:creationId xmlns:a16="http://schemas.microsoft.com/office/drawing/2014/main" id="{A9BAB059-D27F-6515-976C-D890F693AD95}"/>
              </a:ext>
            </a:extLst>
          </p:cNvPr>
          <p:cNvSpPr/>
          <p:nvPr/>
        </p:nvSpPr>
        <p:spPr>
          <a:xfrm rot="38468">
            <a:off x="10986271" y="904100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6" name="!!w3">
            <a:extLst>
              <a:ext uri="{FF2B5EF4-FFF2-40B4-BE49-F238E27FC236}">
                <a16:creationId xmlns:a16="http://schemas.microsoft.com/office/drawing/2014/main" id="{90BA17CD-5D10-079C-CCD7-B61CDB6F9753}"/>
              </a:ext>
            </a:extLst>
          </p:cNvPr>
          <p:cNvSpPr/>
          <p:nvPr/>
        </p:nvSpPr>
        <p:spPr>
          <a:xfrm rot="38468">
            <a:off x="6289316" y="891784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2">
            <a:extLst>
              <a:ext uri="{FF2B5EF4-FFF2-40B4-BE49-F238E27FC236}">
                <a16:creationId xmlns:a16="http://schemas.microsoft.com/office/drawing/2014/main" id="{37606EBB-9A09-456B-82D8-73E33713E8C9}"/>
              </a:ext>
            </a:extLst>
          </p:cNvPr>
          <p:cNvSpPr/>
          <p:nvPr/>
        </p:nvSpPr>
        <p:spPr>
          <a:xfrm rot="38468">
            <a:off x="6307251" y="696057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1">
            <a:extLst>
              <a:ext uri="{FF2B5EF4-FFF2-40B4-BE49-F238E27FC236}">
                <a16:creationId xmlns:a16="http://schemas.microsoft.com/office/drawing/2014/main" id="{B594FBE2-F319-EEE6-9656-56094C8D169B}"/>
              </a:ext>
            </a:extLst>
          </p:cNvPr>
          <p:cNvSpPr/>
          <p:nvPr/>
        </p:nvSpPr>
        <p:spPr>
          <a:xfrm rot="38468">
            <a:off x="10433805" y="694192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" name="!!e7">
            <a:extLst>
              <a:ext uri="{FF2B5EF4-FFF2-40B4-BE49-F238E27FC236}">
                <a16:creationId xmlns:a16="http://schemas.microsoft.com/office/drawing/2014/main" id="{64F51392-F4C7-FF47-9899-99BBA167E52C}"/>
              </a:ext>
            </a:extLst>
          </p:cNvPr>
          <p:cNvCxnSpPr>
            <a:cxnSpLocks/>
            <a:stCxn id="16" idx="4"/>
            <a:endCxn id="31" idx="0"/>
          </p:cNvCxnSpPr>
          <p:nvPr/>
        </p:nvCxnSpPr>
        <p:spPr>
          <a:xfrm>
            <a:off x="3956144" y="3373489"/>
            <a:ext cx="824410" cy="295965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7">
            <a:extLst>
              <a:ext uri="{FF2B5EF4-FFF2-40B4-BE49-F238E27FC236}">
                <a16:creationId xmlns:a16="http://schemas.microsoft.com/office/drawing/2014/main" id="{EE1A7024-4A32-24CB-E6E0-461FA69F9E53}"/>
              </a:ext>
            </a:extLst>
          </p:cNvPr>
          <p:cNvCxnSpPr>
            <a:cxnSpLocks/>
            <a:stCxn id="16" idx="6"/>
            <a:endCxn id="32" idx="2"/>
          </p:cNvCxnSpPr>
          <p:nvPr/>
        </p:nvCxnSpPr>
        <p:spPr>
          <a:xfrm>
            <a:off x="4722248" y="2652169"/>
            <a:ext cx="3105092" cy="89907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w6">
            <a:extLst>
              <a:ext uri="{FF2B5EF4-FFF2-40B4-BE49-F238E27FC236}">
                <a16:creationId xmlns:a16="http://schemas.microsoft.com/office/drawing/2014/main" id="{D5F2236D-CD88-AA15-3338-70B95F0BDE3F}"/>
              </a:ext>
            </a:extLst>
          </p:cNvPr>
          <p:cNvSpPr/>
          <p:nvPr/>
        </p:nvSpPr>
        <p:spPr>
          <a:xfrm rot="38468">
            <a:off x="3849612" y="44564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2" name="!!w6">
            <a:extLst>
              <a:ext uri="{FF2B5EF4-FFF2-40B4-BE49-F238E27FC236}">
                <a16:creationId xmlns:a16="http://schemas.microsoft.com/office/drawing/2014/main" id="{A58DC48D-7754-E606-4B67-BC07297AF825}"/>
              </a:ext>
            </a:extLst>
          </p:cNvPr>
          <p:cNvSpPr/>
          <p:nvPr/>
        </p:nvSpPr>
        <p:spPr>
          <a:xfrm rot="38468">
            <a:off x="5789825" y="28153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15" name="!!e7">
            <a:extLst>
              <a:ext uri="{FF2B5EF4-FFF2-40B4-BE49-F238E27FC236}">
                <a16:creationId xmlns:a16="http://schemas.microsoft.com/office/drawing/2014/main" id="{0A4643AB-1345-50BB-951C-FB78A26A0BDE}"/>
              </a:ext>
            </a:extLst>
          </p:cNvPr>
          <p:cNvCxnSpPr>
            <a:cxnSpLocks/>
            <a:stCxn id="34" idx="5"/>
            <a:endCxn id="23" idx="2"/>
          </p:cNvCxnSpPr>
          <p:nvPr/>
        </p:nvCxnSpPr>
        <p:spPr>
          <a:xfrm>
            <a:off x="9675538" y="11897283"/>
            <a:ext cx="4162192" cy="263604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e7">
            <a:extLst>
              <a:ext uri="{FF2B5EF4-FFF2-40B4-BE49-F238E27FC236}">
                <a16:creationId xmlns:a16="http://schemas.microsoft.com/office/drawing/2014/main" id="{E5AF0556-A587-A3E2-51F4-F8ED8D72858D}"/>
              </a:ext>
            </a:extLst>
          </p:cNvPr>
          <p:cNvCxnSpPr>
            <a:cxnSpLocks/>
            <a:stCxn id="35" idx="5"/>
            <a:endCxn id="23" idx="0"/>
          </p:cNvCxnSpPr>
          <p:nvPr/>
        </p:nvCxnSpPr>
        <p:spPr>
          <a:xfrm>
            <a:off x="13574126" y="7852248"/>
            <a:ext cx="1029708" cy="358731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!!w3">
            <a:extLst>
              <a:ext uri="{FF2B5EF4-FFF2-40B4-BE49-F238E27FC236}">
                <a16:creationId xmlns:a16="http://schemas.microsoft.com/office/drawing/2014/main" id="{489963BB-0CA8-CCDE-0157-06DFDFBAF462}"/>
              </a:ext>
            </a:extLst>
          </p:cNvPr>
          <p:cNvSpPr/>
          <p:nvPr/>
        </p:nvSpPr>
        <p:spPr>
          <a:xfrm rot="38468">
            <a:off x="11089174" y="1176097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w3">
            <a:extLst>
              <a:ext uri="{FF2B5EF4-FFF2-40B4-BE49-F238E27FC236}">
                <a16:creationId xmlns:a16="http://schemas.microsoft.com/office/drawing/2014/main" id="{9C36A0EB-0F9A-5A17-C533-AAFA90FB4F5F}"/>
              </a:ext>
            </a:extLst>
          </p:cNvPr>
          <p:cNvSpPr/>
          <p:nvPr/>
        </p:nvSpPr>
        <p:spPr>
          <a:xfrm rot="38468">
            <a:off x="13641946" y="920944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4533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gg">
            <a:extLst>
              <a:ext uri="{FF2B5EF4-FFF2-40B4-BE49-F238E27FC236}">
                <a16:creationId xmlns:a16="http://schemas.microsoft.com/office/drawing/2014/main" id="{9BC02A35-4639-6FD0-3EFE-E92BB121DA97}"/>
              </a:ext>
            </a:extLst>
          </p:cNvPr>
          <p:cNvSpPr/>
          <p:nvPr/>
        </p:nvSpPr>
        <p:spPr>
          <a:xfrm>
            <a:off x="11942947" y="318614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s">
            <a:extLst>
              <a:ext uri="{FF2B5EF4-FFF2-40B4-BE49-F238E27FC236}">
                <a16:creationId xmlns:a16="http://schemas.microsoft.com/office/drawing/2014/main" id="{FF84DD5E-1FD8-011F-DF68-0374E74D8836}"/>
              </a:ext>
            </a:extLst>
          </p:cNvPr>
          <p:cNvSpPr/>
          <p:nvPr/>
        </p:nvSpPr>
        <p:spPr>
          <a:xfrm>
            <a:off x="3190040" y="1930848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3" name="!!s">
            <a:extLst>
              <a:ext uri="{FF2B5EF4-FFF2-40B4-BE49-F238E27FC236}">
                <a16:creationId xmlns:a16="http://schemas.microsoft.com/office/drawing/2014/main" id="{FDFF956C-2660-CA15-96AB-204CADD8DEE5}"/>
              </a:ext>
            </a:extLst>
          </p:cNvPr>
          <p:cNvSpPr/>
          <p:nvPr/>
        </p:nvSpPr>
        <p:spPr>
          <a:xfrm>
            <a:off x="13837730" y="11439566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cxnSp>
        <p:nvCxnSpPr>
          <p:cNvPr id="26" name="!!e4">
            <a:extLst>
              <a:ext uri="{FF2B5EF4-FFF2-40B4-BE49-F238E27FC236}">
                <a16:creationId xmlns:a16="http://schemas.microsoft.com/office/drawing/2014/main" id="{55D7EEAD-CAF6-65D1-8947-1FC8EF35E358}"/>
              </a:ext>
            </a:extLst>
          </p:cNvPr>
          <p:cNvCxnSpPr>
            <a:cxnSpLocks/>
            <a:stCxn id="35" idx="2"/>
            <a:endCxn id="33" idx="6"/>
          </p:cNvCxnSpPr>
          <p:nvPr/>
        </p:nvCxnSpPr>
        <p:spPr>
          <a:xfrm flipH="1" flipV="1">
            <a:off x="9759142" y="719856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e3">
            <a:extLst>
              <a:ext uri="{FF2B5EF4-FFF2-40B4-BE49-F238E27FC236}">
                <a16:creationId xmlns:a16="http://schemas.microsoft.com/office/drawing/2014/main" id="{D48D84A1-88D2-A935-5620-2813643FADE1}"/>
              </a:ext>
            </a:extLst>
          </p:cNvPr>
          <p:cNvCxnSpPr>
            <a:cxnSpLocks/>
            <a:stCxn id="33" idx="2"/>
            <a:endCxn id="31" idx="6"/>
          </p:cNvCxnSpPr>
          <p:nvPr/>
        </p:nvCxnSpPr>
        <p:spPr>
          <a:xfrm flipH="1">
            <a:off x="5680554" y="719856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!!p3">
            <a:extLst>
              <a:ext uri="{FF2B5EF4-FFF2-40B4-BE49-F238E27FC236}">
                <a16:creationId xmlns:a16="http://schemas.microsoft.com/office/drawing/2014/main" id="{08398F37-01B6-6C6C-FB9A-391B121248C0}"/>
              </a:ext>
            </a:extLst>
          </p:cNvPr>
          <p:cNvSpPr/>
          <p:nvPr/>
        </p:nvSpPr>
        <p:spPr>
          <a:xfrm>
            <a:off x="3880554" y="63331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2" name="!!p1">
            <a:extLst>
              <a:ext uri="{FF2B5EF4-FFF2-40B4-BE49-F238E27FC236}">
                <a16:creationId xmlns:a16="http://schemas.microsoft.com/office/drawing/2014/main" id="{933F2BF7-450E-B256-C3EC-91E24A6355BC}"/>
              </a:ext>
            </a:extLst>
          </p:cNvPr>
          <p:cNvSpPr/>
          <p:nvPr/>
        </p:nvSpPr>
        <p:spPr>
          <a:xfrm>
            <a:off x="7827340" y="26512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3" name="!!p5">
            <a:extLst>
              <a:ext uri="{FF2B5EF4-FFF2-40B4-BE49-F238E27FC236}">
                <a16:creationId xmlns:a16="http://schemas.microsoft.com/office/drawing/2014/main" id="{FE83E496-0259-5A27-82B5-B42011CB5F13}"/>
              </a:ext>
            </a:extLst>
          </p:cNvPr>
          <p:cNvSpPr/>
          <p:nvPr/>
        </p:nvSpPr>
        <p:spPr>
          <a:xfrm>
            <a:off x="7959142" y="629856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4" name="!!p4">
            <a:extLst>
              <a:ext uri="{FF2B5EF4-FFF2-40B4-BE49-F238E27FC236}">
                <a16:creationId xmlns:a16="http://schemas.microsoft.com/office/drawing/2014/main" id="{B5145F28-A359-97A0-1B06-4BB192A11D71}"/>
              </a:ext>
            </a:extLst>
          </p:cNvPr>
          <p:cNvSpPr/>
          <p:nvPr/>
        </p:nvSpPr>
        <p:spPr>
          <a:xfrm>
            <a:off x="8139142" y="1036088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5" name="!!p2">
            <a:extLst>
              <a:ext uri="{FF2B5EF4-FFF2-40B4-BE49-F238E27FC236}">
                <a16:creationId xmlns:a16="http://schemas.microsoft.com/office/drawing/2014/main" id="{F3C3EFF9-5752-0B35-AEA1-3484B92CCA5F}"/>
              </a:ext>
            </a:extLst>
          </p:cNvPr>
          <p:cNvSpPr/>
          <p:nvPr/>
        </p:nvSpPr>
        <p:spPr>
          <a:xfrm>
            <a:off x="12037730" y="631585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36" name="!!e6">
            <a:extLst>
              <a:ext uri="{FF2B5EF4-FFF2-40B4-BE49-F238E27FC236}">
                <a16:creationId xmlns:a16="http://schemas.microsoft.com/office/drawing/2014/main" id="{95147908-5335-F7C9-B6AB-05DA57AEC042}"/>
              </a:ext>
            </a:extLst>
          </p:cNvPr>
          <p:cNvCxnSpPr>
            <a:cxnSpLocks/>
            <a:stCxn id="32" idx="3"/>
            <a:endCxn id="31" idx="7"/>
          </p:cNvCxnSpPr>
          <p:nvPr/>
        </p:nvCxnSpPr>
        <p:spPr>
          <a:xfrm flipH="1">
            <a:off x="5416950" y="418763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e5">
            <a:extLst>
              <a:ext uri="{FF2B5EF4-FFF2-40B4-BE49-F238E27FC236}">
                <a16:creationId xmlns:a16="http://schemas.microsoft.com/office/drawing/2014/main" id="{8B8CBC38-8587-8820-8347-EC29F029A870}"/>
              </a:ext>
            </a:extLst>
          </p:cNvPr>
          <p:cNvCxnSpPr>
            <a:cxnSpLocks/>
            <a:stCxn id="34" idx="1"/>
            <a:endCxn id="31" idx="5"/>
          </p:cNvCxnSpPr>
          <p:nvPr/>
        </p:nvCxnSpPr>
        <p:spPr>
          <a:xfrm flipH="1" flipV="1">
            <a:off x="5416950" y="786953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e2">
            <a:extLst>
              <a:ext uri="{FF2B5EF4-FFF2-40B4-BE49-F238E27FC236}">
                <a16:creationId xmlns:a16="http://schemas.microsoft.com/office/drawing/2014/main" id="{4F53FB8E-DC28-4921-89DA-3F096A462406}"/>
              </a:ext>
            </a:extLst>
          </p:cNvPr>
          <p:cNvCxnSpPr>
            <a:cxnSpLocks/>
            <a:stCxn id="34" idx="7"/>
            <a:endCxn id="35" idx="4"/>
          </p:cNvCxnSpPr>
          <p:nvPr/>
        </p:nvCxnSpPr>
        <p:spPr>
          <a:xfrm flipV="1">
            <a:off x="9675538" y="811585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e1">
            <a:extLst>
              <a:ext uri="{FF2B5EF4-FFF2-40B4-BE49-F238E27FC236}">
                <a16:creationId xmlns:a16="http://schemas.microsoft.com/office/drawing/2014/main" id="{9404FAB5-BAE6-CBE9-2603-3FFA6445CA2D}"/>
              </a:ext>
            </a:extLst>
          </p:cNvPr>
          <p:cNvCxnSpPr>
            <a:cxnSpLocks/>
            <a:stCxn id="35" idx="1"/>
            <a:endCxn id="32" idx="5"/>
          </p:cNvCxnSpPr>
          <p:nvPr/>
        </p:nvCxnSpPr>
        <p:spPr>
          <a:xfrm flipH="1" flipV="1">
            <a:off x="9363736" y="418763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!!w6">
            <a:extLst>
              <a:ext uri="{FF2B5EF4-FFF2-40B4-BE49-F238E27FC236}">
                <a16:creationId xmlns:a16="http://schemas.microsoft.com/office/drawing/2014/main" id="{EAC9AC0F-86E0-335C-19D8-3579389BD5EE}"/>
              </a:ext>
            </a:extLst>
          </p:cNvPr>
          <p:cNvSpPr/>
          <p:nvPr/>
        </p:nvSpPr>
        <p:spPr>
          <a:xfrm rot="38468">
            <a:off x="6445217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4" name="!!w5">
            <a:extLst>
              <a:ext uri="{FF2B5EF4-FFF2-40B4-BE49-F238E27FC236}">
                <a16:creationId xmlns:a16="http://schemas.microsoft.com/office/drawing/2014/main" id="{A37C16CD-B45A-7F79-9674-5D391DB12A13}"/>
              </a:ext>
            </a:extLst>
          </p:cNvPr>
          <p:cNvSpPr/>
          <p:nvPr/>
        </p:nvSpPr>
        <p:spPr>
          <a:xfrm rot="38468">
            <a:off x="10367904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5" name="!!w4">
            <a:extLst>
              <a:ext uri="{FF2B5EF4-FFF2-40B4-BE49-F238E27FC236}">
                <a16:creationId xmlns:a16="http://schemas.microsoft.com/office/drawing/2014/main" id="{A9BAB059-D27F-6515-976C-D890F693AD95}"/>
              </a:ext>
            </a:extLst>
          </p:cNvPr>
          <p:cNvSpPr/>
          <p:nvPr/>
        </p:nvSpPr>
        <p:spPr>
          <a:xfrm rot="38468">
            <a:off x="10986271" y="904100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6" name="!!w3">
            <a:extLst>
              <a:ext uri="{FF2B5EF4-FFF2-40B4-BE49-F238E27FC236}">
                <a16:creationId xmlns:a16="http://schemas.microsoft.com/office/drawing/2014/main" id="{90BA17CD-5D10-079C-CCD7-B61CDB6F9753}"/>
              </a:ext>
            </a:extLst>
          </p:cNvPr>
          <p:cNvSpPr/>
          <p:nvPr/>
        </p:nvSpPr>
        <p:spPr>
          <a:xfrm rot="38468">
            <a:off x="6289316" y="891784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2">
            <a:extLst>
              <a:ext uri="{FF2B5EF4-FFF2-40B4-BE49-F238E27FC236}">
                <a16:creationId xmlns:a16="http://schemas.microsoft.com/office/drawing/2014/main" id="{37606EBB-9A09-456B-82D8-73E33713E8C9}"/>
              </a:ext>
            </a:extLst>
          </p:cNvPr>
          <p:cNvSpPr/>
          <p:nvPr/>
        </p:nvSpPr>
        <p:spPr>
          <a:xfrm rot="38468">
            <a:off x="6307251" y="696057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1">
            <a:extLst>
              <a:ext uri="{FF2B5EF4-FFF2-40B4-BE49-F238E27FC236}">
                <a16:creationId xmlns:a16="http://schemas.microsoft.com/office/drawing/2014/main" id="{B594FBE2-F319-EEE6-9656-56094C8D169B}"/>
              </a:ext>
            </a:extLst>
          </p:cNvPr>
          <p:cNvSpPr/>
          <p:nvPr/>
        </p:nvSpPr>
        <p:spPr>
          <a:xfrm rot="38468">
            <a:off x="10433805" y="694192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" name="!!e7">
            <a:extLst>
              <a:ext uri="{FF2B5EF4-FFF2-40B4-BE49-F238E27FC236}">
                <a16:creationId xmlns:a16="http://schemas.microsoft.com/office/drawing/2014/main" id="{64F51392-F4C7-FF47-9899-99BBA167E52C}"/>
              </a:ext>
            </a:extLst>
          </p:cNvPr>
          <p:cNvCxnSpPr>
            <a:cxnSpLocks/>
            <a:stCxn id="16" idx="4"/>
            <a:endCxn id="31" idx="0"/>
          </p:cNvCxnSpPr>
          <p:nvPr/>
        </p:nvCxnSpPr>
        <p:spPr>
          <a:xfrm>
            <a:off x="3956144" y="3373489"/>
            <a:ext cx="824410" cy="295965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7">
            <a:extLst>
              <a:ext uri="{FF2B5EF4-FFF2-40B4-BE49-F238E27FC236}">
                <a16:creationId xmlns:a16="http://schemas.microsoft.com/office/drawing/2014/main" id="{EE1A7024-4A32-24CB-E6E0-461FA69F9E53}"/>
              </a:ext>
            </a:extLst>
          </p:cNvPr>
          <p:cNvCxnSpPr>
            <a:cxnSpLocks/>
            <a:stCxn id="16" idx="6"/>
            <a:endCxn id="32" idx="2"/>
          </p:cNvCxnSpPr>
          <p:nvPr/>
        </p:nvCxnSpPr>
        <p:spPr>
          <a:xfrm>
            <a:off x="4722248" y="2652169"/>
            <a:ext cx="3105092" cy="89907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w6">
            <a:extLst>
              <a:ext uri="{FF2B5EF4-FFF2-40B4-BE49-F238E27FC236}">
                <a16:creationId xmlns:a16="http://schemas.microsoft.com/office/drawing/2014/main" id="{D5F2236D-CD88-AA15-3338-70B95F0BDE3F}"/>
              </a:ext>
            </a:extLst>
          </p:cNvPr>
          <p:cNvSpPr/>
          <p:nvPr/>
        </p:nvSpPr>
        <p:spPr>
          <a:xfrm rot="38468">
            <a:off x="3849612" y="44564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2" name="!!w6">
            <a:extLst>
              <a:ext uri="{FF2B5EF4-FFF2-40B4-BE49-F238E27FC236}">
                <a16:creationId xmlns:a16="http://schemas.microsoft.com/office/drawing/2014/main" id="{A58DC48D-7754-E606-4B67-BC07297AF825}"/>
              </a:ext>
            </a:extLst>
          </p:cNvPr>
          <p:cNvSpPr/>
          <p:nvPr/>
        </p:nvSpPr>
        <p:spPr>
          <a:xfrm rot="38468">
            <a:off x="5789825" y="28153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15" name="!!e7">
            <a:extLst>
              <a:ext uri="{FF2B5EF4-FFF2-40B4-BE49-F238E27FC236}">
                <a16:creationId xmlns:a16="http://schemas.microsoft.com/office/drawing/2014/main" id="{0A4643AB-1345-50BB-951C-FB78A26A0BDE}"/>
              </a:ext>
            </a:extLst>
          </p:cNvPr>
          <p:cNvCxnSpPr>
            <a:cxnSpLocks/>
            <a:stCxn id="34" idx="5"/>
            <a:endCxn id="23" idx="2"/>
          </p:cNvCxnSpPr>
          <p:nvPr/>
        </p:nvCxnSpPr>
        <p:spPr>
          <a:xfrm>
            <a:off x="9675538" y="11897283"/>
            <a:ext cx="4162192" cy="263604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e7">
            <a:extLst>
              <a:ext uri="{FF2B5EF4-FFF2-40B4-BE49-F238E27FC236}">
                <a16:creationId xmlns:a16="http://schemas.microsoft.com/office/drawing/2014/main" id="{E5AF0556-A587-A3E2-51F4-F8ED8D72858D}"/>
              </a:ext>
            </a:extLst>
          </p:cNvPr>
          <p:cNvCxnSpPr>
            <a:cxnSpLocks/>
            <a:stCxn id="35" idx="5"/>
            <a:endCxn id="23" idx="0"/>
          </p:cNvCxnSpPr>
          <p:nvPr/>
        </p:nvCxnSpPr>
        <p:spPr>
          <a:xfrm>
            <a:off x="13574126" y="7852248"/>
            <a:ext cx="1029708" cy="358731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!!w3">
            <a:extLst>
              <a:ext uri="{FF2B5EF4-FFF2-40B4-BE49-F238E27FC236}">
                <a16:creationId xmlns:a16="http://schemas.microsoft.com/office/drawing/2014/main" id="{489963BB-0CA8-CCDE-0157-06DFDFBAF462}"/>
              </a:ext>
            </a:extLst>
          </p:cNvPr>
          <p:cNvSpPr/>
          <p:nvPr/>
        </p:nvSpPr>
        <p:spPr>
          <a:xfrm rot="38468">
            <a:off x="11089174" y="1176097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w3">
            <a:extLst>
              <a:ext uri="{FF2B5EF4-FFF2-40B4-BE49-F238E27FC236}">
                <a16:creationId xmlns:a16="http://schemas.microsoft.com/office/drawing/2014/main" id="{9C36A0EB-0F9A-5A17-C533-AAFA90FB4F5F}"/>
              </a:ext>
            </a:extLst>
          </p:cNvPr>
          <p:cNvSpPr/>
          <p:nvPr/>
        </p:nvSpPr>
        <p:spPr>
          <a:xfrm rot="38468">
            <a:off x="13641946" y="920944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56F480-D221-A609-8260-93DDA815E2FD}"/>
              </a:ext>
            </a:extLst>
          </p:cNvPr>
          <p:cNvSpPr/>
          <p:nvPr/>
        </p:nvSpPr>
        <p:spPr>
          <a:xfrm>
            <a:off x="13574126" y="572364"/>
            <a:ext cx="10139314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Solve the maximum flow problem</a:t>
            </a:r>
          </a:p>
        </p:txBody>
      </p:sp>
    </p:spTree>
    <p:extLst>
      <p:ext uri="{BB962C8B-B14F-4D97-AF65-F5344CB8AC3E}">
        <p14:creationId xmlns:p14="http://schemas.microsoft.com/office/powerpoint/2010/main" val="2263636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box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directed graph, some nodes are suppliers and some are consumers while other are normal nodes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Each node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has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associated with it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!!box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44603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732197-8B56-50DC-08BB-F257818E5C36}"/>
              </a:ext>
            </a:extLst>
          </p:cNvPr>
          <p:cNvSpPr/>
          <p:nvPr/>
        </p:nvSpPr>
        <p:spPr>
          <a:xfrm>
            <a:off x="5611621" y="889889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28" name="!!e3">
            <a:extLst>
              <a:ext uri="{FF2B5EF4-FFF2-40B4-BE49-F238E27FC236}">
                <a16:creationId xmlns:a16="http://schemas.microsoft.com/office/drawing/2014/main" id="{D48D84A1-88D2-A935-5620-2813643FADE1}"/>
              </a:ext>
            </a:extLst>
          </p:cNvPr>
          <p:cNvCxnSpPr>
            <a:cxnSpLocks/>
            <a:stCxn id="33" idx="2"/>
            <a:endCxn id="31" idx="6"/>
          </p:cNvCxnSpPr>
          <p:nvPr/>
        </p:nvCxnSpPr>
        <p:spPr>
          <a:xfrm flipH="1">
            <a:off x="5680554" y="719856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4FA21E-9E1D-D2D5-DE50-C50DD2EEF462}"/>
              </a:ext>
            </a:extLst>
          </p:cNvPr>
          <p:cNvSpPr/>
          <p:nvPr/>
        </p:nvSpPr>
        <p:spPr>
          <a:xfrm>
            <a:off x="5694521" y="698153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544221-464A-D695-F552-382242662E93}"/>
              </a:ext>
            </a:extLst>
          </p:cNvPr>
          <p:cNvSpPr/>
          <p:nvPr/>
        </p:nvSpPr>
        <p:spPr>
          <a:xfrm>
            <a:off x="3067818" y="445123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5" name="!!e7">
            <a:extLst>
              <a:ext uri="{FF2B5EF4-FFF2-40B4-BE49-F238E27FC236}">
                <a16:creationId xmlns:a16="http://schemas.microsoft.com/office/drawing/2014/main" id="{EE1A7024-4A32-24CB-E6E0-461FA69F9E53}"/>
              </a:ext>
            </a:extLst>
          </p:cNvPr>
          <p:cNvCxnSpPr>
            <a:cxnSpLocks/>
            <a:stCxn id="16" idx="6"/>
            <a:endCxn id="32" idx="2"/>
          </p:cNvCxnSpPr>
          <p:nvPr/>
        </p:nvCxnSpPr>
        <p:spPr>
          <a:xfrm>
            <a:off x="4722248" y="2652169"/>
            <a:ext cx="3105092" cy="89907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A95B76-A44B-D733-2D04-5C7C028843E9}"/>
              </a:ext>
            </a:extLst>
          </p:cNvPr>
          <p:cNvSpPr/>
          <p:nvPr/>
        </p:nvSpPr>
        <p:spPr>
          <a:xfrm>
            <a:off x="5106888" y="28208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8FDCD0D-E066-69B0-582B-DB1EB093F161}"/>
              </a:ext>
            </a:extLst>
          </p:cNvPr>
          <p:cNvSpPr/>
          <p:nvPr/>
        </p:nvSpPr>
        <p:spPr>
          <a:xfrm>
            <a:off x="5781067" y="499347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B3E181-2526-5F1A-2CF8-C2EB02E8A0AC}"/>
              </a:ext>
            </a:extLst>
          </p:cNvPr>
          <p:cNvSpPr/>
          <p:nvPr/>
        </p:nvSpPr>
        <p:spPr>
          <a:xfrm>
            <a:off x="9629035" y="502577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26" name="!!e4">
            <a:extLst>
              <a:ext uri="{FF2B5EF4-FFF2-40B4-BE49-F238E27FC236}">
                <a16:creationId xmlns:a16="http://schemas.microsoft.com/office/drawing/2014/main" id="{55D7EEAD-CAF6-65D1-8947-1FC8EF35E358}"/>
              </a:ext>
            </a:extLst>
          </p:cNvPr>
          <p:cNvCxnSpPr>
            <a:cxnSpLocks/>
            <a:stCxn id="35" idx="2"/>
            <a:endCxn id="33" idx="6"/>
          </p:cNvCxnSpPr>
          <p:nvPr/>
        </p:nvCxnSpPr>
        <p:spPr>
          <a:xfrm flipH="1" flipV="1">
            <a:off x="9759142" y="719856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5D6F9E4-8BC5-96C1-0FB0-3325E77E4537}"/>
              </a:ext>
            </a:extLst>
          </p:cNvPr>
          <p:cNvSpPr/>
          <p:nvPr/>
        </p:nvSpPr>
        <p:spPr>
          <a:xfrm>
            <a:off x="9797960" y="696262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52FE0F7-A738-DB12-71CF-B9AF9DB01F60}"/>
              </a:ext>
            </a:extLst>
          </p:cNvPr>
          <p:cNvSpPr/>
          <p:nvPr/>
        </p:nvSpPr>
        <p:spPr>
          <a:xfrm>
            <a:off x="10251471" y="901906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87AEACB-2133-450F-8668-0219068728A7}"/>
              </a:ext>
            </a:extLst>
          </p:cNvPr>
          <p:cNvSpPr/>
          <p:nvPr/>
        </p:nvSpPr>
        <p:spPr>
          <a:xfrm>
            <a:off x="13001895" y="921968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5" name="!!e7">
            <a:extLst>
              <a:ext uri="{FF2B5EF4-FFF2-40B4-BE49-F238E27FC236}">
                <a16:creationId xmlns:a16="http://schemas.microsoft.com/office/drawing/2014/main" id="{0A4643AB-1345-50BB-951C-FB78A26A0BDE}"/>
              </a:ext>
            </a:extLst>
          </p:cNvPr>
          <p:cNvCxnSpPr>
            <a:cxnSpLocks/>
            <a:stCxn id="34" idx="5"/>
            <a:endCxn id="23" idx="2"/>
          </p:cNvCxnSpPr>
          <p:nvPr/>
        </p:nvCxnSpPr>
        <p:spPr>
          <a:xfrm>
            <a:off x="9675538" y="11897283"/>
            <a:ext cx="4162192" cy="263604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8D8B05A-5233-515D-31A5-3F4D8EBC6FD6}"/>
              </a:ext>
            </a:extLst>
          </p:cNvPr>
          <p:cNvSpPr/>
          <p:nvPr/>
        </p:nvSpPr>
        <p:spPr>
          <a:xfrm>
            <a:off x="10449074" y="1176615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gg">
            <a:extLst>
              <a:ext uri="{FF2B5EF4-FFF2-40B4-BE49-F238E27FC236}">
                <a16:creationId xmlns:a16="http://schemas.microsoft.com/office/drawing/2014/main" id="{9BC02A35-4639-6FD0-3EFE-E92BB121DA97}"/>
              </a:ext>
            </a:extLst>
          </p:cNvPr>
          <p:cNvSpPr/>
          <p:nvPr/>
        </p:nvSpPr>
        <p:spPr>
          <a:xfrm>
            <a:off x="11942947" y="318614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s">
            <a:extLst>
              <a:ext uri="{FF2B5EF4-FFF2-40B4-BE49-F238E27FC236}">
                <a16:creationId xmlns:a16="http://schemas.microsoft.com/office/drawing/2014/main" id="{FF84DD5E-1FD8-011F-DF68-0374E74D8836}"/>
              </a:ext>
            </a:extLst>
          </p:cNvPr>
          <p:cNvSpPr/>
          <p:nvPr/>
        </p:nvSpPr>
        <p:spPr>
          <a:xfrm>
            <a:off x="3190040" y="1930848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3" name="!!s">
            <a:extLst>
              <a:ext uri="{FF2B5EF4-FFF2-40B4-BE49-F238E27FC236}">
                <a16:creationId xmlns:a16="http://schemas.microsoft.com/office/drawing/2014/main" id="{FDFF956C-2660-CA15-96AB-204CADD8DEE5}"/>
              </a:ext>
            </a:extLst>
          </p:cNvPr>
          <p:cNvSpPr/>
          <p:nvPr/>
        </p:nvSpPr>
        <p:spPr>
          <a:xfrm>
            <a:off x="13837730" y="11439566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31" name="!!p3">
            <a:extLst>
              <a:ext uri="{FF2B5EF4-FFF2-40B4-BE49-F238E27FC236}">
                <a16:creationId xmlns:a16="http://schemas.microsoft.com/office/drawing/2014/main" id="{08398F37-01B6-6C6C-FB9A-391B121248C0}"/>
              </a:ext>
            </a:extLst>
          </p:cNvPr>
          <p:cNvSpPr/>
          <p:nvPr/>
        </p:nvSpPr>
        <p:spPr>
          <a:xfrm>
            <a:off x="3880554" y="63331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2" name="!!p1">
            <a:extLst>
              <a:ext uri="{FF2B5EF4-FFF2-40B4-BE49-F238E27FC236}">
                <a16:creationId xmlns:a16="http://schemas.microsoft.com/office/drawing/2014/main" id="{933F2BF7-450E-B256-C3EC-91E24A6355BC}"/>
              </a:ext>
            </a:extLst>
          </p:cNvPr>
          <p:cNvSpPr/>
          <p:nvPr/>
        </p:nvSpPr>
        <p:spPr>
          <a:xfrm>
            <a:off x="7827340" y="26512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3" name="!!p5">
            <a:extLst>
              <a:ext uri="{FF2B5EF4-FFF2-40B4-BE49-F238E27FC236}">
                <a16:creationId xmlns:a16="http://schemas.microsoft.com/office/drawing/2014/main" id="{FE83E496-0259-5A27-82B5-B42011CB5F13}"/>
              </a:ext>
            </a:extLst>
          </p:cNvPr>
          <p:cNvSpPr/>
          <p:nvPr/>
        </p:nvSpPr>
        <p:spPr>
          <a:xfrm>
            <a:off x="7959142" y="629856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4" name="!!p4">
            <a:extLst>
              <a:ext uri="{FF2B5EF4-FFF2-40B4-BE49-F238E27FC236}">
                <a16:creationId xmlns:a16="http://schemas.microsoft.com/office/drawing/2014/main" id="{B5145F28-A359-97A0-1B06-4BB192A11D71}"/>
              </a:ext>
            </a:extLst>
          </p:cNvPr>
          <p:cNvSpPr/>
          <p:nvPr/>
        </p:nvSpPr>
        <p:spPr>
          <a:xfrm>
            <a:off x="8139142" y="1036088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5" name="!!p2">
            <a:extLst>
              <a:ext uri="{FF2B5EF4-FFF2-40B4-BE49-F238E27FC236}">
                <a16:creationId xmlns:a16="http://schemas.microsoft.com/office/drawing/2014/main" id="{F3C3EFF9-5752-0B35-AEA1-3484B92CCA5F}"/>
              </a:ext>
            </a:extLst>
          </p:cNvPr>
          <p:cNvSpPr/>
          <p:nvPr/>
        </p:nvSpPr>
        <p:spPr>
          <a:xfrm>
            <a:off x="12037730" y="631585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36" name="!!e6">
            <a:extLst>
              <a:ext uri="{FF2B5EF4-FFF2-40B4-BE49-F238E27FC236}">
                <a16:creationId xmlns:a16="http://schemas.microsoft.com/office/drawing/2014/main" id="{95147908-5335-F7C9-B6AB-05DA57AEC042}"/>
              </a:ext>
            </a:extLst>
          </p:cNvPr>
          <p:cNvCxnSpPr>
            <a:cxnSpLocks/>
            <a:stCxn id="32" idx="3"/>
            <a:endCxn id="31" idx="7"/>
          </p:cNvCxnSpPr>
          <p:nvPr/>
        </p:nvCxnSpPr>
        <p:spPr>
          <a:xfrm flipH="1">
            <a:off x="5416950" y="418763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e5">
            <a:extLst>
              <a:ext uri="{FF2B5EF4-FFF2-40B4-BE49-F238E27FC236}">
                <a16:creationId xmlns:a16="http://schemas.microsoft.com/office/drawing/2014/main" id="{8B8CBC38-8587-8820-8347-EC29F029A870}"/>
              </a:ext>
            </a:extLst>
          </p:cNvPr>
          <p:cNvCxnSpPr>
            <a:cxnSpLocks/>
            <a:stCxn id="34" idx="1"/>
            <a:endCxn id="31" idx="5"/>
          </p:cNvCxnSpPr>
          <p:nvPr/>
        </p:nvCxnSpPr>
        <p:spPr>
          <a:xfrm flipH="1" flipV="1">
            <a:off x="5416950" y="786953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e2">
            <a:extLst>
              <a:ext uri="{FF2B5EF4-FFF2-40B4-BE49-F238E27FC236}">
                <a16:creationId xmlns:a16="http://schemas.microsoft.com/office/drawing/2014/main" id="{4F53FB8E-DC28-4921-89DA-3F096A462406}"/>
              </a:ext>
            </a:extLst>
          </p:cNvPr>
          <p:cNvCxnSpPr>
            <a:cxnSpLocks/>
            <a:stCxn id="34" idx="7"/>
            <a:endCxn id="35" idx="4"/>
          </p:cNvCxnSpPr>
          <p:nvPr/>
        </p:nvCxnSpPr>
        <p:spPr>
          <a:xfrm flipV="1">
            <a:off x="9675538" y="811585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e1">
            <a:extLst>
              <a:ext uri="{FF2B5EF4-FFF2-40B4-BE49-F238E27FC236}">
                <a16:creationId xmlns:a16="http://schemas.microsoft.com/office/drawing/2014/main" id="{9404FAB5-BAE6-CBE9-2603-3FFA6445CA2D}"/>
              </a:ext>
            </a:extLst>
          </p:cNvPr>
          <p:cNvCxnSpPr>
            <a:cxnSpLocks/>
            <a:stCxn id="35" idx="1"/>
            <a:endCxn id="32" idx="5"/>
          </p:cNvCxnSpPr>
          <p:nvPr/>
        </p:nvCxnSpPr>
        <p:spPr>
          <a:xfrm flipH="1" flipV="1">
            <a:off x="9363736" y="418763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!!w6">
            <a:extLst>
              <a:ext uri="{FF2B5EF4-FFF2-40B4-BE49-F238E27FC236}">
                <a16:creationId xmlns:a16="http://schemas.microsoft.com/office/drawing/2014/main" id="{EAC9AC0F-86E0-335C-19D8-3579389BD5EE}"/>
              </a:ext>
            </a:extLst>
          </p:cNvPr>
          <p:cNvSpPr/>
          <p:nvPr/>
        </p:nvSpPr>
        <p:spPr>
          <a:xfrm rot="38468">
            <a:off x="6445217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4" name="!!w5">
            <a:extLst>
              <a:ext uri="{FF2B5EF4-FFF2-40B4-BE49-F238E27FC236}">
                <a16:creationId xmlns:a16="http://schemas.microsoft.com/office/drawing/2014/main" id="{A37C16CD-B45A-7F79-9674-5D391DB12A13}"/>
              </a:ext>
            </a:extLst>
          </p:cNvPr>
          <p:cNvSpPr/>
          <p:nvPr/>
        </p:nvSpPr>
        <p:spPr>
          <a:xfrm rot="38468">
            <a:off x="10367904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5" name="!!w4">
            <a:extLst>
              <a:ext uri="{FF2B5EF4-FFF2-40B4-BE49-F238E27FC236}">
                <a16:creationId xmlns:a16="http://schemas.microsoft.com/office/drawing/2014/main" id="{A9BAB059-D27F-6515-976C-D890F693AD95}"/>
              </a:ext>
            </a:extLst>
          </p:cNvPr>
          <p:cNvSpPr/>
          <p:nvPr/>
        </p:nvSpPr>
        <p:spPr>
          <a:xfrm rot="38468">
            <a:off x="10986271" y="904100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6" name="!!w3">
            <a:extLst>
              <a:ext uri="{FF2B5EF4-FFF2-40B4-BE49-F238E27FC236}">
                <a16:creationId xmlns:a16="http://schemas.microsoft.com/office/drawing/2014/main" id="{90BA17CD-5D10-079C-CCD7-B61CDB6F9753}"/>
              </a:ext>
            </a:extLst>
          </p:cNvPr>
          <p:cNvSpPr/>
          <p:nvPr/>
        </p:nvSpPr>
        <p:spPr>
          <a:xfrm rot="38468">
            <a:off x="6289316" y="891784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2">
            <a:extLst>
              <a:ext uri="{FF2B5EF4-FFF2-40B4-BE49-F238E27FC236}">
                <a16:creationId xmlns:a16="http://schemas.microsoft.com/office/drawing/2014/main" id="{37606EBB-9A09-456B-82D8-73E33713E8C9}"/>
              </a:ext>
            </a:extLst>
          </p:cNvPr>
          <p:cNvSpPr/>
          <p:nvPr/>
        </p:nvSpPr>
        <p:spPr>
          <a:xfrm rot="38468">
            <a:off x="6307251" y="696057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1">
            <a:extLst>
              <a:ext uri="{FF2B5EF4-FFF2-40B4-BE49-F238E27FC236}">
                <a16:creationId xmlns:a16="http://schemas.microsoft.com/office/drawing/2014/main" id="{B594FBE2-F319-EEE6-9656-56094C8D169B}"/>
              </a:ext>
            </a:extLst>
          </p:cNvPr>
          <p:cNvSpPr/>
          <p:nvPr/>
        </p:nvSpPr>
        <p:spPr>
          <a:xfrm rot="38468">
            <a:off x="10433805" y="694192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" name="!!e7">
            <a:extLst>
              <a:ext uri="{FF2B5EF4-FFF2-40B4-BE49-F238E27FC236}">
                <a16:creationId xmlns:a16="http://schemas.microsoft.com/office/drawing/2014/main" id="{64F51392-F4C7-FF47-9899-99BBA167E52C}"/>
              </a:ext>
            </a:extLst>
          </p:cNvPr>
          <p:cNvCxnSpPr>
            <a:cxnSpLocks/>
            <a:stCxn id="16" idx="4"/>
            <a:endCxn id="31" idx="0"/>
          </p:cNvCxnSpPr>
          <p:nvPr/>
        </p:nvCxnSpPr>
        <p:spPr>
          <a:xfrm>
            <a:off x="3956144" y="3373489"/>
            <a:ext cx="824410" cy="295965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w6">
            <a:extLst>
              <a:ext uri="{FF2B5EF4-FFF2-40B4-BE49-F238E27FC236}">
                <a16:creationId xmlns:a16="http://schemas.microsoft.com/office/drawing/2014/main" id="{D5F2236D-CD88-AA15-3338-70B95F0BDE3F}"/>
              </a:ext>
            </a:extLst>
          </p:cNvPr>
          <p:cNvSpPr/>
          <p:nvPr/>
        </p:nvSpPr>
        <p:spPr>
          <a:xfrm rot="38468">
            <a:off x="3849612" y="44564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2" name="!!w6">
            <a:extLst>
              <a:ext uri="{FF2B5EF4-FFF2-40B4-BE49-F238E27FC236}">
                <a16:creationId xmlns:a16="http://schemas.microsoft.com/office/drawing/2014/main" id="{A58DC48D-7754-E606-4B67-BC07297AF825}"/>
              </a:ext>
            </a:extLst>
          </p:cNvPr>
          <p:cNvSpPr/>
          <p:nvPr/>
        </p:nvSpPr>
        <p:spPr>
          <a:xfrm rot="38468">
            <a:off x="5789825" y="28153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20" name="!!e7">
            <a:extLst>
              <a:ext uri="{FF2B5EF4-FFF2-40B4-BE49-F238E27FC236}">
                <a16:creationId xmlns:a16="http://schemas.microsoft.com/office/drawing/2014/main" id="{E5AF0556-A587-A3E2-51F4-F8ED8D72858D}"/>
              </a:ext>
            </a:extLst>
          </p:cNvPr>
          <p:cNvCxnSpPr>
            <a:cxnSpLocks/>
            <a:stCxn id="35" idx="5"/>
            <a:endCxn id="23" idx="0"/>
          </p:cNvCxnSpPr>
          <p:nvPr/>
        </p:nvCxnSpPr>
        <p:spPr>
          <a:xfrm>
            <a:off x="13574126" y="7852248"/>
            <a:ext cx="1029708" cy="358731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!!w3">
            <a:extLst>
              <a:ext uri="{FF2B5EF4-FFF2-40B4-BE49-F238E27FC236}">
                <a16:creationId xmlns:a16="http://schemas.microsoft.com/office/drawing/2014/main" id="{489963BB-0CA8-CCDE-0157-06DFDFBAF462}"/>
              </a:ext>
            </a:extLst>
          </p:cNvPr>
          <p:cNvSpPr/>
          <p:nvPr/>
        </p:nvSpPr>
        <p:spPr>
          <a:xfrm rot="38468">
            <a:off x="11089174" y="1176097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w3">
            <a:extLst>
              <a:ext uri="{FF2B5EF4-FFF2-40B4-BE49-F238E27FC236}">
                <a16:creationId xmlns:a16="http://schemas.microsoft.com/office/drawing/2014/main" id="{9C36A0EB-0F9A-5A17-C533-AAFA90FB4F5F}"/>
              </a:ext>
            </a:extLst>
          </p:cNvPr>
          <p:cNvSpPr/>
          <p:nvPr/>
        </p:nvSpPr>
        <p:spPr>
          <a:xfrm rot="38468">
            <a:off x="13641946" y="920944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56F480-D221-A609-8260-93DDA815E2FD}"/>
              </a:ext>
            </a:extLst>
          </p:cNvPr>
          <p:cNvSpPr/>
          <p:nvPr/>
        </p:nvSpPr>
        <p:spPr>
          <a:xfrm>
            <a:off x="13574126" y="572364"/>
            <a:ext cx="10139314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Solve the maximum flow problem</a:t>
            </a:r>
          </a:p>
        </p:txBody>
      </p:sp>
      <p:sp>
        <p:nvSpPr>
          <p:cNvPr id="21" name="Candy: A problem on leetcode">
            <a:extLst>
              <a:ext uri="{FF2B5EF4-FFF2-40B4-BE49-F238E27FC236}">
                <a16:creationId xmlns:a16="http://schemas.microsoft.com/office/drawing/2014/main" id="{B7F7F631-7797-4CB9-F689-674ED043C14E}"/>
              </a:ext>
            </a:extLst>
          </p:cNvPr>
          <p:cNvSpPr/>
          <p:nvPr/>
        </p:nvSpPr>
        <p:spPr>
          <a:xfrm>
            <a:off x="13653582" y="3610734"/>
            <a:ext cx="10230288" cy="144264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Running Time?</a:t>
            </a:r>
            <a:endParaRPr sz="660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449CAEB-327D-F207-AB96-AE079B65EAA8}"/>
              </a:ext>
            </a:extLst>
          </p:cNvPr>
          <p:cNvSpPr/>
          <p:nvPr/>
        </p:nvSpPr>
        <p:spPr>
          <a:xfrm>
            <a:off x="13645310" y="6232577"/>
            <a:ext cx="10139314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O(m #total supply)</a:t>
            </a:r>
          </a:p>
        </p:txBody>
      </p:sp>
    </p:spTree>
    <p:extLst>
      <p:ext uri="{BB962C8B-B14F-4D97-AF65-F5344CB8AC3E}">
        <p14:creationId xmlns:p14="http://schemas.microsoft.com/office/powerpoint/2010/main" val="114023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732197-8B56-50DC-08BB-F257818E5C36}"/>
              </a:ext>
            </a:extLst>
          </p:cNvPr>
          <p:cNvSpPr/>
          <p:nvPr/>
        </p:nvSpPr>
        <p:spPr>
          <a:xfrm>
            <a:off x="5611621" y="889889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28" name="!!e3">
            <a:extLst>
              <a:ext uri="{FF2B5EF4-FFF2-40B4-BE49-F238E27FC236}">
                <a16:creationId xmlns:a16="http://schemas.microsoft.com/office/drawing/2014/main" id="{D48D84A1-88D2-A935-5620-2813643FADE1}"/>
              </a:ext>
            </a:extLst>
          </p:cNvPr>
          <p:cNvCxnSpPr>
            <a:cxnSpLocks/>
            <a:stCxn id="33" idx="2"/>
            <a:endCxn id="31" idx="6"/>
          </p:cNvCxnSpPr>
          <p:nvPr/>
        </p:nvCxnSpPr>
        <p:spPr>
          <a:xfrm flipH="1">
            <a:off x="5680554" y="719856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4FA21E-9E1D-D2D5-DE50-C50DD2EEF462}"/>
              </a:ext>
            </a:extLst>
          </p:cNvPr>
          <p:cNvSpPr/>
          <p:nvPr/>
        </p:nvSpPr>
        <p:spPr>
          <a:xfrm>
            <a:off x="5694521" y="698153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544221-464A-D695-F552-382242662E93}"/>
              </a:ext>
            </a:extLst>
          </p:cNvPr>
          <p:cNvSpPr/>
          <p:nvPr/>
        </p:nvSpPr>
        <p:spPr>
          <a:xfrm>
            <a:off x="3067818" y="445123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5" name="!!e7">
            <a:extLst>
              <a:ext uri="{FF2B5EF4-FFF2-40B4-BE49-F238E27FC236}">
                <a16:creationId xmlns:a16="http://schemas.microsoft.com/office/drawing/2014/main" id="{EE1A7024-4A32-24CB-E6E0-461FA69F9E53}"/>
              </a:ext>
            </a:extLst>
          </p:cNvPr>
          <p:cNvCxnSpPr>
            <a:cxnSpLocks/>
            <a:stCxn id="16" idx="6"/>
            <a:endCxn id="32" idx="2"/>
          </p:cNvCxnSpPr>
          <p:nvPr/>
        </p:nvCxnSpPr>
        <p:spPr>
          <a:xfrm>
            <a:off x="4722248" y="2652169"/>
            <a:ext cx="3105092" cy="89907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A95B76-A44B-D733-2D04-5C7C028843E9}"/>
              </a:ext>
            </a:extLst>
          </p:cNvPr>
          <p:cNvSpPr/>
          <p:nvPr/>
        </p:nvSpPr>
        <p:spPr>
          <a:xfrm>
            <a:off x="5106888" y="28208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8FDCD0D-E066-69B0-582B-DB1EB093F161}"/>
              </a:ext>
            </a:extLst>
          </p:cNvPr>
          <p:cNvSpPr/>
          <p:nvPr/>
        </p:nvSpPr>
        <p:spPr>
          <a:xfrm>
            <a:off x="5781067" y="499347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B3E181-2526-5F1A-2CF8-C2EB02E8A0AC}"/>
              </a:ext>
            </a:extLst>
          </p:cNvPr>
          <p:cNvSpPr/>
          <p:nvPr/>
        </p:nvSpPr>
        <p:spPr>
          <a:xfrm>
            <a:off x="9629035" y="502577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26" name="!!e4">
            <a:extLst>
              <a:ext uri="{FF2B5EF4-FFF2-40B4-BE49-F238E27FC236}">
                <a16:creationId xmlns:a16="http://schemas.microsoft.com/office/drawing/2014/main" id="{55D7EEAD-CAF6-65D1-8947-1FC8EF35E358}"/>
              </a:ext>
            </a:extLst>
          </p:cNvPr>
          <p:cNvCxnSpPr>
            <a:cxnSpLocks/>
            <a:stCxn id="35" idx="2"/>
            <a:endCxn id="33" idx="6"/>
          </p:cNvCxnSpPr>
          <p:nvPr/>
        </p:nvCxnSpPr>
        <p:spPr>
          <a:xfrm flipH="1" flipV="1">
            <a:off x="9759142" y="719856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5D6F9E4-8BC5-96C1-0FB0-3325E77E4537}"/>
              </a:ext>
            </a:extLst>
          </p:cNvPr>
          <p:cNvSpPr/>
          <p:nvPr/>
        </p:nvSpPr>
        <p:spPr>
          <a:xfrm>
            <a:off x="9797960" y="696262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52FE0F7-A738-DB12-71CF-B9AF9DB01F60}"/>
              </a:ext>
            </a:extLst>
          </p:cNvPr>
          <p:cNvSpPr/>
          <p:nvPr/>
        </p:nvSpPr>
        <p:spPr>
          <a:xfrm>
            <a:off x="10251471" y="901906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87AEACB-2133-450F-8668-0219068728A7}"/>
              </a:ext>
            </a:extLst>
          </p:cNvPr>
          <p:cNvSpPr/>
          <p:nvPr/>
        </p:nvSpPr>
        <p:spPr>
          <a:xfrm>
            <a:off x="13001895" y="921968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5" name="!!e7">
            <a:extLst>
              <a:ext uri="{FF2B5EF4-FFF2-40B4-BE49-F238E27FC236}">
                <a16:creationId xmlns:a16="http://schemas.microsoft.com/office/drawing/2014/main" id="{0A4643AB-1345-50BB-951C-FB78A26A0BDE}"/>
              </a:ext>
            </a:extLst>
          </p:cNvPr>
          <p:cNvCxnSpPr>
            <a:cxnSpLocks/>
            <a:stCxn id="34" idx="5"/>
            <a:endCxn id="23" idx="2"/>
          </p:cNvCxnSpPr>
          <p:nvPr/>
        </p:nvCxnSpPr>
        <p:spPr>
          <a:xfrm>
            <a:off x="9675538" y="11897283"/>
            <a:ext cx="4162192" cy="263604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8D8B05A-5233-515D-31A5-3F4D8EBC6FD6}"/>
              </a:ext>
            </a:extLst>
          </p:cNvPr>
          <p:cNvSpPr/>
          <p:nvPr/>
        </p:nvSpPr>
        <p:spPr>
          <a:xfrm>
            <a:off x="10449074" y="1176615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gg">
            <a:extLst>
              <a:ext uri="{FF2B5EF4-FFF2-40B4-BE49-F238E27FC236}">
                <a16:creationId xmlns:a16="http://schemas.microsoft.com/office/drawing/2014/main" id="{9BC02A35-4639-6FD0-3EFE-E92BB121DA97}"/>
              </a:ext>
            </a:extLst>
          </p:cNvPr>
          <p:cNvSpPr/>
          <p:nvPr/>
        </p:nvSpPr>
        <p:spPr>
          <a:xfrm>
            <a:off x="11942947" y="318614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s">
            <a:extLst>
              <a:ext uri="{FF2B5EF4-FFF2-40B4-BE49-F238E27FC236}">
                <a16:creationId xmlns:a16="http://schemas.microsoft.com/office/drawing/2014/main" id="{FF84DD5E-1FD8-011F-DF68-0374E74D8836}"/>
              </a:ext>
            </a:extLst>
          </p:cNvPr>
          <p:cNvSpPr/>
          <p:nvPr/>
        </p:nvSpPr>
        <p:spPr>
          <a:xfrm>
            <a:off x="3190040" y="1930848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3" name="!!s">
            <a:extLst>
              <a:ext uri="{FF2B5EF4-FFF2-40B4-BE49-F238E27FC236}">
                <a16:creationId xmlns:a16="http://schemas.microsoft.com/office/drawing/2014/main" id="{FDFF956C-2660-CA15-96AB-204CADD8DEE5}"/>
              </a:ext>
            </a:extLst>
          </p:cNvPr>
          <p:cNvSpPr/>
          <p:nvPr/>
        </p:nvSpPr>
        <p:spPr>
          <a:xfrm>
            <a:off x="13837730" y="11439566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31" name="!!p3">
            <a:extLst>
              <a:ext uri="{FF2B5EF4-FFF2-40B4-BE49-F238E27FC236}">
                <a16:creationId xmlns:a16="http://schemas.microsoft.com/office/drawing/2014/main" id="{08398F37-01B6-6C6C-FB9A-391B121248C0}"/>
              </a:ext>
            </a:extLst>
          </p:cNvPr>
          <p:cNvSpPr/>
          <p:nvPr/>
        </p:nvSpPr>
        <p:spPr>
          <a:xfrm>
            <a:off x="3880554" y="63331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2" name="!!p1">
            <a:extLst>
              <a:ext uri="{FF2B5EF4-FFF2-40B4-BE49-F238E27FC236}">
                <a16:creationId xmlns:a16="http://schemas.microsoft.com/office/drawing/2014/main" id="{933F2BF7-450E-B256-C3EC-91E24A6355BC}"/>
              </a:ext>
            </a:extLst>
          </p:cNvPr>
          <p:cNvSpPr/>
          <p:nvPr/>
        </p:nvSpPr>
        <p:spPr>
          <a:xfrm>
            <a:off x="7827340" y="26512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3" name="!!p5">
            <a:extLst>
              <a:ext uri="{FF2B5EF4-FFF2-40B4-BE49-F238E27FC236}">
                <a16:creationId xmlns:a16="http://schemas.microsoft.com/office/drawing/2014/main" id="{FE83E496-0259-5A27-82B5-B42011CB5F13}"/>
              </a:ext>
            </a:extLst>
          </p:cNvPr>
          <p:cNvSpPr/>
          <p:nvPr/>
        </p:nvSpPr>
        <p:spPr>
          <a:xfrm>
            <a:off x="7959142" y="629856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4" name="!!p4">
            <a:extLst>
              <a:ext uri="{FF2B5EF4-FFF2-40B4-BE49-F238E27FC236}">
                <a16:creationId xmlns:a16="http://schemas.microsoft.com/office/drawing/2014/main" id="{B5145F28-A359-97A0-1B06-4BB192A11D71}"/>
              </a:ext>
            </a:extLst>
          </p:cNvPr>
          <p:cNvSpPr/>
          <p:nvPr/>
        </p:nvSpPr>
        <p:spPr>
          <a:xfrm>
            <a:off x="8139142" y="1036088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5" name="!!p2">
            <a:extLst>
              <a:ext uri="{FF2B5EF4-FFF2-40B4-BE49-F238E27FC236}">
                <a16:creationId xmlns:a16="http://schemas.microsoft.com/office/drawing/2014/main" id="{F3C3EFF9-5752-0B35-AEA1-3484B92CCA5F}"/>
              </a:ext>
            </a:extLst>
          </p:cNvPr>
          <p:cNvSpPr/>
          <p:nvPr/>
        </p:nvSpPr>
        <p:spPr>
          <a:xfrm>
            <a:off x="12037730" y="631585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36" name="!!e6">
            <a:extLst>
              <a:ext uri="{FF2B5EF4-FFF2-40B4-BE49-F238E27FC236}">
                <a16:creationId xmlns:a16="http://schemas.microsoft.com/office/drawing/2014/main" id="{95147908-5335-F7C9-B6AB-05DA57AEC042}"/>
              </a:ext>
            </a:extLst>
          </p:cNvPr>
          <p:cNvCxnSpPr>
            <a:cxnSpLocks/>
            <a:stCxn id="32" idx="3"/>
            <a:endCxn id="31" idx="7"/>
          </p:cNvCxnSpPr>
          <p:nvPr/>
        </p:nvCxnSpPr>
        <p:spPr>
          <a:xfrm flipH="1">
            <a:off x="5416950" y="418763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e5">
            <a:extLst>
              <a:ext uri="{FF2B5EF4-FFF2-40B4-BE49-F238E27FC236}">
                <a16:creationId xmlns:a16="http://schemas.microsoft.com/office/drawing/2014/main" id="{8B8CBC38-8587-8820-8347-EC29F029A870}"/>
              </a:ext>
            </a:extLst>
          </p:cNvPr>
          <p:cNvCxnSpPr>
            <a:cxnSpLocks/>
            <a:stCxn id="34" idx="1"/>
            <a:endCxn id="31" idx="5"/>
          </p:cNvCxnSpPr>
          <p:nvPr/>
        </p:nvCxnSpPr>
        <p:spPr>
          <a:xfrm flipH="1" flipV="1">
            <a:off x="5416950" y="786953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e2">
            <a:extLst>
              <a:ext uri="{FF2B5EF4-FFF2-40B4-BE49-F238E27FC236}">
                <a16:creationId xmlns:a16="http://schemas.microsoft.com/office/drawing/2014/main" id="{4F53FB8E-DC28-4921-89DA-3F096A462406}"/>
              </a:ext>
            </a:extLst>
          </p:cNvPr>
          <p:cNvCxnSpPr>
            <a:cxnSpLocks/>
            <a:stCxn id="34" idx="7"/>
            <a:endCxn id="35" idx="4"/>
          </p:cNvCxnSpPr>
          <p:nvPr/>
        </p:nvCxnSpPr>
        <p:spPr>
          <a:xfrm flipV="1">
            <a:off x="9675538" y="811585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e1">
            <a:extLst>
              <a:ext uri="{FF2B5EF4-FFF2-40B4-BE49-F238E27FC236}">
                <a16:creationId xmlns:a16="http://schemas.microsoft.com/office/drawing/2014/main" id="{9404FAB5-BAE6-CBE9-2603-3FFA6445CA2D}"/>
              </a:ext>
            </a:extLst>
          </p:cNvPr>
          <p:cNvCxnSpPr>
            <a:cxnSpLocks/>
            <a:stCxn id="35" idx="1"/>
            <a:endCxn id="32" idx="5"/>
          </p:cNvCxnSpPr>
          <p:nvPr/>
        </p:nvCxnSpPr>
        <p:spPr>
          <a:xfrm flipH="1" flipV="1">
            <a:off x="9363736" y="418763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!!w6">
            <a:extLst>
              <a:ext uri="{FF2B5EF4-FFF2-40B4-BE49-F238E27FC236}">
                <a16:creationId xmlns:a16="http://schemas.microsoft.com/office/drawing/2014/main" id="{EAC9AC0F-86E0-335C-19D8-3579389BD5EE}"/>
              </a:ext>
            </a:extLst>
          </p:cNvPr>
          <p:cNvSpPr/>
          <p:nvPr/>
        </p:nvSpPr>
        <p:spPr>
          <a:xfrm rot="38468">
            <a:off x="6445217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4" name="!!w5">
            <a:extLst>
              <a:ext uri="{FF2B5EF4-FFF2-40B4-BE49-F238E27FC236}">
                <a16:creationId xmlns:a16="http://schemas.microsoft.com/office/drawing/2014/main" id="{A37C16CD-B45A-7F79-9674-5D391DB12A13}"/>
              </a:ext>
            </a:extLst>
          </p:cNvPr>
          <p:cNvSpPr/>
          <p:nvPr/>
        </p:nvSpPr>
        <p:spPr>
          <a:xfrm rot="38468">
            <a:off x="10367904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5" name="!!w4">
            <a:extLst>
              <a:ext uri="{FF2B5EF4-FFF2-40B4-BE49-F238E27FC236}">
                <a16:creationId xmlns:a16="http://schemas.microsoft.com/office/drawing/2014/main" id="{A9BAB059-D27F-6515-976C-D890F693AD95}"/>
              </a:ext>
            </a:extLst>
          </p:cNvPr>
          <p:cNvSpPr/>
          <p:nvPr/>
        </p:nvSpPr>
        <p:spPr>
          <a:xfrm rot="38468">
            <a:off x="10986271" y="904100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6" name="!!w3">
            <a:extLst>
              <a:ext uri="{FF2B5EF4-FFF2-40B4-BE49-F238E27FC236}">
                <a16:creationId xmlns:a16="http://schemas.microsoft.com/office/drawing/2014/main" id="{90BA17CD-5D10-079C-CCD7-B61CDB6F9753}"/>
              </a:ext>
            </a:extLst>
          </p:cNvPr>
          <p:cNvSpPr/>
          <p:nvPr/>
        </p:nvSpPr>
        <p:spPr>
          <a:xfrm rot="38468">
            <a:off x="6289316" y="891784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2">
            <a:extLst>
              <a:ext uri="{FF2B5EF4-FFF2-40B4-BE49-F238E27FC236}">
                <a16:creationId xmlns:a16="http://schemas.microsoft.com/office/drawing/2014/main" id="{37606EBB-9A09-456B-82D8-73E33713E8C9}"/>
              </a:ext>
            </a:extLst>
          </p:cNvPr>
          <p:cNvSpPr/>
          <p:nvPr/>
        </p:nvSpPr>
        <p:spPr>
          <a:xfrm rot="38468">
            <a:off x="6307251" y="696057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1">
            <a:extLst>
              <a:ext uri="{FF2B5EF4-FFF2-40B4-BE49-F238E27FC236}">
                <a16:creationId xmlns:a16="http://schemas.microsoft.com/office/drawing/2014/main" id="{B594FBE2-F319-EEE6-9656-56094C8D169B}"/>
              </a:ext>
            </a:extLst>
          </p:cNvPr>
          <p:cNvSpPr/>
          <p:nvPr/>
        </p:nvSpPr>
        <p:spPr>
          <a:xfrm rot="38468">
            <a:off x="10433805" y="694192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" name="!!e7">
            <a:extLst>
              <a:ext uri="{FF2B5EF4-FFF2-40B4-BE49-F238E27FC236}">
                <a16:creationId xmlns:a16="http://schemas.microsoft.com/office/drawing/2014/main" id="{64F51392-F4C7-FF47-9899-99BBA167E52C}"/>
              </a:ext>
            </a:extLst>
          </p:cNvPr>
          <p:cNvCxnSpPr>
            <a:cxnSpLocks/>
            <a:stCxn id="16" idx="4"/>
            <a:endCxn id="31" idx="0"/>
          </p:cNvCxnSpPr>
          <p:nvPr/>
        </p:nvCxnSpPr>
        <p:spPr>
          <a:xfrm>
            <a:off x="3956144" y="3373489"/>
            <a:ext cx="824410" cy="295965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w6">
            <a:extLst>
              <a:ext uri="{FF2B5EF4-FFF2-40B4-BE49-F238E27FC236}">
                <a16:creationId xmlns:a16="http://schemas.microsoft.com/office/drawing/2014/main" id="{D5F2236D-CD88-AA15-3338-70B95F0BDE3F}"/>
              </a:ext>
            </a:extLst>
          </p:cNvPr>
          <p:cNvSpPr/>
          <p:nvPr/>
        </p:nvSpPr>
        <p:spPr>
          <a:xfrm rot="38468">
            <a:off x="3849612" y="44564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2" name="!!w6">
            <a:extLst>
              <a:ext uri="{FF2B5EF4-FFF2-40B4-BE49-F238E27FC236}">
                <a16:creationId xmlns:a16="http://schemas.microsoft.com/office/drawing/2014/main" id="{A58DC48D-7754-E606-4B67-BC07297AF825}"/>
              </a:ext>
            </a:extLst>
          </p:cNvPr>
          <p:cNvSpPr/>
          <p:nvPr/>
        </p:nvSpPr>
        <p:spPr>
          <a:xfrm rot="38468">
            <a:off x="5789825" y="28153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20" name="!!e7">
            <a:extLst>
              <a:ext uri="{FF2B5EF4-FFF2-40B4-BE49-F238E27FC236}">
                <a16:creationId xmlns:a16="http://schemas.microsoft.com/office/drawing/2014/main" id="{E5AF0556-A587-A3E2-51F4-F8ED8D72858D}"/>
              </a:ext>
            </a:extLst>
          </p:cNvPr>
          <p:cNvCxnSpPr>
            <a:cxnSpLocks/>
            <a:stCxn id="35" idx="5"/>
            <a:endCxn id="23" idx="0"/>
          </p:cNvCxnSpPr>
          <p:nvPr/>
        </p:nvCxnSpPr>
        <p:spPr>
          <a:xfrm>
            <a:off x="13574126" y="7852248"/>
            <a:ext cx="1029708" cy="358731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!!w3">
            <a:extLst>
              <a:ext uri="{FF2B5EF4-FFF2-40B4-BE49-F238E27FC236}">
                <a16:creationId xmlns:a16="http://schemas.microsoft.com/office/drawing/2014/main" id="{489963BB-0CA8-CCDE-0157-06DFDFBAF462}"/>
              </a:ext>
            </a:extLst>
          </p:cNvPr>
          <p:cNvSpPr/>
          <p:nvPr/>
        </p:nvSpPr>
        <p:spPr>
          <a:xfrm rot="38468">
            <a:off x="11089174" y="1176097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w3">
            <a:extLst>
              <a:ext uri="{FF2B5EF4-FFF2-40B4-BE49-F238E27FC236}">
                <a16:creationId xmlns:a16="http://schemas.microsoft.com/office/drawing/2014/main" id="{9C36A0EB-0F9A-5A17-C533-AAFA90FB4F5F}"/>
              </a:ext>
            </a:extLst>
          </p:cNvPr>
          <p:cNvSpPr/>
          <p:nvPr/>
        </p:nvSpPr>
        <p:spPr>
          <a:xfrm rot="38468">
            <a:off x="13641946" y="920944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56F480-D221-A609-8260-93DDA815E2FD}"/>
              </a:ext>
            </a:extLst>
          </p:cNvPr>
          <p:cNvSpPr/>
          <p:nvPr/>
        </p:nvSpPr>
        <p:spPr>
          <a:xfrm>
            <a:off x="13574126" y="572364"/>
            <a:ext cx="10139314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Solve the maximum flow problem</a:t>
            </a:r>
          </a:p>
        </p:txBody>
      </p:sp>
      <p:sp>
        <p:nvSpPr>
          <p:cNvPr id="21" name="Candy: A problem on leetcode">
            <a:extLst>
              <a:ext uri="{FF2B5EF4-FFF2-40B4-BE49-F238E27FC236}">
                <a16:creationId xmlns:a16="http://schemas.microsoft.com/office/drawing/2014/main" id="{B7F7F631-7797-4CB9-F689-674ED043C14E}"/>
              </a:ext>
            </a:extLst>
          </p:cNvPr>
          <p:cNvSpPr/>
          <p:nvPr/>
        </p:nvSpPr>
        <p:spPr>
          <a:xfrm>
            <a:off x="13653582" y="3610734"/>
            <a:ext cx="10230288" cy="144264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Running Time?</a:t>
            </a:r>
            <a:endParaRPr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449CAEB-327D-F207-AB96-AE079B65EAA8}"/>
                  </a:ext>
                </a:extLst>
              </p:cNvPr>
              <p:cNvSpPr/>
              <p:nvPr/>
            </p:nvSpPr>
            <p:spPr>
              <a:xfrm>
                <a:off x="13645310" y="6232577"/>
                <a:ext cx="10139314" cy="196205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O(m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: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𝑎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𝑠𝑢𝑝𝑝𝑙𝑖𝑒𝑟</m:t>
                        </m:r>
                      </m:sub>
                      <m:sup/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−</m:t>
                        </m:r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𝑑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449CAEB-327D-F207-AB96-AE079B65EA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5310" y="6232577"/>
                <a:ext cx="10139314" cy="196205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2136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732197-8B56-50DC-08BB-F257818E5C36}"/>
              </a:ext>
            </a:extLst>
          </p:cNvPr>
          <p:cNvSpPr/>
          <p:nvPr/>
        </p:nvSpPr>
        <p:spPr>
          <a:xfrm>
            <a:off x="5611621" y="889889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28" name="!!e3">
            <a:extLst>
              <a:ext uri="{FF2B5EF4-FFF2-40B4-BE49-F238E27FC236}">
                <a16:creationId xmlns:a16="http://schemas.microsoft.com/office/drawing/2014/main" id="{D48D84A1-88D2-A935-5620-2813643FADE1}"/>
              </a:ext>
            </a:extLst>
          </p:cNvPr>
          <p:cNvCxnSpPr>
            <a:cxnSpLocks/>
            <a:stCxn id="33" idx="2"/>
            <a:endCxn id="31" idx="6"/>
          </p:cNvCxnSpPr>
          <p:nvPr/>
        </p:nvCxnSpPr>
        <p:spPr>
          <a:xfrm flipH="1">
            <a:off x="5680554" y="719856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4FA21E-9E1D-D2D5-DE50-C50DD2EEF462}"/>
              </a:ext>
            </a:extLst>
          </p:cNvPr>
          <p:cNvSpPr/>
          <p:nvPr/>
        </p:nvSpPr>
        <p:spPr>
          <a:xfrm>
            <a:off x="5694521" y="698153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544221-464A-D695-F552-382242662E93}"/>
              </a:ext>
            </a:extLst>
          </p:cNvPr>
          <p:cNvSpPr/>
          <p:nvPr/>
        </p:nvSpPr>
        <p:spPr>
          <a:xfrm>
            <a:off x="3067818" y="445123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5" name="!!e7">
            <a:extLst>
              <a:ext uri="{FF2B5EF4-FFF2-40B4-BE49-F238E27FC236}">
                <a16:creationId xmlns:a16="http://schemas.microsoft.com/office/drawing/2014/main" id="{EE1A7024-4A32-24CB-E6E0-461FA69F9E53}"/>
              </a:ext>
            </a:extLst>
          </p:cNvPr>
          <p:cNvCxnSpPr>
            <a:cxnSpLocks/>
            <a:stCxn id="16" idx="6"/>
            <a:endCxn id="32" idx="2"/>
          </p:cNvCxnSpPr>
          <p:nvPr/>
        </p:nvCxnSpPr>
        <p:spPr>
          <a:xfrm>
            <a:off x="4722248" y="2652169"/>
            <a:ext cx="3105092" cy="89907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A95B76-A44B-D733-2D04-5C7C028843E9}"/>
              </a:ext>
            </a:extLst>
          </p:cNvPr>
          <p:cNvSpPr/>
          <p:nvPr/>
        </p:nvSpPr>
        <p:spPr>
          <a:xfrm>
            <a:off x="5106888" y="28208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8FDCD0D-E066-69B0-582B-DB1EB093F161}"/>
              </a:ext>
            </a:extLst>
          </p:cNvPr>
          <p:cNvSpPr/>
          <p:nvPr/>
        </p:nvSpPr>
        <p:spPr>
          <a:xfrm>
            <a:off x="5781067" y="499347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B3E181-2526-5F1A-2CF8-C2EB02E8A0AC}"/>
              </a:ext>
            </a:extLst>
          </p:cNvPr>
          <p:cNvSpPr/>
          <p:nvPr/>
        </p:nvSpPr>
        <p:spPr>
          <a:xfrm>
            <a:off x="9629035" y="502577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26" name="!!e4">
            <a:extLst>
              <a:ext uri="{FF2B5EF4-FFF2-40B4-BE49-F238E27FC236}">
                <a16:creationId xmlns:a16="http://schemas.microsoft.com/office/drawing/2014/main" id="{55D7EEAD-CAF6-65D1-8947-1FC8EF35E358}"/>
              </a:ext>
            </a:extLst>
          </p:cNvPr>
          <p:cNvCxnSpPr>
            <a:cxnSpLocks/>
            <a:stCxn id="35" idx="2"/>
            <a:endCxn id="33" idx="6"/>
          </p:cNvCxnSpPr>
          <p:nvPr/>
        </p:nvCxnSpPr>
        <p:spPr>
          <a:xfrm flipH="1" flipV="1">
            <a:off x="9759142" y="719856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5D6F9E4-8BC5-96C1-0FB0-3325E77E4537}"/>
              </a:ext>
            </a:extLst>
          </p:cNvPr>
          <p:cNvSpPr/>
          <p:nvPr/>
        </p:nvSpPr>
        <p:spPr>
          <a:xfrm>
            <a:off x="9797960" y="696262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52FE0F7-A738-DB12-71CF-B9AF9DB01F60}"/>
              </a:ext>
            </a:extLst>
          </p:cNvPr>
          <p:cNvSpPr/>
          <p:nvPr/>
        </p:nvSpPr>
        <p:spPr>
          <a:xfrm>
            <a:off x="10251471" y="901906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87AEACB-2133-450F-8668-0219068728A7}"/>
              </a:ext>
            </a:extLst>
          </p:cNvPr>
          <p:cNvSpPr/>
          <p:nvPr/>
        </p:nvSpPr>
        <p:spPr>
          <a:xfrm>
            <a:off x="13001895" y="921968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5" name="!!e7">
            <a:extLst>
              <a:ext uri="{FF2B5EF4-FFF2-40B4-BE49-F238E27FC236}">
                <a16:creationId xmlns:a16="http://schemas.microsoft.com/office/drawing/2014/main" id="{0A4643AB-1345-50BB-951C-FB78A26A0BDE}"/>
              </a:ext>
            </a:extLst>
          </p:cNvPr>
          <p:cNvCxnSpPr>
            <a:cxnSpLocks/>
            <a:stCxn id="34" idx="5"/>
            <a:endCxn id="23" idx="2"/>
          </p:cNvCxnSpPr>
          <p:nvPr/>
        </p:nvCxnSpPr>
        <p:spPr>
          <a:xfrm>
            <a:off x="9675538" y="11897283"/>
            <a:ext cx="4162192" cy="263604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8D8B05A-5233-515D-31A5-3F4D8EBC6FD6}"/>
              </a:ext>
            </a:extLst>
          </p:cNvPr>
          <p:cNvSpPr/>
          <p:nvPr/>
        </p:nvSpPr>
        <p:spPr>
          <a:xfrm>
            <a:off x="10449074" y="1176615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gg">
            <a:extLst>
              <a:ext uri="{FF2B5EF4-FFF2-40B4-BE49-F238E27FC236}">
                <a16:creationId xmlns:a16="http://schemas.microsoft.com/office/drawing/2014/main" id="{9BC02A35-4639-6FD0-3EFE-E92BB121DA97}"/>
              </a:ext>
            </a:extLst>
          </p:cNvPr>
          <p:cNvSpPr/>
          <p:nvPr/>
        </p:nvSpPr>
        <p:spPr>
          <a:xfrm>
            <a:off x="11942947" y="318614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s">
            <a:extLst>
              <a:ext uri="{FF2B5EF4-FFF2-40B4-BE49-F238E27FC236}">
                <a16:creationId xmlns:a16="http://schemas.microsoft.com/office/drawing/2014/main" id="{FF84DD5E-1FD8-011F-DF68-0374E74D8836}"/>
              </a:ext>
            </a:extLst>
          </p:cNvPr>
          <p:cNvSpPr/>
          <p:nvPr/>
        </p:nvSpPr>
        <p:spPr>
          <a:xfrm>
            <a:off x="3190040" y="1930848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3" name="!!s">
            <a:extLst>
              <a:ext uri="{FF2B5EF4-FFF2-40B4-BE49-F238E27FC236}">
                <a16:creationId xmlns:a16="http://schemas.microsoft.com/office/drawing/2014/main" id="{FDFF956C-2660-CA15-96AB-204CADD8DEE5}"/>
              </a:ext>
            </a:extLst>
          </p:cNvPr>
          <p:cNvSpPr/>
          <p:nvPr/>
        </p:nvSpPr>
        <p:spPr>
          <a:xfrm>
            <a:off x="13837730" y="11439566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31" name="!!p3">
            <a:extLst>
              <a:ext uri="{FF2B5EF4-FFF2-40B4-BE49-F238E27FC236}">
                <a16:creationId xmlns:a16="http://schemas.microsoft.com/office/drawing/2014/main" id="{08398F37-01B6-6C6C-FB9A-391B121248C0}"/>
              </a:ext>
            </a:extLst>
          </p:cNvPr>
          <p:cNvSpPr/>
          <p:nvPr/>
        </p:nvSpPr>
        <p:spPr>
          <a:xfrm>
            <a:off x="3880554" y="63331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2" name="!!p1">
            <a:extLst>
              <a:ext uri="{FF2B5EF4-FFF2-40B4-BE49-F238E27FC236}">
                <a16:creationId xmlns:a16="http://schemas.microsoft.com/office/drawing/2014/main" id="{933F2BF7-450E-B256-C3EC-91E24A6355BC}"/>
              </a:ext>
            </a:extLst>
          </p:cNvPr>
          <p:cNvSpPr/>
          <p:nvPr/>
        </p:nvSpPr>
        <p:spPr>
          <a:xfrm>
            <a:off x="7827340" y="26512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3" name="!!p5">
            <a:extLst>
              <a:ext uri="{FF2B5EF4-FFF2-40B4-BE49-F238E27FC236}">
                <a16:creationId xmlns:a16="http://schemas.microsoft.com/office/drawing/2014/main" id="{FE83E496-0259-5A27-82B5-B42011CB5F13}"/>
              </a:ext>
            </a:extLst>
          </p:cNvPr>
          <p:cNvSpPr/>
          <p:nvPr/>
        </p:nvSpPr>
        <p:spPr>
          <a:xfrm>
            <a:off x="7959142" y="629856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4" name="!!p4">
            <a:extLst>
              <a:ext uri="{FF2B5EF4-FFF2-40B4-BE49-F238E27FC236}">
                <a16:creationId xmlns:a16="http://schemas.microsoft.com/office/drawing/2014/main" id="{B5145F28-A359-97A0-1B06-4BB192A11D71}"/>
              </a:ext>
            </a:extLst>
          </p:cNvPr>
          <p:cNvSpPr/>
          <p:nvPr/>
        </p:nvSpPr>
        <p:spPr>
          <a:xfrm>
            <a:off x="8139142" y="1036088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5" name="!!p2">
            <a:extLst>
              <a:ext uri="{FF2B5EF4-FFF2-40B4-BE49-F238E27FC236}">
                <a16:creationId xmlns:a16="http://schemas.microsoft.com/office/drawing/2014/main" id="{F3C3EFF9-5752-0B35-AEA1-3484B92CCA5F}"/>
              </a:ext>
            </a:extLst>
          </p:cNvPr>
          <p:cNvSpPr/>
          <p:nvPr/>
        </p:nvSpPr>
        <p:spPr>
          <a:xfrm>
            <a:off x="12037730" y="631585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36" name="!!e6">
            <a:extLst>
              <a:ext uri="{FF2B5EF4-FFF2-40B4-BE49-F238E27FC236}">
                <a16:creationId xmlns:a16="http://schemas.microsoft.com/office/drawing/2014/main" id="{95147908-5335-F7C9-B6AB-05DA57AEC042}"/>
              </a:ext>
            </a:extLst>
          </p:cNvPr>
          <p:cNvCxnSpPr>
            <a:cxnSpLocks/>
            <a:stCxn id="32" idx="3"/>
            <a:endCxn id="31" idx="7"/>
          </p:cNvCxnSpPr>
          <p:nvPr/>
        </p:nvCxnSpPr>
        <p:spPr>
          <a:xfrm flipH="1">
            <a:off x="5416950" y="418763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e5">
            <a:extLst>
              <a:ext uri="{FF2B5EF4-FFF2-40B4-BE49-F238E27FC236}">
                <a16:creationId xmlns:a16="http://schemas.microsoft.com/office/drawing/2014/main" id="{8B8CBC38-8587-8820-8347-EC29F029A870}"/>
              </a:ext>
            </a:extLst>
          </p:cNvPr>
          <p:cNvCxnSpPr>
            <a:cxnSpLocks/>
            <a:stCxn id="34" idx="1"/>
            <a:endCxn id="31" idx="5"/>
          </p:cNvCxnSpPr>
          <p:nvPr/>
        </p:nvCxnSpPr>
        <p:spPr>
          <a:xfrm flipH="1" flipV="1">
            <a:off x="5416950" y="786953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e2">
            <a:extLst>
              <a:ext uri="{FF2B5EF4-FFF2-40B4-BE49-F238E27FC236}">
                <a16:creationId xmlns:a16="http://schemas.microsoft.com/office/drawing/2014/main" id="{4F53FB8E-DC28-4921-89DA-3F096A462406}"/>
              </a:ext>
            </a:extLst>
          </p:cNvPr>
          <p:cNvCxnSpPr>
            <a:cxnSpLocks/>
            <a:stCxn id="34" idx="7"/>
            <a:endCxn id="35" idx="4"/>
          </p:cNvCxnSpPr>
          <p:nvPr/>
        </p:nvCxnSpPr>
        <p:spPr>
          <a:xfrm flipV="1">
            <a:off x="9675538" y="811585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e1">
            <a:extLst>
              <a:ext uri="{FF2B5EF4-FFF2-40B4-BE49-F238E27FC236}">
                <a16:creationId xmlns:a16="http://schemas.microsoft.com/office/drawing/2014/main" id="{9404FAB5-BAE6-CBE9-2603-3FFA6445CA2D}"/>
              </a:ext>
            </a:extLst>
          </p:cNvPr>
          <p:cNvCxnSpPr>
            <a:cxnSpLocks/>
            <a:stCxn id="35" idx="1"/>
            <a:endCxn id="32" idx="5"/>
          </p:cNvCxnSpPr>
          <p:nvPr/>
        </p:nvCxnSpPr>
        <p:spPr>
          <a:xfrm flipH="1" flipV="1">
            <a:off x="9363736" y="418763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!!w6">
            <a:extLst>
              <a:ext uri="{FF2B5EF4-FFF2-40B4-BE49-F238E27FC236}">
                <a16:creationId xmlns:a16="http://schemas.microsoft.com/office/drawing/2014/main" id="{EAC9AC0F-86E0-335C-19D8-3579389BD5EE}"/>
              </a:ext>
            </a:extLst>
          </p:cNvPr>
          <p:cNvSpPr/>
          <p:nvPr/>
        </p:nvSpPr>
        <p:spPr>
          <a:xfrm rot="38468">
            <a:off x="6445217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4" name="!!w5">
            <a:extLst>
              <a:ext uri="{FF2B5EF4-FFF2-40B4-BE49-F238E27FC236}">
                <a16:creationId xmlns:a16="http://schemas.microsoft.com/office/drawing/2014/main" id="{A37C16CD-B45A-7F79-9674-5D391DB12A13}"/>
              </a:ext>
            </a:extLst>
          </p:cNvPr>
          <p:cNvSpPr/>
          <p:nvPr/>
        </p:nvSpPr>
        <p:spPr>
          <a:xfrm rot="38468">
            <a:off x="10367904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5" name="!!w4">
            <a:extLst>
              <a:ext uri="{FF2B5EF4-FFF2-40B4-BE49-F238E27FC236}">
                <a16:creationId xmlns:a16="http://schemas.microsoft.com/office/drawing/2014/main" id="{A9BAB059-D27F-6515-976C-D890F693AD95}"/>
              </a:ext>
            </a:extLst>
          </p:cNvPr>
          <p:cNvSpPr/>
          <p:nvPr/>
        </p:nvSpPr>
        <p:spPr>
          <a:xfrm rot="38468">
            <a:off x="10986271" y="904100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6" name="!!w3">
            <a:extLst>
              <a:ext uri="{FF2B5EF4-FFF2-40B4-BE49-F238E27FC236}">
                <a16:creationId xmlns:a16="http://schemas.microsoft.com/office/drawing/2014/main" id="{90BA17CD-5D10-079C-CCD7-B61CDB6F9753}"/>
              </a:ext>
            </a:extLst>
          </p:cNvPr>
          <p:cNvSpPr/>
          <p:nvPr/>
        </p:nvSpPr>
        <p:spPr>
          <a:xfrm rot="38468">
            <a:off x="6289316" y="891784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2">
            <a:extLst>
              <a:ext uri="{FF2B5EF4-FFF2-40B4-BE49-F238E27FC236}">
                <a16:creationId xmlns:a16="http://schemas.microsoft.com/office/drawing/2014/main" id="{37606EBB-9A09-456B-82D8-73E33713E8C9}"/>
              </a:ext>
            </a:extLst>
          </p:cNvPr>
          <p:cNvSpPr/>
          <p:nvPr/>
        </p:nvSpPr>
        <p:spPr>
          <a:xfrm rot="38468">
            <a:off x="6307251" y="696057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1">
            <a:extLst>
              <a:ext uri="{FF2B5EF4-FFF2-40B4-BE49-F238E27FC236}">
                <a16:creationId xmlns:a16="http://schemas.microsoft.com/office/drawing/2014/main" id="{B594FBE2-F319-EEE6-9656-56094C8D169B}"/>
              </a:ext>
            </a:extLst>
          </p:cNvPr>
          <p:cNvSpPr/>
          <p:nvPr/>
        </p:nvSpPr>
        <p:spPr>
          <a:xfrm rot="38468">
            <a:off x="10433805" y="694192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" name="!!e7">
            <a:extLst>
              <a:ext uri="{FF2B5EF4-FFF2-40B4-BE49-F238E27FC236}">
                <a16:creationId xmlns:a16="http://schemas.microsoft.com/office/drawing/2014/main" id="{64F51392-F4C7-FF47-9899-99BBA167E52C}"/>
              </a:ext>
            </a:extLst>
          </p:cNvPr>
          <p:cNvCxnSpPr>
            <a:cxnSpLocks/>
            <a:stCxn id="16" idx="4"/>
            <a:endCxn id="31" idx="0"/>
          </p:cNvCxnSpPr>
          <p:nvPr/>
        </p:nvCxnSpPr>
        <p:spPr>
          <a:xfrm>
            <a:off x="3956144" y="3373489"/>
            <a:ext cx="824410" cy="295965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w6">
            <a:extLst>
              <a:ext uri="{FF2B5EF4-FFF2-40B4-BE49-F238E27FC236}">
                <a16:creationId xmlns:a16="http://schemas.microsoft.com/office/drawing/2014/main" id="{D5F2236D-CD88-AA15-3338-70B95F0BDE3F}"/>
              </a:ext>
            </a:extLst>
          </p:cNvPr>
          <p:cNvSpPr/>
          <p:nvPr/>
        </p:nvSpPr>
        <p:spPr>
          <a:xfrm rot="38468">
            <a:off x="3849612" y="44564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2" name="!!w6">
            <a:extLst>
              <a:ext uri="{FF2B5EF4-FFF2-40B4-BE49-F238E27FC236}">
                <a16:creationId xmlns:a16="http://schemas.microsoft.com/office/drawing/2014/main" id="{A58DC48D-7754-E606-4B67-BC07297AF825}"/>
              </a:ext>
            </a:extLst>
          </p:cNvPr>
          <p:cNvSpPr/>
          <p:nvPr/>
        </p:nvSpPr>
        <p:spPr>
          <a:xfrm rot="38468">
            <a:off x="5789825" y="28153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20" name="!!e7">
            <a:extLst>
              <a:ext uri="{FF2B5EF4-FFF2-40B4-BE49-F238E27FC236}">
                <a16:creationId xmlns:a16="http://schemas.microsoft.com/office/drawing/2014/main" id="{E5AF0556-A587-A3E2-51F4-F8ED8D72858D}"/>
              </a:ext>
            </a:extLst>
          </p:cNvPr>
          <p:cNvCxnSpPr>
            <a:cxnSpLocks/>
            <a:stCxn id="35" idx="5"/>
            <a:endCxn id="23" idx="0"/>
          </p:cNvCxnSpPr>
          <p:nvPr/>
        </p:nvCxnSpPr>
        <p:spPr>
          <a:xfrm>
            <a:off x="13574126" y="7852248"/>
            <a:ext cx="1029708" cy="358731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!!w3">
            <a:extLst>
              <a:ext uri="{FF2B5EF4-FFF2-40B4-BE49-F238E27FC236}">
                <a16:creationId xmlns:a16="http://schemas.microsoft.com/office/drawing/2014/main" id="{489963BB-0CA8-CCDE-0157-06DFDFBAF462}"/>
              </a:ext>
            </a:extLst>
          </p:cNvPr>
          <p:cNvSpPr/>
          <p:nvPr/>
        </p:nvSpPr>
        <p:spPr>
          <a:xfrm rot="38468">
            <a:off x="11089174" y="1176097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w3">
            <a:extLst>
              <a:ext uri="{FF2B5EF4-FFF2-40B4-BE49-F238E27FC236}">
                <a16:creationId xmlns:a16="http://schemas.microsoft.com/office/drawing/2014/main" id="{9C36A0EB-0F9A-5A17-C533-AAFA90FB4F5F}"/>
              </a:ext>
            </a:extLst>
          </p:cNvPr>
          <p:cNvSpPr/>
          <p:nvPr/>
        </p:nvSpPr>
        <p:spPr>
          <a:xfrm rot="38468">
            <a:off x="13641946" y="920944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2ECA57C-A1B6-8018-EDB6-EDB3C97CF389}"/>
              </a:ext>
            </a:extLst>
          </p:cNvPr>
          <p:cNvSpPr/>
          <p:nvPr/>
        </p:nvSpPr>
        <p:spPr>
          <a:xfrm>
            <a:off x="13638291" y="563113"/>
            <a:ext cx="1026087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Recover the circulation answer from the maximum flow answer</a:t>
            </a: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1E4F0539-2AB6-3D95-AD3C-7E961E7673BC}"/>
              </a:ext>
            </a:extLst>
          </p:cNvPr>
          <p:cNvSpPr/>
          <p:nvPr/>
        </p:nvSpPr>
        <p:spPr>
          <a:xfrm>
            <a:off x="13653582" y="3610734"/>
            <a:ext cx="10230288" cy="144264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How?</a:t>
            </a:r>
            <a:endParaRPr sz="6600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A47664E-747F-915F-EB86-1A3EE2FDCE53}"/>
              </a:ext>
            </a:extLst>
          </p:cNvPr>
          <p:cNvSpPr/>
          <p:nvPr/>
        </p:nvSpPr>
        <p:spPr>
          <a:xfrm>
            <a:off x="13622999" y="5613366"/>
            <a:ext cx="10260871" cy="65475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If there is a flow of value 6 in H, then there is a circulation in G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flow in H is less than 6, then there is no circulation in G</a:t>
            </a:r>
          </a:p>
        </p:txBody>
      </p:sp>
    </p:spTree>
    <p:extLst>
      <p:ext uri="{BB962C8B-B14F-4D97-AF65-F5344CB8AC3E}">
        <p14:creationId xmlns:p14="http://schemas.microsoft.com/office/powerpoint/2010/main" val="4038693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732197-8B56-50DC-08BB-F257818E5C36}"/>
              </a:ext>
            </a:extLst>
          </p:cNvPr>
          <p:cNvSpPr/>
          <p:nvPr/>
        </p:nvSpPr>
        <p:spPr>
          <a:xfrm>
            <a:off x="5611621" y="889889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28" name="!!e3">
            <a:extLst>
              <a:ext uri="{FF2B5EF4-FFF2-40B4-BE49-F238E27FC236}">
                <a16:creationId xmlns:a16="http://schemas.microsoft.com/office/drawing/2014/main" id="{D48D84A1-88D2-A935-5620-2813643FADE1}"/>
              </a:ext>
            </a:extLst>
          </p:cNvPr>
          <p:cNvCxnSpPr>
            <a:cxnSpLocks/>
            <a:stCxn id="33" idx="2"/>
            <a:endCxn id="31" idx="6"/>
          </p:cNvCxnSpPr>
          <p:nvPr/>
        </p:nvCxnSpPr>
        <p:spPr>
          <a:xfrm flipH="1">
            <a:off x="5680554" y="719856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4FA21E-9E1D-D2D5-DE50-C50DD2EEF462}"/>
              </a:ext>
            </a:extLst>
          </p:cNvPr>
          <p:cNvSpPr/>
          <p:nvPr/>
        </p:nvSpPr>
        <p:spPr>
          <a:xfrm>
            <a:off x="5694521" y="698153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544221-464A-D695-F552-382242662E93}"/>
              </a:ext>
            </a:extLst>
          </p:cNvPr>
          <p:cNvSpPr/>
          <p:nvPr/>
        </p:nvSpPr>
        <p:spPr>
          <a:xfrm>
            <a:off x="3067818" y="445123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5" name="!!e7">
            <a:extLst>
              <a:ext uri="{FF2B5EF4-FFF2-40B4-BE49-F238E27FC236}">
                <a16:creationId xmlns:a16="http://schemas.microsoft.com/office/drawing/2014/main" id="{EE1A7024-4A32-24CB-E6E0-461FA69F9E53}"/>
              </a:ext>
            </a:extLst>
          </p:cNvPr>
          <p:cNvCxnSpPr>
            <a:cxnSpLocks/>
            <a:stCxn id="16" idx="6"/>
            <a:endCxn id="32" idx="2"/>
          </p:cNvCxnSpPr>
          <p:nvPr/>
        </p:nvCxnSpPr>
        <p:spPr>
          <a:xfrm>
            <a:off x="4722248" y="2652169"/>
            <a:ext cx="3105092" cy="89907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A95B76-A44B-D733-2D04-5C7C028843E9}"/>
              </a:ext>
            </a:extLst>
          </p:cNvPr>
          <p:cNvSpPr/>
          <p:nvPr/>
        </p:nvSpPr>
        <p:spPr>
          <a:xfrm>
            <a:off x="5106888" y="28208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8FDCD0D-E066-69B0-582B-DB1EB093F161}"/>
              </a:ext>
            </a:extLst>
          </p:cNvPr>
          <p:cNvSpPr/>
          <p:nvPr/>
        </p:nvSpPr>
        <p:spPr>
          <a:xfrm>
            <a:off x="5781067" y="499347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B3E181-2526-5F1A-2CF8-C2EB02E8A0AC}"/>
              </a:ext>
            </a:extLst>
          </p:cNvPr>
          <p:cNvSpPr/>
          <p:nvPr/>
        </p:nvSpPr>
        <p:spPr>
          <a:xfrm>
            <a:off x="9629035" y="502577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26" name="!!e4">
            <a:extLst>
              <a:ext uri="{FF2B5EF4-FFF2-40B4-BE49-F238E27FC236}">
                <a16:creationId xmlns:a16="http://schemas.microsoft.com/office/drawing/2014/main" id="{55D7EEAD-CAF6-65D1-8947-1FC8EF35E358}"/>
              </a:ext>
            </a:extLst>
          </p:cNvPr>
          <p:cNvCxnSpPr>
            <a:cxnSpLocks/>
            <a:stCxn id="35" idx="2"/>
            <a:endCxn id="33" idx="6"/>
          </p:cNvCxnSpPr>
          <p:nvPr/>
        </p:nvCxnSpPr>
        <p:spPr>
          <a:xfrm flipH="1" flipV="1">
            <a:off x="9759142" y="719856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5D6F9E4-8BC5-96C1-0FB0-3325E77E4537}"/>
              </a:ext>
            </a:extLst>
          </p:cNvPr>
          <p:cNvSpPr/>
          <p:nvPr/>
        </p:nvSpPr>
        <p:spPr>
          <a:xfrm>
            <a:off x="9797960" y="696262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52FE0F7-A738-DB12-71CF-B9AF9DB01F60}"/>
              </a:ext>
            </a:extLst>
          </p:cNvPr>
          <p:cNvSpPr/>
          <p:nvPr/>
        </p:nvSpPr>
        <p:spPr>
          <a:xfrm>
            <a:off x="10251471" y="901906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87AEACB-2133-450F-8668-0219068728A7}"/>
              </a:ext>
            </a:extLst>
          </p:cNvPr>
          <p:cNvSpPr/>
          <p:nvPr/>
        </p:nvSpPr>
        <p:spPr>
          <a:xfrm>
            <a:off x="13001895" y="921968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5" name="!!e7">
            <a:extLst>
              <a:ext uri="{FF2B5EF4-FFF2-40B4-BE49-F238E27FC236}">
                <a16:creationId xmlns:a16="http://schemas.microsoft.com/office/drawing/2014/main" id="{0A4643AB-1345-50BB-951C-FB78A26A0BDE}"/>
              </a:ext>
            </a:extLst>
          </p:cNvPr>
          <p:cNvCxnSpPr>
            <a:cxnSpLocks/>
            <a:stCxn id="34" idx="5"/>
            <a:endCxn id="23" idx="2"/>
          </p:cNvCxnSpPr>
          <p:nvPr/>
        </p:nvCxnSpPr>
        <p:spPr>
          <a:xfrm>
            <a:off x="9675538" y="11897283"/>
            <a:ext cx="4162192" cy="263604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8D8B05A-5233-515D-31A5-3F4D8EBC6FD6}"/>
              </a:ext>
            </a:extLst>
          </p:cNvPr>
          <p:cNvSpPr/>
          <p:nvPr/>
        </p:nvSpPr>
        <p:spPr>
          <a:xfrm>
            <a:off x="10449074" y="1176615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1" name="!!gg">
            <a:extLst>
              <a:ext uri="{FF2B5EF4-FFF2-40B4-BE49-F238E27FC236}">
                <a16:creationId xmlns:a16="http://schemas.microsoft.com/office/drawing/2014/main" id="{9BC02A35-4639-6FD0-3EFE-E92BB121DA97}"/>
              </a:ext>
            </a:extLst>
          </p:cNvPr>
          <p:cNvSpPr/>
          <p:nvPr/>
        </p:nvSpPr>
        <p:spPr>
          <a:xfrm>
            <a:off x="11942947" y="318614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s">
            <a:extLst>
              <a:ext uri="{FF2B5EF4-FFF2-40B4-BE49-F238E27FC236}">
                <a16:creationId xmlns:a16="http://schemas.microsoft.com/office/drawing/2014/main" id="{FF84DD5E-1FD8-011F-DF68-0374E74D8836}"/>
              </a:ext>
            </a:extLst>
          </p:cNvPr>
          <p:cNvSpPr/>
          <p:nvPr/>
        </p:nvSpPr>
        <p:spPr>
          <a:xfrm>
            <a:off x="3190040" y="1930848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3" name="!!s">
            <a:extLst>
              <a:ext uri="{FF2B5EF4-FFF2-40B4-BE49-F238E27FC236}">
                <a16:creationId xmlns:a16="http://schemas.microsoft.com/office/drawing/2014/main" id="{FDFF956C-2660-CA15-96AB-204CADD8DEE5}"/>
              </a:ext>
            </a:extLst>
          </p:cNvPr>
          <p:cNvSpPr/>
          <p:nvPr/>
        </p:nvSpPr>
        <p:spPr>
          <a:xfrm>
            <a:off x="13837730" y="11439566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31" name="!!p3">
            <a:extLst>
              <a:ext uri="{FF2B5EF4-FFF2-40B4-BE49-F238E27FC236}">
                <a16:creationId xmlns:a16="http://schemas.microsoft.com/office/drawing/2014/main" id="{08398F37-01B6-6C6C-FB9A-391B121248C0}"/>
              </a:ext>
            </a:extLst>
          </p:cNvPr>
          <p:cNvSpPr/>
          <p:nvPr/>
        </p:nvSpPr>
        <p:spPr>
          <a:xfrm>
            <a:off x="3880554" y="63331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2" name="!!p1">
            <a:extLst>
              <a:ext uri="{FF2B5EF4-FFF2-40B4-BE49-F238E27FC236}">
                <a16:creationId xmlns:a16="http://schemas.microsoft.com/office/drawing/2014/main" id="{933F2BF7-450E-B256-C3EC-91E24A6355BC}"/>
              </a:ext>
            </a:extLst>
          </p:cNvPr>
          <p:cNvSpPr/>
          <p:nvPr/>
        </p:nvSpPr>
        <p:spPr>
          <a:xfrm>
            <a:off x="7827340" y="265124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3" name="!!p5">
            <a:extLst>
              <a:ext uri="{FF2B5EF4-FFF2-40B4-BE49-F238E27FC236}">
                <a16:creationId xmlns:a16="http://schemas.microsoft.com/office/drawing/2014/main" id="{FE83E496-0259-5A27-82B5-B42011CB5F13}"/>
              </a:ext>
            </a:extLst>
          </p:cNvPr>
          <p:cNvSpPr/>
          <p:nvPr/>
        </p:nvSpPr>
        <p:spPr>
          <a:xfrm>
            <a:off x="7959142" y="629856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4" name="!!p4">
            <a:extLst>
              <a:ext uri="{FF2B5EF4-FFF2-40B4-BE49-F238E27FC236}">
                <a16:creationId xmlns:a16="http://schemas.microsoft.com/office/drawing/2014/main" id="{B5145F28-A359-97A0-1B06-4BB192A11D71}"/>
              </a:ext>
            </a:extLst>
          </p:cNvPr>
          <p:cNvSpPr/>
          <p:nvPr/>
        </p:nvSpPr>
        <p:spPr>
          <a:xfrm>
            <a:off x="8139142" y="1036088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5" name="!!p2">
            <a:extLst>
              <a:ext uri="{FF2B5EF4-FFF2-40B4-BE49-F238E27FC236}">
                <a16:creationId xmlns:a16="http://schemas.microsoft.com/office/drawing/2014/main" id="{F3C3EFF9-5752-0B35-AEA1-3484B92CCA5F}"/>
              </a:ext>
            </a:extLst>
          </p:cNvPr>
          <p:cNvSpPr/>
          <p:nvPr/>
        </p:nvSpPr>
        <p:spPr>
          <a:xfrm>
            <a:off x="12037730" y="631585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36" name="!!e6">
            <a:extLst>
              <a:ext uri="{FF2B5EF4-FFF2-40B4-BE49-F238E27FC236}">
                <a16:creationId xmlns:a16="http://schemas.microsoft.com/office/drawing/2014/main" id="{95147908-5335-F7C9-B6AB-05DA57AEC042}"/>
              </a:ext>
            </a:extLst>
          </p:cNvPr>
          <p:cNvCxnSpPr>
            <a:cxnSpLocks/>
            <a:stCxn id="32" idx="3"/>
            <a:endCxn id="31" idx="7"/>
          </p:cNvCxnSpPr>
          <p:nvPr/>
        </p:nvCxnSpPr>
        <p:spPr>
          <a:xfrm flipH="1">
            <a:off x="5416950" y="418763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e5">
            <a:extLst>
              <a:ext uri="{FF2B5EF4-FFF2-40B4-BE49-F238E27FC236}">
                <a16:creationId xmlns:a16="http://schemas.microsoft.com/office/drawing/2014/main" id="{8B8CBC38-8587-8820-8347-EC29F029A870}"/>
              </a:ext>
            </a:extLst>
          </p:cNvPr>
          <p:cNvCxnSpPr>
            <a:cxnSpLocks/>
            <a:stCxn id="34" idx="1"/>
            <a:endCxn id="31" idx="5"/>
          </p:cNvCxnSpPr>
          <p:nvPr/>
        </p:nvCxnSpPr>
        <p:spPr>
          <a:xfrm flipH="1" flipV="1">
            <a:off x="5416950" y="786953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e2">
            <a:extLst>
              <a:ext uri="{FF2B5EF4-FFF2-40B4-BE49-F238E27FC236}">
                <a16:creationId xmlns:a16="http://schemas.microsoft.com/office/drawing/2014/main" id="{4F53FB8E-DC28-4921-89DA-3F096A462406}"/>
              </a:ext>
            </a:extLst>
          </p:cNvPr>
          <p:cNvCxnSpPr>
            <a:cxnSpLocks/>
            <a:stCxn id="34" idx="7"/>
            <a:endCxn id="35" idx="4"/>
          </p:cNvCxnSpPr>
          <p:nvPr/>
        </p:nvCxnSpPr>
        <p:spPr>
          <a:xfrm flipV="1">
            <a:off x="9675538" y="811585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e1">
            <a:extLst>
              <a:ext uri="{FF2B5EF4-FFF2-40B4-BE49-F238E27FC236}">
                <a16:creationId xmlns:a16="http://schemas.microsoft.com/office/drawing/2014/main" id="{9404FAB5-BAE6-CBE9-2603-3FFA6445CA2D}"/>
              </a:ext>
            </a:extLst>
          </p:cNvPr>
          <p:cNvCxnSpPr>
            <a:cxnSpLocks/>
            <a:stCxn id="35" idx="1"/>
            <a:endCxn id="32" idx="5"/>
          </p:cNvCxnSpPr>
          <p:nvPr/>
        </p:nvCxnSpPr>
        <p:spPr>
          <a:xfrm flipH="1" flipV="1">
            <a:off x="9363736" y="418763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!!w6">
            <a:extLst>
              <a:ext uri="{FF2B5EF4-FFF2-40B4-BE49-F238E27FC236}">
                <a16:creationId xmlns:a16="http://schemas.microsoft.com/office/drawing/2014/main" id="{EAC9AC0F-86E0-335C-19D8-3579389BD5EE}"/>
              </a:ext>
            </a:extLst>
          </p:cNvPr>
          <p:cNvSpPr/>
          <p:nvPr/>
        </p:nvSpPr>
        <p:spPr>
          <a:xfrm rot="38468">
            <a:off x="6445217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4" name="!!w5">
            <a:extLst>
              <a:ext uri="{FF2B5EF4-FFF2-40B4-BE49-F238E27FC236}">
                <a16:creationId xmlns:a16="http://schemas.microsoft.com/office/drawing/2014/main" id="{A37C16CD-B45A-7F79-9674-5D391DB12A13}"/>
              </a:ext>
            </a:extLst>
          </p:cNvPr>
          <p:cNvSpPr/>
          <p:nvPr/>
        </p:nvSpPr>
        <p:spPr>
          <a:xfrm rot="38468">
            <a:off x="10367904" y="49986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5" name="!!w4">
            <a:extLst>
              <a:ext uri="{FF2B5EF4-FFF2-40B4-BE49-F238E27FC236}">
                <a16:creationId xmlns:a16="http://schemas.microsoft.com/office/drawing/2014/main" id="{A9BAB059-D27F-6515-976C-D890F693AD95}"/>
              </a:ext>
            </a:extLst>
          </p:cNvPr>
          <p:cNvSpPr/>
          <p:nvPr/>
        </p:nvSpPr>
        <p:spPr>
          <a:xfrm rot="38468">
            <a:off x="10986271" y="904100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6" name="!!w3">
            <a:extLst>
              <a:ext uri="{FF2B5EF4-FFF2-40B4-BE49-F238E27FC236}">
                <a16:creationId xmlns:a16="http://schemas.microsoft.com/office/drawing/2014/main" id="{90BA17CD-5D10-079C-CCD7-B61CDB6F9753}"/>
              </a:ext>
            </a:extLst>
          </p:cNvPr>
          <p:cNvSpPr/>
          <p:nvPr/>
        </p:nvSpPr>
        <p:spPr>
          <a:xfrm rot="38468">
            <a:off x="6289316" y="891784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2">
            <a:extLst>
              <a:ext uri="{FF2B5EF4-FFF2-40B4-BE49-F238E27FC236}">
                <a16:creationId xmlns:a16="http://schemas.microsoft.com/office/drawing/2014/main" id="{37606EBB-9A09-456B-82D8-73E33713E8C9}"/>
              </a:ext>
            </a:extLst>
          </p:cNvPr>
          <p:cNvSpPr/>
          <p:nvPr/>
        </p:nvSpPr>
        <p:spPr>
          <a:xfrm rot="38468">
            <a:off x="6307251" y="696057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1">
            <a:extLst>
              <a:ext uri="{FF2B5EF4-FFF2-40B4-BE49-F238E27FC236}">
                <a16:creationId xmlns:a16="http://schemas.microsoft.com/office/drawing/2014/main" id="{B594FBE2-F319-EEE6-9656-56094C8D169B}"/>
              </a:ext>
            </a:extLst>
          </p:cNvPr>
          <p:cNvSpPr/>
          <p:nvPr/>
        </p:nvSpPr>
        <p:spPr>
          <a:xfrm rot="38468">
            <a:off x="10433805" y="694192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" name="!!e7">
            <a:extLst>
              <a:ext uri="{FF2B5EF4-FFF2-40B4-BE49-F238E27FC236}">
                <a16:creationId xmlns:a16="http://schemas.microsoft.com/office/drawing/2014/main" id="{64F51392-F4C7-FF47-9899-99BBA167E52C}"/>
              </a:ext>
            </a:extLst>
          </p:cNvPr>
          <p:cNvCxnSpPr>
            <a:cxnSpLocks/>
            <a:stCxn id="16" idx="4"/>
            <a:endCxn id="31" idx="0"/>
          </p:cNvCxnSpPr>
          <p:nvPr/>
        </p:nvCxnSpPr>
        <p:spPr>
          <a:xfrm>
            <a:off x="3956144" y="3373489"/>
            <a:ext cx="824410" cy="295965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w6">
            <a:extLst>
              <a:ext uri="{FF2B5EF4-FFF2-40B4-BE49-F238E27FC236}">
                <a16:creationId xmlns:a16="http://schemas.microsoft.com/office/drawing/2014/main" id="{D5F2236D-CD88-AA15-3338-70B95F0BDE3F}"/>
              </a:ext>
            </a:extLst>
          </p:cNvPr>
          <p:cNvSpPr/>
          <p:nvPr/>
        </p:nvSpPr>
        <p:spPr>
          <a:xfrm rot="38468">
            <a:off x="3849612" y="44564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2" name="!!w6">
            <a:extLst>
              <a:ext uri="{FF2B5EF4-FFF2-40B4-BE49-F238E27FC236}">
                <a16:creationId xmlns:a16="http://schemas.microsoft.com/office/drawing/2014/main" id="{A58DC48D-7754-E606-4B67-BC07297AF825}"/>
              </a:ext>
            </a:extLst>
          </p:cNvPr>
          <p:cNvSpPr/>
          <p:nvPr/>
        </p:nvSpPr>
        <p:spPr>
          <a:xfrm rot="38468">
            <a:off x="5789825" y="28153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20" name="!!e7">
            <a:extLst>
              <a:ext uri="{FF2B5EF4-FFF2-40B4-BE49-F238E27FC236}">
                <a16:creationId xmlns:a16="http://schemas.microsoft.com/office/drawing/2014/main" id="{E5AF0556-A587-A3E2-51F4-F8ED8D72858D}"/>
              </a:ext>
            </a:extLst>
          </p:cNvPr>
          <p:cNvCxnSpPr>
            <a:cxnSpLocks/>
            <a:stCxn id="35" idx="5"/>
            <a:endCxn id="23" idx="0"/>
          </p:cNvCxnSpPr>
          <p:nvPr/>
        </p:nvCxnSpPr>
        <p:spPr>
          <a:xfrm>
            <a:off x="13574126" y="7852248"/>
            <a:ext cx="1029708" cy="358731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!!w3">
            <a:extLst>
              <a:ext uri="{FF2B5EF4-FFF2-40B4-BE49-F238E27FC236}">
                <a16:creationId xmlns:a16="http://schemas.microsoft.com/office/drawing/2014/main" id="{489963BB-0CA8-CCDE-0157-06DFDFBAF462}"/>
              </a:ext>
            </a:extLst>
          </p:cNvPr>
          <p:cNvSpPr/>
          <p:nvPr/>
        </p:nvSpPr>
        <p:spPr>
          <a:xfrm rot="38468">
            <a:off x="11089174" y="1176097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!!w3">
            <a:extLst>
              <a:ext uri="{FF2B5EF4-FFF2-40B4-BE49-F238E27FC236}">
                <a16:creationId xmlns:a16="http://schemas.microsoft.com/office/drawing/2014/main" id="{9C36A0EB-0F9A-5A17-C533-AAFA90FB4F5F}"/>
              </a:ext>
            </a:extLst>
          </p:cNvPr>
          <p:cNvSpPr/>
          <p:nvPr/>
        </p:nvSpPr>
        <p:spPr>
          <a:xfrm rot="38468">
            <a:off x="13641946" y="920944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2ECA57C-A1B6-8018-EDB6-EDB3C97CF389}"/>
              </a:ext>
            </a:extLst>
          </p:cNvPr>
          <p:cNvSpPr/>
          <p:nvPr/>
        </p:nvSpPr>
        <p:spPr>
          <a:xfrm>
            <a:off x="13638291" y="563113"/>
            <a:ext cx="1026087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Recover the circulation answer from the maximum flow answer</a:t>
            </a: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1E4F0539-2AB6-3D95-AD3C-7E961E7673BC}"/>
              </a:ext>
            </a:extLst>
          </p:cNvPr>
          <p:cNvSpPr/>
          <p:nvPr/>
        </p:nvSpPr>
        <p:spPr>
          <a:xfrm>
            <a:off x="13653582" y="3610734"/>
            <a:ext cx="10230288" cy="144264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How?</a:t>
            </a:r>
            <a:endParaRPr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DA47664E-747F-915F-EB86-1A3EE2FDCE53}"/>
                  </a:ext>
                </a:extLst>
              </p:cNvPr>
              <p:cNvSpPr/>
              <p:nvPr/>
            </p:nvSpPr>
            <p:spPr>
              <a:xfrm>
                <a:off x="13622999" y="5613366"/>
                <a:ext cx="10260871" cy="775719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Step 3) If there is a flow of value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: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𝑎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𝑠𝑢𝑝𝑝𝑙𝑖𝑒𝑟</m:t>
                        </m:r>
                      </m:sub>
                      <m:sup/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−</m:t>
                        </m:r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𝑑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H, then there is a circulation in G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 the flow in H is less than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: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𝑎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𝑠𝑢𝑝𝑝𝑙𝑖𝑒𝑟</m:t>
                        </m:r>
                      </m:sub>
                      <m:sup/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−</m:t>
                        </m:r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𝑑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then there is no circulation in G</a:t>
                </a: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DA47664E-747F-915F-EB86-1A3EE2FDCE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2999" y="5613366"/>
                <a:ext cx="10260871" cy="775719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809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91143-688F-68EF-0208-446FE1AC8AE7}"/>
                  </a:ext>
                </a:extLst>
              </p:cNvPr>
              <p:cNvSpPr/>
              <p:nvPr/>
            </p:nvSpPr>
            <p:spPr>
              <a:xfrm>
                <a:off x="572183" y="397129"/>
                <a:ext cx="23239634" cy="20966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There is a flow of value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: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𝑎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𝑠𝑢𝑝𝑝𝑙𝑖𝑒𝑟</m:t>
                        </m:r>
                      </m:sub>
                      <m:sup/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−</m:t>
                        </m:r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𝑑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H, if and only if there is a circulation in G 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91143-688F-68EF-0208-446FE1AC8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83" y="397129"/>
                <a:ext cx="23239634" cy="209668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DA8CBB7-374C-81B6-7931-F7804A4BC71D}"/>
              </a:ext>
            </a:extLst>
          </p:cNvPr>
          <p:cNvSpPr/>
          <p:nvPr/>
        </p:nvSpPr>
        <p:spPr>
          <a:xfrm>
            <a:off x="6487588" y="5279120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</p:spTree>
    <p:extLst>
      <p:ext uri="{BB962C8B-B14F-4D97-AF65-F5344CB8AC3E}">
        <p14:creationId xmlns:p14="http://schemas.microsoft.com/office/powerpoint/2010/main" val="2107385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91143-688F-68EF-0208-446FE1AC8AE7}"/>
                  </a:ext>
                </a:extLst>
              </p:cNvPr>
              <p:cNvSpPr/>
              <p:nvPr/>
            </p:nvSpPr>
            <p:spPr>
              <a:xfrm>
                <a:off x="572183" y="397129"/>
                <a:ext cx="23239634" cy="20966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flow of value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: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𝑎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𝑠𝑢𝑝𝑝𝑙𝑖𝑒𝑟</m:t>
                        </m:r>
                      </m:sub>
                      <m:sup/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−</m:t>
                        </m:r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𝑑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H, then there is a circulation in G 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91143-688F-68EF-0208-446FE1AC8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83" y="397129"/>
                <a:ext cx="23239634" cy="209668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362026-E00C-BD17-9B47-949D19CB13E3}"/>
              </a:ext>
            </a:extLst>
          </p:cNvPr>
          <p:cNvSpPr/>
          <p:nvPr/>
        </p:nvSpPr>
        <p:spPr>
          <a:xfrm>
            <a:off x="3115986" y="973268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5" name="!!e3">
            <a:extLst>
              <a:ext uri="{FF2B5EF4-FFF2-40B4-BE49-F238E27FC236}">
                <a16:creationId xmlns:a16="http://schemas.microsoft.com/office/drawing/2014/main" id="{73834AF4-0E99-7B91-4E49-F5B0A00C81EE}"/>
              </a:ext>
            </a:extLst>
          </p:cNvPr>
          <p:cNvCxnSpPr>
            <a:cxnSpLocks/>
            <a:stCxn id="23" idx="2"/>
            <a:endCxn id="21" idx="6"/>
          </p:cNvCxnSpPr>
          <p:nvPr/>
        </p:nvCxnSpPr>
        <p:spPr>
          <a:xfrm flipH="1">
            <a:off x="3184919" y="803235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1600B0-34D4-D653-10FF-DB25411DBCA9}"/>
              </a:ext>
            </a:extLst>
          </p:cNvPr>
          <p:cNvSpPr/>
          <p:nvPr/>
        </p:nvSpPr>
        <p:spPr>
          <a:xfrm>
            <a:off x="3198886" y="781533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276760-7CD4-8AAF-0D39-83F90669AF30}"/>
              </a:ext>
            </a:extLst>
          </p:cNvPr>
          <p:cNvSpPr/>
          <p:nvPr/>
        </p:nvSpPr>
        <p:spPr>
          <a:xfrm>
            <a:off x="572183" y="528503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8" name="!!e7">
            <a:extLst>
              <a:ext uri="{FF2B5EF4-FFF2-40B4-BE49-F238E27FC236}">
                <a16:creationId xmlns:a16="http://schemas.microsoft.com/office/drawing/2014/main" id="{F541FFB9-5373-592F-4BBD-7B5BE5B4ACD0}"/>
              </a:ext>
            </a:extLst>
          </p:cNvPr>
          <p:cNvCxnSpPr>
            <a:cxnSpLocks/>
            <a:stCxn id="19" idx="6"/>
            <a:endCxn id="22" idx="2"/>
          </p:cNvCxnSpPr>
          <p:nvPr/>
        </p:nvCxnSpPr>
        <p:spPr>
          <a:xfrm>
            <a:off x="2226613" y="3485962"/>
            <a:ext cx="3105092" cy="89907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E19E086-099D-8F6C-2A0D-7979FE71A9C4}"/>
              </a:ext>
            </a:extLst>
          </p:cNvPr>
          <p:cNvSpPr/>
          <p:nvPr/>
        </p:nvSpPr>
        <p:spPr>
          <a:xfrm>
            <a:off x="2611253" y="365469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4524E3-B5B5-44F6-499A-E3B018E924E2}"/>
              </a:ext>
            </a:extLst>
          </p:cNvPr>
          <p:cNvSpPr/>
          <p:nvPr/>
        </p:nvSpPr>
        <p:spPr>
          <a:xfrm>
            <a:off x="3285432" y="582726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C1B783-1BEE-BD90-0EBD-DD5439BD9491}"/>
              </a:ext>
            </a:extLst>
          </p:cNvPr>
          <p:cNvSpPr/>
          <p:nvPr/>
        </p:nvSpPr>
        <p:spPr>
          <a:xfrm>
            <a:off x="7133400" y="58595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2" name="!!e4">
            <a:extLst>
              <a:ext uri="{FF2B5EF4-FFF2-40B4-BE49-F238E27FC236}">
                <a16:creationId xmlns:a16="http://schemas.microsoft.com/office/drawing/2014/main" id="{1D419C4B-1D9C-9B72-DDE0-D6FA5C4780C0}"/>
              </a:ext>
            </a:extLst>
          </p:cNvPr>
          <p:cNvCxnSpPr>
            <a:cxnSpLocks/>
            <a:stCxn id="25" idx="2"/>
            <a:endCxn id="23" idx="6"/>
          </p:cNvCxnSpPr>
          <p:nvPr/>
        </p:nvCxnSpPr>
        <p:spPr>
          <a:xfrm flipH="1" flipV="1">
            <a:off x="7263507" y="803235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678C12A-4BE9-39FC-B24D-DE4DB108A347}"/>
              </a:ext>
            </a:extLst>
          </p:cNvPr>
          <p:cNvSpPr/>
          <p:nvPr/>
        </p:nvSpPr>
        <p:spPr>
          <a:xfrm>
            <a:off x="7302325" y="779641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14EC9F-493A-E6E1-A390-F97312A94AC4}"/>
              </a:ext>
            </a:extLst>
          </p:cNvPr>
          <p:cNvSpPr/>
          <p:nvPr/>
        </p:nvSpPr>
        <p:spPr>
          <a:xfrm>
            <a:off x="7755836" y="985285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3F15781-868C-B1B1-CEB6-D315D460D651}"/>
              </a:ext>
            </a:extLst>
          </p:cNvPr>
          <p:cNvSpPr/>
          <p:nvPr/>
        </p:nvSpPr>
        <p:spPr>
          <a:xfrm>
            <a:off x="10506260" y="1005347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6" name="!!e7">
            <a:extLst>
              <a:ext uri="{FF2B5EF4-FFF2-40B4-BE49-F238E27FC236}">
                <a16:creationId xmlns:a16="http://schemas.microsoft.com/office/drawing/2014/main" id="{284D3525-FB29-A9E5-2084-B98A8E111D4E}"/>
              </a:ext>
            </a:extLst>
          </p:cNvPr>
          <p:cNvCxnSpPr>
            <a:cxnSpLocks/>
            <a:stCxn id="24" idx="5"/>
            <a:endCxn id="20" idx="2"/>
          </p:cNvCxnSpPr>
          <p:nvPr/>
        </p:nvCxnSpPr>
        <p:spPr>
          <a:xfrm>
            <a:off x="7179903" y="12731076"/>
            <a:ext cx="4162192" cy="263604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A6D40E6-2629-7EE3-309A-31E35DE2FDDD}"/>
              </a:ext>
            </a:extLst>
          </p:cNvPr>
          <p:cNvSpPr/>
          <p:nvPr/>
        </p:nvSpPr>
        <p:spPr>
          <a:xfrm>
            <a:off x="7953439" y="1259994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18" name="!!gg">
            <a:extLst>
              <a:ext uri="{FF2B5EF4-FFF2-40B4-BE49-F238E27FC236}">
                <a16:creationId xmlns:a16="http://schemas.microsoft.com/office/drawing/2014/main" id="{6FE82AB8-3BEA-5043-1098-AF4935127898}"/>
              </a:ext>
            </a:extLst>
          </p:cNvPr>
          <p:cNvSpPr/>
          <p:nvPr/>
        </p:nvSpPr>
        <p:spPr>
          <a:xfrm>
            <a:off x="9447312" y="401993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s">
            <a:extLst>
              <a:ext uri="{FF2B5EF4-FFF2-40B4-BE49-F238E27FC236}">
                <a16:creationId xmlns:a16="http://schemas.microsoft.com/office/drawing/2014/main" id="{9BC115E4-DA62-6184-DD54-AE42CC09C389}"/>
              </a:ext>
            </a:extLst>
          </p:cNvPr>
          <p:cNvSpPr/>
          <p:nvPr/>
        </p:nvSpPr>
        <p:spPr>
          <a:xfrm>
            <a:off x="694405" y="2764641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20" name="!!s">
            <a:extLst>
              <a:ext uri="{FF2B5EF4-FFF2-40B4-BE49-F238E27FC236}">
                <a16:creationId xmlns:a16="http://schemas.microsoft.com/office/drawing/2014/main" id="{24942BEB-2A9F-2B85-E8E6-34086D4CCC8A}"/>
              </a:ext>
            </a:extLst>
          </p:cNvPr>
          <p:cNvSpPr/>
          <p:nvPr/>
        </p:nvSpPr>
        <p:spPr>
          <a:xfrm>
            <a:off x="11342095" y="12273359"/>
            <a:ext cx="1532208" cy="14426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4534BF05-11FA-3A54-9914-EE7FE0B3167F}"/>
              </a:ext>
            </a:extLst>
          </p:cNvPr>
          <p:cNvSpPr/>
          <p:nvPr/>
        </p:nvSpPr>
        <p:spPr>
          <a:xfrm>
            <a:off x="1384919" y="716693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22" name="!!p1">
            <a:extLst>
              <a:ext uri="{FF2B5EF4-FFF2-40B4-BE49-F238E27FC236}">
                <a16:creationId xmlns:a16="http://schemas.microsoft.com/office/drawing/2014/main" id="{95F804AB-07E7-88A7-59F2-FCA2E40B98CB}"/>
              </a:ext>
            </a:extLst>
          </p:cNvPr>
          <p:cNvSpPr/>
          <p:nvPr/>
        </p:nvSpPr>
        <p:spPr>
          <a:xfrm>
            <a:off x="5331705" y="348503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994B920C-8138-C172-3A8A-E5F9E995C3C2}"/>
              </a:ext>
            </a:extLst>
          </p:cNvPr>
          <p:cNvSpPr/>
          <p:nvPr/>
        </p:nvSpPr>
        <p:spPr>
          <a:xfrm>
            <a:off x="5463507" y="713235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4" name="!!p4">
            <a:extLst>
              <a:ext uri="{FF2B5EF4-FFF2-40B4-BE49-F238E27FC236}">
                <a16:creationId xmlns:a16="http://schemas.microsoft.com/office/drawing/2014/main" id="{9DF7324F-6BE0-A1E5-EB8B-597554F7268E}"/>
              </a:ext>
            </a:extLst>
          </p:cNvPr>
          <p:cNvSpPr/>
          <p:nvPr/>
        </p:nvSpPr>
        <p:spPr>
          <a:xfrm>
            <a:off x="5643507" y="1119468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25" name="!!p2">
            <a:extLst>
              <a:ext uri="{FF2B5EF4-FFF2-40B4-BE49-F238E27FC236}">
                <a16:creationId xmlns:a16="http://schemas.microsoft.com/office/drawing/2014/main" id="{19508AF4-D005-E88C-94F6-D10135146CF0}"/>
              </a:ext>
            </a:extLst>
          </p:cNvPr>
          <p:cNvSpPr/>
          <p:nvPr/>
        </p:nvSpPr>
        <p:spPr>
          <a:xfrm>
            <a:off x="9542095" y="714964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26" name="!!e6">
            <a:extLst>
              <a:ext uri="{FF2B5EF4-FFF2-40B4-BE49-F238E27FC236}">
                <a16:creationId xmlns:a16="http://schemas.microsoft.com/office/drawing/2014/main" id="{A42C97F7-1B66-805B-E300-A865383D959E}"/>
              </a:ext>
            </a:extLst>
          </p:cNvPr>
          <p:cNvCxnSpPr>
            <a:cxnSpLocks/>
            <a:stCxn id="22" idx="3"/>
            <a:endCxn id="21" idx="7"/>
          </p:cNvCxnSpPr>
          <p:nvPr/>
        </p:nvCxnSpPr>
        <p:spPr>
          <a:xfrm flipH="1">
            <a:off x="2921315" y="502142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!!e5">
            <a:extLst>
              <a:ext uri="{FF2B5EF4-FFF2-40B4-BE49-F238E27FC236}">
                <a16:creationId xmlns:a16="http://schemas.microsoft.com/office/drawing/2014/main" id="{170D4A4F-5142-C5F8-3AC9-D82DD7461B87}"/>
              </a:ext>
            </a:extLst>
          </p:cNvPr>
          <p:cNvCxnSpPr>
            <a:cxnSpLocks/>
            <a:stCxn id="24" idx="1"/>
            <a:endCxn id="21" idx="5"/>
          </p:cNvCxnSpPr>
          <p:nvPr/>
        </p:nvCxnSpPr>
        <p:spPr>
          <a:xfrm flipH="1" flipV="1">
            <a:off x="2921315" y="870332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e2">
            <a:extLst>
              <a:ext uri="{FF2B5EF4-FFF2-40B4-BE49-F238E27FC236}">
                <a16:creationId xmlns:a16="http://schemas.microsoft.com/office/drawing/2014/main" id="{876C2708-15F8-4A37-7D65-4EE2539E46B3}"/>
              </a:ext>
            </a:extLst>
          </p:cNvPr>
          <p:cNvCxnSpPr>
            <a:cxnSpLocks/>
            <a:stCxn id="24" idx="7"/>
            <a:endCxn id="25" idx="4"/>
          </p:cNvCxnSpPr>
          <p:nvPr/>
        </p:nvCxnSpPr>
        <p:spPr>
          <a:xfrm flipV="1">
            <a:off x="7179903" y="894964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!!e1">
            <a:extLst>
              <a:ext uri="{FF2B5EF4-FFF2-40B4-BE49-F238E27FC236}">
                <a16:creationId xmlns:a16="http://schemas.microsoft.com/office/drawing/2014/main" id="{2E037F36-9505-59F6-DF84-DEA50F9AFA27}"/>
              </a:ext>
            </a:extLst>
          </p:cNvPr>
          <p:cNvCxnSpPr>
            <a:cxnSpLocks/>
            <a:stCxn id="25" idx="1"/>
            <a:endCxn id="22" idx="5"/>
          </p:cNvCxnSpPr>
          <p:nvPr/>
        </p:nvCxnSpPr>
        <p:spPr>
          <a:xfrm flipH="1" flipV="1">
            <a:off x="6868101" y="502142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!!w6">
            <a:extLst>
              <a:ext uri="{FF2B5EF4-FFF2-40B4-BE49-F238E27FC236}">
                <a16:creationId xmlns:a16="http://schemas.microsoft.com/office/drawing/2014/main" id="{C6BE8DDB-ED5B-BF8B-E203-689F277811D9}"/>
              </a:ext>
            </a:extLst>
          </p:cNvPr>
          <p:cNvSpPr/>
          <p:nvPr/>
        </p:nvSpPr>
        <p:spPr>
          <a:xfrm rot="38468">
            <a:off x="3949582" y="583244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1" name="!!w5">
            <a:extLst>
              <a:ext uri="{FF2B5EF4-FFF2-40B4-BE49-F238E27FC236}">
                <a16:creationId xmlns:a16="http://schemas.microsoft.com/office/drawing/2014/main" id="{DB91987F-A4F7-F5E0-3351-4AD0024F81BB}"/>
              </a:ext>
            </a:extLst>
          </p:cNvPr>
          <p:cNvSpPr/>
          <p:nvPr/>
        </p:nvSpPr>
        <p:spPr>
          <a:xfrm rot="38468">
            <a:off x="7872269" y="583244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2" name="!!w4">
            <a:extLst>
              <a:ext uri="{FF2B5EF4-FFF2-40B4-BE49-F238E27FC236}">
                <a16:creationId xmlns:a16="http://schemas.microsoft.com/office/drawing/2014/main" id="{ACDE81BF-2E3D-DF8F-6038-37CC6547BC0E}"/>
              </a:ext>
            </a:extLst>
          </p:cNvPr>
          <p:cNvSpPr/>
          <p:nvPr/>
        </p:nvSpPr>
        <p:spPr>
          <a:xfrm rot="38468">
            <a:off x="8490636" y="987479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3" name="!!w3">
            <a:extLst>
              <a:ext uri="{FF2B5EF4-FFF2-40B4-BE49-F238E27FC236}">
                <a16:creationId xmlns:a16="http://schemas.microsoft.com/office/drawing/2014/main" id="{CA121181-6F66-DD6E-8AC5-861A4C95280B}"/>
              </a:ext>
            </a:extLst>
          </p:cNvPr>
          <p:cNvSpPr/>
          <p:nvPr/>
        </p:nvSpPr>
        <p:spPr>
          <a:xfrm rot="38468">
            <a:off x="3793681" y="975163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4" name="!!w2">
            <a:extLst>
              <a:ext uri="{FF2B5EF4-FFF2-40B4-BE49-F238E27FC236}">
                <a16:creationId xmlns:a16="http://schemas.microsoft.com/office/drawing/2014/main" id="{B3F89B1C-15F8-CEBF-81DD-0037F61458F4}"/>
              </a:ext>
            </a:extLst>
          </p:cNvPr>
          <p:cNvSpPr/>
          <p:nvPr/>
        </p:nvSpPr>
        <p:spPr>
          <a:xfrm rot="38468">
            <a:off x="3811616" y="779437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!!w1">
            <a:extLst>
              <a:ext uri="{FF2B5EF4-FFF2-40B4-BE49-F238E27FC236}">
                <a16:creationId xmlns:a16="http://schemas.microsoft.com/office/drawing/2014/main" id="{50B91383-6AAA-FE8F-0ECB-37C2223D8F8B}"/>
              </a:ext>
            </a:extLst>
          </p:cNvPr>
          <p:cNvSpPr/>
          <p:nvPr/>
        </p:nvSpPr>
        <p:spPr>
          <a:xfrm rot="38468">
            <a:off x="7938170" y="777571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36" name="!!e7">
            <a:extLst>
              <a:ext uri="{FF2B5EF4-FFF2-40B4-BE49-F238E27FC236}">
                <a16:creationId xmlns:a16="http://schemas.microsoft.com/office/drawing/2014/main" id="{B1E44E96-84D7-81D3-5CDA-EA6ECAD93340}"/>
              </a:ext>
            </a:extLst>
          </p:cNvPr>
          <p:cNvCxnSpPr>
            <a:cxnSpLocks/>
            <a:stCxn id="19" idx="4"/>
            <a:endCxn id="21" idx="0"/>
          </p:cNvCxnSpPr>
          <p:nvPr/>
        </p:nvCxnSpPr>
        <p:spPr>
          <a:xfrm>
            <a:off x="1460509" y="4207282"/>
            <a:ext cx="824410" cy="295965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!!w6">
            <a:extLst>
              <a:ext uri="{FF2B5EF4-FFF2-40B4-BE49-F238E27FC236}">
                <a16:creationId xmlns:a16="http://schemas.microsoft.com/office/drawing/2014/main" id="{63386420-C2D5-C7E8-9415-748D458BF6B9}"/>
              </a:ext>
            </a:extLst>
          </p:cNvPr>
          <p:cNvSpPr/>
          <p:nvPr/>
        </p:nvSpPr>
        <p:spPr>
          <a:xfrm rot="38468">
            <a:off x="1353977" y="5290211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8" name="!!w6">
            <a:extLst>
              <a:ext uri="{FF2B5EF4-FFF2-40B4-BE49-F238E27FC236}">
                <a16:creationId xmlns:a16="http://schemas.microsoft.com/office/drawing/2014/main" id="{AA7A2C64-19E3-A367-42D3-F5FDF05F77FC}"/>
              </a:ext>
            </a:extLst>
          </p:cNvPr>
          <p:cNvSpPr/>
          <p:nvPr/>
        </p:nvSpPr>
        <p:spPr>
          <a:xfrm rot="38468">
            <a:off x="3294190" y="364912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39" name="!!e7">
            <a:extLst>
              <a:ext uri="{FF2B5EF4-FFF2-40B4-BE49-F238E27FC236}">
                <a16:creationId xmlns:a16="http://schemas.microsoft.com/office/drawing/2014/main" id="{4BFFEFD4-68F0-429F-9B3E-3110C360112A}"/>
              </a:ext>
            </a:extLst>
          </p:cNvPr>
          <p:cNvCxnSpPr>
            <a:cxnSpLocks/>
            <a:stCxn id="25" idx="5"/>
            <a:endCxn id="20" idx="0"/>
          </p:cNvCxnSpPr>
          <p:nvPr/>
        </p:nvCxnSpPr>
        <p:spPr>
          <a:xfrm>
            <a:off x="11078491" y="8686041"/>
            <a:ext cx="1029708" cy="358731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!!w3">
            <a:extLst>
              <a:ext uri="{FF2B5EF4-FFF2-40B4-BE49-F238E27FC236}">
                <a16:creationId xmlns:a16="http://schemas.microsoft.com/office/drawing/2014/main" id="{8D2CEDDC-5EAA-57A7-9653-620F304DA6F2}"/>
              </a:ext>
            </a:extLst>
          </p:cNvPr>
          <p:cNvSpPr/>
          <p:nvPr/>
        </p:nvSpPr>
        <p:spPr>
          <a:xfrm rot="38468">
            <a:off x="8593539" y="1259477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!!w3">
            <a:extLst>
              <a:ext uri="{FF2B5EF4-FFF2-40B4-BE49-F238E27FC236}">
                <a16:creationId xmlns:a16="http://schemas.microsoft.com/office/drawing/2014/main" id="{28325DAA-F5A0-E481-A527-23B2075D8775}"/>
              </a:ext>
            </a:extLst>
          </p:cNvPr>
          <p:cNvSpPr/>
          <p:nvPr/>
        </p:nvSpPr>
        <p:spPr>
          <a:xfrm rot="38468">
            <a:off x="11146311" y="1004323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42" name="!!box">
            <a:extLst>
              <a:ext uri="{FF2B5EF4-FFF2-40B4-BE49-F238E27FC236}">
                <a16:creationId xmlns:a16="http://schemas.microsoft.com/office/drawing/2014/main" id="{898F60B2-67AA-0F8A-CBC9-ABB01414B123}"/>
              </a:ext>
            </a:extLst>
          </p:cNvPr>
          <p:cNvSpPr/>
          <p:nvPr/>
        </p:nvSpPr>
        <p:spPr>
          <a:xfrm>
            <a:off x="12922195" y="3082608"/>
            <a:ext cx="10767400" cy="1017567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Proof (Sketch):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Remove s and 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9588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91143-688F-68EF-0208-446FE1AC8AE7}"/>
                  </a:ext>
                </a:extLst>
              </p:cNvPr>
              <p:cNvSpPr/>
              <p:nvPr/>
            </p:nvSpPr>
            <p:spPr>
              <a:xfrm>
                <a:off x="572183" y="397129"/>
                <a:ext cx="23239634" cy="20966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flow of value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: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𝑎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𝑠𝑢𝑝𝑝𝑙𝑖𝑒𝑟</m:t>
                        </m:r>
                      </m:sub>
                      <m:sup/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−</m:t>
                        </m:r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𝑑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H, then there is a circulation in G 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91143-688F-68EF-0208-446FE1AC8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83" y="397129"/>
                <a:ext cx="23239634" cy="209668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362026-E00C-BD17-9B47-949D19CB13E3}"/>
              </a:ext>
            </a:extLst>
          </p:cNvPr>
          <p:cNvSpPr/>
          <p:nvPr/>
        </p:nvSpPr>
        <p:spPr>
          <a:xfrm>
            <a:off x="3115986" y="973268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5" name="!!e3">
            <a:extLst>
              <a:ext uri="{FF2B5EF4-FFF2-40B4-BE49-F238E27FC236}">
                <a16:creationId xmlns:a16="http://schemas.microsoft.com/office/drawing/2014/main" id="{73834AF4-0E99-7B91-4E49-F5B0A00C81EE}"/>
              </a:ext>
            </a:extLst>
          </p:cNvPr>
          <p:cNvCxnSpPr>
            <a:cxnSpLocks/>
            <a:stCxn id="23" idx="2"/>
            <a:endCxn id="21" idx="6"/>
          </p:cNvCxnSpPr>
          <p:nvPr/>
        </p:nvCxnSpPr>
        <p:spPr>
          <a:xfrm flipH="1">
            <a:off x="3184919" y="803235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1600B0-34D4-D653-10FF-DB25411DBCA9}"/>
              </a:ext>
            </a:extLst>
          </p:cNvPr>
          <p:cNvSpPr/>
          <p:nvPr/>
        </p:nvSpPr>
        <p:spPr>
          <a:xfrm>
            <a:off x="3198886" y="781533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4524E3-B5B5-44F6-499A-E3B018E924E2}"/>
              </a:ext>
            </a:extLst>
          </p:cNvPr>
          <p:cNvSpPr/>
          <p:nvPr/>
        </p:nvSpPr>
        <p:spPr>
          <a:xfrm>
            <a:off x="3285432" y="582726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C1B783-1BEE-BD90-0EBD-DD5439BD9491}"/>
              </a:ext>
            </a:extLst>
          </p:cNvPr>
          <p:cNvSpPr/>
          <p:nvPr/>
        </p:nvSpPr>
        <p:spPr>
          <a:xfrm>
            <a:off x="7133400" y="58595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12" name="!!e4">
            <a:extLst>
              <a:ext uri="{FF2B5EF4-FFF2-40B4-BE49-F238E27FC236}">
                <a16:creationId xmlns:a16="http://schemas.microsoft.com/office/drawing/2014/main" id="{1D419C4B-1D9C-9B72-DDE0-D6FA5C4780C0}"/>
              </a:ext>
            </a:extLst>
          </p:cNvPr>
          <p:cNvCxnSpPr>
            <a:cxnSpLocks/>
            <a:stCxn id="25" idx="2"/>
            <a:endCxn id="23" idx="6"/>
          </p:cNvCxnSpPr>
          <p:nvPr/>
        </p:nvCxnSpPr>
        <p:spPr>
          <a:xfrm flipH="1" flipV="1">
            <a:off x="7263507" y="803235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678C12A-4BE9-39FC-B24D-DE4DB108A347}"/>
              </a:ext>
            </a:extLst>
          </p:cNvPr>
          <p:cNvSpPr/>
          <p:nvPr/>
        </p:nvSpPr>
        <p:spPr>
          <a:xfrm>
            <a:off x="7302325" y="779641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14EC9F-493A-E6E1-A390-F97312A94AC4}"/>
              </a:ext>
            </a:extLst>
          </p:cNvPr>
          <p:cNvSpPr/>
          <p:nvPr/>
        </p:nvSpPr>
        <p:spPr>
          <a:xfrm>
            <a:off x="7755836" y="985285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8" name="!!gg">
            <a:extLst>
              <a:ext uri="{FF2B5EF4-FFF2-40B4-BE49-F238E27FC236}">
                <a16:creationId xmlns:a16="http://schemas.microsoft.com/office/drawing/2014/main" id="{6FE82AB8-3BEA-5043-1098-AF4935127898}"/>
              </a:ext>
            </a:extLst>
          </p:cNvPr>
          <p:cNvSpPr/>
          <p:nvPr/>
        </p:nvSpPr>
        <p:spPr>
          <a:xfrm>
            <a:off x="520948" y="102639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p3">
            <a:extLst>
              <a:ext uri="{FF2B5EF4-FFF2-40B4-BE49-F238E27FC236}">
                <a16:creationId xmlns:a16="http://schemas.microsoft.com/office/drawing/2014/main" id="{4534BF05-11FA-3A54-9914-EE7FE0B3167F}"/>
              </a:ext>
            </a:extLst>
          </p:cNvPr>
          <p:cNvSpPr/>
          <p:nvPr/>
        </p:nvSpPr>
        <p:spPr>
          <a:xfrm>
            <a:off x="1384919" y="716693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22" name="!!p1">
            <a:extLst>
              <a:ext uri="{FF2B5EF4-FFF2-40B4-BE49-F238E27FC236}">
                <a16:creationId xmlns:a16="http://schemas.microsoft.com/office/drawing/2014/main" id="{95F804AB-07E7-88A7-59F2-FCA2E40B98CB}"/>
              </a:ext>
            </a:extLst>
          </p:cNvPr>
          <p:cNvSpPr/>
          <p:nvPr/>
        </p:nvSpPr>
        <p:spPr>
          <a:xfrm>
            <a:off x="5331705" y="348503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23" name="!!p5">
            <a:extLst>
              <a:ext uri="{FF2B5EF4-FFF2-40B4-BE49-F238E27FC236}">
                <a16:creationId xmlns:a16="http://schemas.microsoft.com/office/drawing/2014/main" id="{994B920C-8138-C172-3A8A-E5F9E995C3C2}"/>
              </a:ext>
            </a:extLst>
          </p:cNvPr>
          <p:cNvSpPr/>
          <p:nvPr/>
        </p:nvSpPr>
        <p:spPr>
          <a:xfrm>
            <a:off x="5463507" y="713235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4" name="!!p4">
            <a:extLst>
              <a:ext uri="{FF2B5EF4-FFF2-40B4-BE49-F238E27FC236}">
                <a16:creationId xmlns:a16="http://schemas.microsoft.com/office/drawing/2014/main" id="{9DF7324F-6BE0-A1E5-EB8B-597554F7268E}"/>
              </a:ext>
            </a:extLst>
          </p:cNvPr>
          <p:cNvSpPr/>
          <p:nvPr/>
        </p:nvSpPr>
        <p:spPr>
          <a:xfrm>
            <a:off x="5643507" y="1119468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25" name="!!p2">
            <a:extLst>
              <a:ext uri="{FF2B5EF4-FFF2-40B4-BE49-F238E27FC236}">
                <a16:creationId xmlns:a16="http://schemas.microsoft.com/office/drawing/2014/main" id="{19508AF4-D005-E88C-94F6-D10135146CF0}"/>
              </a:ext>
            </a:extLst>
          </p:cNvPr>
          <p:cNvSpPr/>
          <p:nvPr/>
        </p:nvSpPr>
        <p:spPr>
          <a:xfrm>
            <a:off x="9542095" y="714964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26" name="!!e6">
            <a:extLst>
              <a:ext uri="{FF2B5EF4-FFF2-40B4-BE49-F238E27FC236}">
                <a16:creationId xmlns:a16="http://schemas.microsoft.com/office/drawing/2014/main" id="{A42C97F7-1B66-805B-E300-A865383D959E}"/>
              </a:ext>
            </a:extLst>
          </p:cNvPr>
          <p:cNvCxnSpPr>
            <a:cxnSpLocks/>
            <a:stCxn id="22" idx="3"/>
            <a:endCxn id="21" idx="7"/>
          </p:cNvCxnSpPr>
          <p:nvPr/>
        </p:nvCxnSpPr>
        <p:spPr>
          <a:xfrm flipH="1">
            <a:off x="2921315" y="502142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!!e5">
            <a:extLst>
              <a:ext uri="{FF2B5EF4-FFF2-40B4-BE49-F238E27FC236}">
                <a16:creationId xmlns:a16="http://schemas.microsoft.com/office/drawing/2014/main" id="{170D4A4F-5142-C5F8-3AC9-D82DD7461B87}"/>
              </a:ext>
            </a:extLst>
          </p:cNvPr>
          <p:cNvCxnSpPr>
            <a:cxnSpLocks/>
            <a:stCxn id="24" idx="1"/>
            <a:endCxn id="21" idx="5"/>
          </p:cNvCxnSpPr>
          <p:nvPr/>
        </p:nvCxnSpPr>
        <p:spPr>
          <a:xfrm flipH="1" flipV="1">
            <a:off x="2921315" y="870332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e2">
            <a:extLst>
              <a:ext uri="{FF2B5EF4-FFF2-40B4-BE49-F238E27FC236}">
                <a16:creationId xmlns:a16="http://schemas.microsoft.com/office/drawing/2014/main" id="{876C2708-15F8-4A37-7D65-4EE2539E46B3}"/>
              </a:ext>
            </a:extLst>
          </p:cNvPr>
          <p:cNvCxnSpPr>
            <a:cxnSpLocks/>
            <a:stCxn id="24" idx="7"/>
            <a:endCxn id="25" idx="4"/>
          </p:cNvCxnSpPr>
          <p:nvPr/>
        </p:nvCxnSpPr>
        <p:spPr>
          <a:xfrm flipV="1">
            <a:off x="7179903" y="894964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!!e1">
            <a:extLst>
              <a:ext uri="{FF2B5EF4-FFF2-40B4-BE49-F238E27FC236}">
                <a16:creationId xmlns:a16="http://schemas.microsoft.com/office/drawing/2014/main" id="{2E037F36-9505-59F6-DF84-DEA50F9AFA27}"/>
              </a:ext>
            </a:extLst>
          </p:cNvPr>
          <p:cNvCxnSpPr>
            <a:cxnSpLocks/>
            <a:stCxn id="25" idx="1"/>
            <a:endCxn id="22" idx="5"/>
          </p:cNvCxnSpPr>
          <p:nvPr/>
        </p:nvCxnSpPr>
        <p:spPr>
          <a:xfrm flipH="1" flipV="1">
            <a:off x="6868101" y="502142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!!w6">
            <a:extLst>
              <a:ext uri="{FF2B5EF4-FFF2-40B4-BE49-F238E27FC236}">
                <a16:creationId xmlns:a16="http://schemas.microsoft.com/office/drawing/2014/main" id="{C6BE8DDB-ED5B-BF8B-E203-689F277811D9}"/>
              </a:ext>
            </a:extLst>
          </p:cNvPr>
          <p:cNvSpPr/>
          <p:nvPr/>
        </p:nvSpPr>
        <p:spPr>
          <a:xfrm rot="38468">
            <a:off x="3949582" y="583244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1" name="!!w5">
            <a:extLst>
              <a:ext uri="{FF2B5EF4-FFF2-40B4-BE49-F238E27FC236}">
                <a16:creationId xmlns:a16="http://schemas.microsoft.com/office/drawing/2014/main" id="{DB91987F-A4F7-F5E0-3351-4AD0024F81BB}"/>
              </a:ext>
            </a:extLst>
          </p:cNvPr>
          <p:cNvSpPr/>
          <p:nvPr/>
        </p:nvSpPr>
        <p:spPr>
          <a:xfrm rot="38468">
            <a:off x="7872269" y="583244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2" name="!!w4">
            <a:extLst>
              <a:ext uri="{FF2B5EF4-FFF2-40B4-BE49-F238E27FC236}">
                <a16:creationId xmlns:a16="http://schemas.microsoft.com/office/drawing/2014/main" id="{ACDE81BF-2E3D-DF8F-6038-37CC6547BC0E}"/>
              </a:ext>
            </a:extLst>
          </p:cNvPr>
          <p:cNvSpPr/>
          <p:nvPr/>
        </p:nvSpPr>
        <p:spPr>
          <a:xfrm rot="38468">
            <a:off x="8490636" y="987479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3" name="!!w3">
            <a:extLst>
              <a:ext uri="{FF2B5EF4-FFF2-40B4-BE49-F238E27FC236}">
                <a16:creationId xmlns:a16="http://schemas.microsoft.com/office/drawing/2014/main" id="{CA121181-6F66-DD6E-8AC5-861A4C95280B}"/>
              </a:ext>
            </a:extLst>
          </p:cNvPr>
          <p:cNvSpPr/>
          <p:nvPr/>
        </p:nvSpPr>
        <p:spPr>
          <a:xfrm rot="38468">
            <a:off x="3793681" y="975163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4" name="!!w2">
            <a:extLst>
              <a:ext uri="{FF2B5EF4-FFF2-40B4-BE49-F238E27FC236}">
                <a16:creationId xmlns:a16="http://schemas.microsoft.com/office/drawing/2014/main" id="{B3F89B1C-15F8-CEBF-81DD-0037F61458F4}"/>
              </a:ext>
            </a:extLst>
          </p:cNvPr>
          <p:cNvSpPr/>
          <p:nvPr/>
        </p:nvSpPr>
        <p:spPr>
          <a:xfrm rot="38468">
            <a:off x="3811616" y="779437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!!w1">
            <a:extLst>
              <a:ext uri="{FF2B5EF4-FFF2-40B4-BE49-F238E27FC236}">
                <a16:creationId xmlns:a16="http://schemas.microsoft.com/office/drawing/2014/main" id="{50B91383-6AAA-FE8F-0ECB-37C2223D8F8B}"/>
              </a:ext>
            </a:extLst>
          </p:cNvPr>
          <p:cNvSpPr/>
          <p:nvPr/>
        </p:nvSpPr>
        <p:spPr>
          <a:xfrm rot="38468">
            <a:off x="7938170" y="777571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!!box">
                <a:extLst>
                  <a:ext uri="{FF2B5EF4-FFF2-40B4-BE49-F238E27FC236}">
                    <a16:creationId xmlns:a16="http://schemas.microsoft.com/office/drawing/2014/main" id="{898F60B2-67AA-0F8A-CBC9-ABB01414B123}"/>
                  </a:ext>
                </a:extLst>
              </p:cNvPr>
              <p:cNvSpPr/>
              <p:nvPr/>
            </p:nvSpPr>
            <p:spPr>
              <a:xfrm>
                <a:off x="12922195" y="3082608"/>
                <a:ext cx="10767400" cy="1017567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Proof (Sketch):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Remove s and 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for a supplier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the outgoing flow is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for a consumer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the incoming flow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!!box">
                <a:extLst>
                  <a:ext uri="{FF2B5EF4-FFF2-40B4-BE49-F238E27FC236}">
                    <a16:creationId xmlns:a16="http://schemas.microsoft.com/office/drawing/2014/main" id="{898F60B2-67AA-0F8A-CBC9-ABB01414B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2195" y="3082608"/>
                <a:ext cx="10767400" cy="1017567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6250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91143-688F-68EF-0208-446FE1AC8AE7}"/>
                  </a:ext>
                </a:extLst>
              </p:cNvPr>
              <p:cNvSpPr/>
              <p:nvPr/>
            </p:nvSpPr>
            <p:spPr>
              <a:xfrm>
                <a:off x="572183" y="397129"/>
                <a:ext cx="23239634" cy="20966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circulation in G, then there is a flow of value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: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𝑎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𝑠𝑢𝑝𝑝𝑙𝑖𝑒𝑟</m:t>
                        </m:r>
                      </m:sub>
                      <m:sup/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−</m:t>
                        </m:r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𝑑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H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91143-688F-68EF-0208-446FE1AC8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83" y="397129"/>
                <a:ext cx="23239634" cy="209668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EA22EAAF-CAB0-8DA4-BB15-1C8A75500BE0}"/>
                  </a:ext>
                </a:extLst>
              </p:cNvPr>
              <p:cNvSpPr/>
              <p:nvPr/>
            </p:nvSpPr>
            <p:spPr>
              <a:xfrm>
                <a:off x="12922195" y="3082608"/>
                <a:ext cx="10767400" cy="1017567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Proof (Sketch): Do the reverse of what we did in the previous proof: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Add s and t with appropriate edges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for any node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(except s and t), the flow is conserved at that node.</a:t>
                </a: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EA22EAAF-CAB0-8DA4-BB15-1C8A75500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2195" y="3082608"/>
                <a:ext cx="10767400" cy="1017567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0A42EA-D987-6299-8F4D-BDEC730B68C5}"/>
              </a:ext>
            </a:extLst>
          </p:cNvPr>
          <p:cNvSpPr/>
          <p:nvPr/>
        </p:nvSpPr>
        <p:spPr>
          <a:xfrm>
            <a:off x="3115986" y="973268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8" name="!!e3">
            <a:extLst>
              <a:ext uri="{FF2B5EF4-FFF2-40B4-BE49-F238E27FC236}">
                <a16:creationId xmlns:a16="http://schemas.microsoft.com/office/drawing/2014/main" id="{F0BA1F9F-8D27-81A9-FE61-4117195D8D31}"/>
              </a:ext>
            </a:extLst>
          </p:cNvPr>
          <p:cNvCxnSpPr>
            <a:cxnSpLocks/>
            <a:stCxn id="48" idx="2"/>
            <a:endCxn id="46" idx="6"/>
          </p:cNvCxnSpPr>
          <p:nvPr/>
        </p:nvCxnSpPr>
        <p:spPr>
          <a:xfrm flipH="1">
            <a:off x="3184919" y="803235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3225BBC-E589-1D49-AFA5-3FCED9C70274}"/>
              </a:ext>
            </a:extLst>
          </p:cNvPr>
          <p:cNvSpPr/>
          <p:nvPr/>
        </p:nvSpPr>
        <p:spPr>
          <a:xfrm>
            <a:off x="3198886" y="781533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E89EE-81EE-F2EA-03A1-139676F5CCA9}"/>
              </a:ext>
            </a:extLst>
          </p:cNvPr>
          <p:cNvSpPr/>
          <p:nvPr/>
        </p:nvSpPr>
        <p:spPr>
          <a:xfrm>
            <a:off x="3285432" y="582726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FF603D5-4536-B4F3-BB5B-4817DF6666F4}"/>
              </a:ext>
            </a:extLst>
          </p:cNvPr>
          <p:cNvSpPr/>
          <p:nvPr/>
        </p:nvSpPr>
        <p:spPr>
          <a:xfrm>
            <a:off x="7133400" y="58595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36" name="!!e4">
            <a:extLst>
              <a:ext uri="{FF2B5EF4-FFF2-40B4-BE49-F238E27FC236}">
                <a16:creationId xmlns:a16="http://schemas.microsoft.com/office/drawing/2014/main" id="{AB61D1CF-429D-B7ED-FDFC-C40A53E713A3}"/>
              </a:ext>
            </a:extLst>
          </p:cNvPr>
          <p:cNvCxnSpPr>
            <a:cxnSpLocks/>
            <a:stCxn id="50" idx="2"/>
            <a:endCxn id="48" idx="6"/>
          </p:cNvCxnSpPr>
          <p:nvPr/>
        </p:nvCxnSpPr>
        <p:spPr>
          <a:xfrm flipH="1" flipV="1">
            <a:off x="7263507" y="803235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3C64FE7-0863-D476-397A-91B93F6A61BD}"/>
              </a:ext>
            </a:extLst>
          </p:cNvPr>
          <p:cNvSpPr/>
          <p:nvPr/>
        </p:nvSpPr>
        <p:spPr>
          <a:xfrm>
            <a:off x="7302325" y="779641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19B35DB-08A7-38B8-5091-A8F41C6C61ED}"/>
              </a:ext>
            </a:extLst>
          </p:cNvPr>
          <p:cNvSpPr/>
          <p:nvPr/>
        </p:nvSpPr>
        <p:spPr>
          <a:xfrm>
            <a:off x="7755836" y="985285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43" name="!!gg">
            <a:extLst>
              <a:ext uri="{FF2B5EF4-FFF2-40B4-BE49-F238E27FC236}">
                <a16:creationId xmlns:a16="http://schemas.microsoft.com/office/drawing/2014/main" id="{09720F5A-280C-F0F1-6839-0BB68298B182}"/>
              </a:ext>
            </a:extLst>
          </p:cNvPr>
          <p:cNvSpPr/>
          <p:nvPr/>
        </p:nvSpPr>
        <p:spPr>
          <a:xfrm>
            <a:off x="9447312" y="401993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46" name="!!p3">
            <a:extLst>
              <a:ext uri="{FF2B5EF4-FFF2-40B4-BE49-F238E27FC236}">
                <a16:creationId xmlns:a16="http://schemas.microsoft.com/office/drawing/2014/main" id="{A848A714-B457-2B50-4C46-0CEC28CA3EF2}"/>
              </a:ext>
            </a:extLst>
          </p:cNvPr>
          <p:cNvSpPr/>
          <p:nvPr/>
        </p:nvSpPr>
        <p:spPr>
          <a:xfrm>
            <a:off x="1384919" y="716693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7" name="!!p1">
            <a:extLst>
              <a:ext uri="{FF2B5EF4-FFF2-40B4-BE49-F238E27FC236}">
                <a16:creationId xmlns:a16="http://schemas.microsoft.com/office/drawing/2014/main" id="{6530E300-F9CD-DA55-DC4C-18BF519B8E3B}"/>
              </a:ext>
            </a:extLst>
          </p:cNvPr>
          <p:cNvSpPr/>
          <p:nvPr/>
        </p:nvSpPr>
        <p:spPr>
          <a:xfrm>
            <a:off x="5331705" y="348503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48" name="!!p5">
            <a:extLst>
              <a:ext uri="{FF2B5EF4-FFF2-40B4-BE49-F238E27FC236}">
                <a16:creationId xmlns:a16="http://schemas.microsoft.com/office/drawing/2014/main" id="{A3EEED59-545E-057F-9C17-0B08A0A3F7A0}"/>
              </a:ext>
            </a:extLst>
          </p:cNvPr>
          <p:cNvSpPr/>
          <p:nvPr/>
        </p:nvSpPr>
        <p:spPr>
          <a:xfrm>
            <a:off x="5463507" y="713235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9" name="!!p4">
            <a:extLst>
              <a:ext uri="{FF2B5EF4-FFF2-40B4-BE49-F238E27FC236}">
                <a16:creationId xmlns:a16="http://schemas.microsoft.com/office/drawing/2014/main" id="{331A20F0-237C-BCDE-67CC-B06BF49AFBD1}"/>
              </a:ext>
            </a:extLst>
          </p:cNvPr>
          <p:cNvSpPr/>
          <p:nvPr/>
        </p:nvSpPr>
        <p:spPr>
          <a:xfrm>
            <a:off x="5643507" y="1119468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50" name="!!p2">
            <a:extLst>
              <a:ext uri="{FF2B5EF4-FFF2-40B4-BE49-F238E27FC236}">
                <a16:creationId xmlns:a16="http://schemas.microsoft.com/office/drawing/2014/main" id="{B42246D9-B22E-879D-4B59-65E3E66690BC}"/>
              </a:ext>
            </a:extLst>
          </p:cNvPr>
          <p:cNvSpPr/>
          <p:nvPr/>
        </p:nvSpPr>
        <p:spPr>
          <a:xfrm>
            <a:off x="9542095" y="714964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51" name="!!e6">
            <a:extLst>
              <a:ext uri="{FF2B5EF4-FFF2-40B4-BE49-F238E27FC236}">
                <a16:creationId xmlns:a16="http://schemas.microsoft.com/office/drawing/2014/main" id="{F9D7BEBD-C7B1-AC5E-A7A6-1689C795A7E3}"/>
              </a:ext>
            </a:extLst>
          </p:cNvPr>
          <p:cNvCxnSpPr>
            <a:cxnSpLocks/>
            <a:stCxn id="47" idx="3"/>
            <a:endCxn id="46" idx="7"/>
          </p:cNvCxnSpPr>
          <p:nvPr/>
        </p:nvCxnSpPr>
        <p:spPr>
          <a:xfrm flipH="1">
            <a:off x="2921315" y="502142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!!e5">
            <a:extLst>
              <a:ext uri="{FF2B5EF4-FFF2-40B4-BE49-F238E27FC236}">
                <a16:creationId xmlns:a16="http://schemas.microsoft.com/office/drawing/2014/main" id="{F9B66B19-A88E-5258-B233-9A42DB557A9E}"/>
              </a:ext>
            </a:extLst>
          </p:cNvPr>
          <p:cNvCxnSpPr>
            <a:cxnSpLocks/>
            <a:stCxn id="49" idx="1"/>
            <a:endCxn id="46" idx="5"/>
          </p:cNvCxnSpPr>
          <p:nvPr/>
        </p:nvCxnSpPr>
        <p:spPr>
          <a:xfrm flipH="1" flipV="1">
            <a:off x="2921315" y="870332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!!e2">
            <a:extLst>
              <a:ext uri="{FF2B5EF4-FFF2-40B4-BE49-F238E27FC236}">
                <a16:creationId xmlns:a16="http://schemas.microsoft.com/office/drawing/2014/main" id="{1B37B8CD-88E5-18AE-D0E5-0B7C5851A7DF}"/>
              </a:ext>
            </a:extLst>
          </p:cNvPr>
          <p:cNvCxnSpPr>
            <a:cxnSpLocks/>
            <a:stCxn id="49" idx="7"/>
            <a:endCxn id="50" idx="4"/>
          </p:cNvCxnSpPr>
          <p:nvPr/>
        </p:nvCxnSpPr>
        <p:spPr>
          <a:xfrm flipV="1">
            <a:off x="7179903" y="894964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!!e1">
            <a:extLst>
              <a:ext uri="{FF2B5EF4-FFF2-40B4-BE49-F238E27FC236}">
                <a16:creationId xmlns:a16="http://schemas.microsoft.com/office/drawing/2014/main" id="{DB260B55-3B4B-5242-9480-396288752755}"/>
              </a:ext>
            </a:extLst>
          </p:cNvPr>
          <p:cNvCxnSpPr>
            <a:cxnSpLocks/>
            <a:stCxn id="50" idx="1"/>
            <a:endCxn id="47" idx="5"/>
          </p:cNvCxnSpPr>
          <p:nvPr/>
        </p:nvCxnSpPr>
        <p:spPr>
          <a:xfrm flipH="1" flipV="1">
            <a:off x="6868101" y="502142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!!w6">
            <a:extLst>
              <a:ext uri="{FF2B5EF4-FFF2-40B4-BE49-F238E27FC236}">
                <a16:creationId xmlns:a16="http://schemas.microsoft.com/office/drawing/2014/main" id="{7CD8196A-4347-C2AF-6BC1-9B9257C9F1D0}"/>
              </a:ext>
            </a:extLst>
          </p:cNvPr>
          <p:cNvSpPr/>
          <p:nvPr/>
        </p:nvSpPr>
        <p:spPr>
          <a:xfrm rot="38468">
            <a:off x="3949582" y="583244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6" name="!!w5">
            <a:extLst>
              <a:ext uri="{FF2B5EF4-FFF2-40B4-BE49-F238E27FC236}">
                <a16:creationId xmlns:a16="http://schemas.microsoft.com/office/drawing/2014/main" id="{1868FD61-EFCB-5A04-D1DB-E7D598BE5528}"/>
              </a:ext>
            </a:extLst>
          </p:cNvPr>
          <p:cNvSpPr/>
          <p:nvPr/>
        </p:nvSpPr>
        <p:spPr>
          <a:xfrm rot="38468">
            <a:off x="7872269" y="583244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7" name="!!w4">
            <a:extLst>
              <a:ext uri="{FF2B5EF4-FFF2-40B4-BE49-F238E27FC236}">
                <a16:creationId xmlns:a16="http://schemas.microsoft.com/office/drawing/2014/main" id="{C99C7880-2C03-430D-6AF3-FE4817FE6753}"/>
              </a:ext>
            </a:extLst>
          </p:cNvPr>
          <p:cNvSpPr/>
          <p:nvPr/>
        </p:nvSpPr>
        <p:spPr>
          <a:xfrm rot="38468">
            <a:off x="8490636" y="987479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8" name="!!w3">
            <a:extLst>
              <a:ext uri="{FF2B5EF4-FFF2-40B4-BE49-F238E27FC236}">
                <a16:creationId xmlns:a16="http://schemas.microsoft.com/office/drawing/2014/main" id="{C6C77D90-469E-BC9F-03C3-FB6B43ACC9D1}"/>
              </a:ext>
            </a:extLst>
          </p:cNvPr>
          <p:cNvSpPr/>
          <p:nvPr/>
        </p:nvSpPr>
        <p:spPr>
          <a:xfrm rot="38468">
            <a:off x="3793681" y="975163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9" name="!!w2">
            <a:extLst>
              <a:ext uri="{FF2B5EF4-FFF2-40B4-BE49-F238E27FC236}">
                <a16:creationId xmlns:a16="http://schemas.microsoft.com/office/drawing/2014/main" id="{0F596D53-08B3-EB39-2DCA-AD7A98551113}"/>
              </a:ext>
            </a:extLst>
          </p:cNvPr>
          <p:cNvSpPr/>
          <p:nvPr/>
        </p:nvSpPr>
        <p:spPr>
          <a:xfrm rot="38468">
            <a:off x="3811616" y="779437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!!w1">
            <a:extLst>
              <a:ext uri="{FF2B5EF4-FFF2-40B4-BE49-F238E27FC236}">
                <a16:creationId xmlns:a16="http://schemas.microsoft.com/office/drawing/2014/main" id="{0221C77E-6BB4-56CF-ADC8-17D37F6EC70D}"/>
              </a:ext>
            </a:extLst>
          </p:cNvPr>
          <p:cNvSpPr/>
          <p:nvPr/>
        </p:nvSpPr>
        <p:spPr>
          <a:xfrm rot="38468">
            <a:off x="7938170" y="777571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58739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91143-688F-68EF-0208-446FE1AC8AE7}"/>
                  </a:ext>
                </a:extLst>
              </p:cNvPr>
              <p:cNvSpPr/>
              <p:nvPr/>
            </p:nvSpPr>
            <p:spPr>
              <a:xfrm>
                <a:off x="405928" y="3535183"/>
                <a:ext cx="23239634" cy="20966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circulation in G, then there is a flow of value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: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𝑎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𝑠𝑢𝑝𝑝𝑙𝑖𝑒𝑟</m:t>
                        </m:r>
                      </m:sub>
                      <m:sup/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−</m:t>
                        </m:r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𝑑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H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91143-688F-68EF-0208-446FE1AC8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28" y="3535183"/>
                <a:ext cx="23239634" cy="209668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0155142-4AF5-0350-0D45-6BD6F1F72596}"/>
                  </a:ext>
                </a:extLst>
              </p:cNvPr>
              <p:cNvSpPr/>
              <p:nvPr/>
            </p:nvSpPr>
            <p:spPr>
              <a:xfrm>
                <a:off x="572183" y="397129"/>
                <a:ext cx="23239634" cy="20966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There is a flow of value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: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𝑎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 </m:t>
                        </m:r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𝑠𝑢𝑝𝑝𝑙𝑖𝑒𝑟</m:t>
                        </m:r>
                      </m:sub>
                      <m:sup/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−</m:t>
                        </m:r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𝑑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H, if and only if there is a circulation in G 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0155142-4AF5-0350-0D45-6BD6F1F72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83" y="397129"/>
                <a:ext cx="23239634" cy="209668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761289-46A1-FC6F-FAF9-C9E4289AD096}"/>
              </a:ext>
            </a:extLst>
          </p:cNvPr>
          <p:cNvSpPr/>
          <p:nvPr/>
        </p:nvSpPr>
        <p:spPr>
          <a:xfrm>
            <a:off x="6466806" y="6818709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  <p:pic>
        <p:nvPicPr>
          <p:cNvPr id="10" name="Graphic 9" descr="Tick with solid fill">
            <a:extLst>
              <a:ext uri="{FF2B5EF4-FFF2-40B4-BE49-F238E27FC236}">
                <a16:creationId xmlns:a16="http://schemas.microsoft.com/office/drawing/2014/main" id="{957FE804-CDCD-CA12-7660-20F5E5633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5946" y="9274877"/>
            <a:ext cx="2376054" cy="23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4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CE5CF3B-DB22-E801-25A8-F3914DD7C7E7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Applications of Circulation: Circulation with demand and lower bound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1478368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box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directed graph, some nodes are suppliers and some are consumers while other are normal nodes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Each node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has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associated with it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negative, then the node is a supplier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!!box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46212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C897F7C-2ADB-C7A8-38C2-9138DDA2576E}"/>
                  </a:ext>
                </a:extLst>
              </p:cNvPr>
              <p:cNvSpPr/>
              <p:nvPr/>
            </p:nvSpPr>
            <p:spPr>
              <a:xfrm>
                <a:off x="12822381" y="416774"/>
                <a:ext cx="10989435" cy="12800462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some problems, we want that there should be a flow on an edge.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That is there is a lower bound for flow on an edge 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mandate that there should be a flow of at least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ℓ(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𝑒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on 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Again, we want to check if there is a circulation in G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problem is called circulation with demand and lower bound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C897F7C-2ADB-C7A8-38C2-9138DDA257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2381" y="416774"/>
                <a:ext cx="10989435" cy="1280046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!!e4">
            <a:extLst>
              <a:ext uri="{FF2B5EF4-FFF2-40B4-BE49-F238E27FC236}">
                <a16:creationId xmlns:a16="http://schemas.microsoft.com/office/drawing/2014/main" id="{3A7C9AD4-3B37-DA62-4924-3640266FBAA4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!!e3">
            <a:extLst>
              <a:ext uri="{FF2B5EF4-FFF2-40B4-BE49-F238E27FC236}">
                <a16:creationId xmlns:a16="http://schemas.microsoft.com/office/drawing/2014/main" id="{5272FB68-196E-9381-EE18-2F5F1A3C2313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!!p3">
            <a:extLst>
              <a:ext uri="{FF2B5EF4-FFF2-40B4-BE49-F238E27FC236}">
                <a16:creationId xmlns:a16="http://schemas.microsoft.com/office/drawing/2014/main" id="{2D539049-A6FC-44B9-CF03-9E9016B0E29A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F3F6E6E2-4B0D-0071-F35B-DD0A859D90FF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7DF5521C-EAD3-FF8A-E907-CE4747DD7563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4">
            <a:extLst>
              <a:ext uri="{FF2B5EF4-FFF2-40B4-BE49-F238E27FC236}">
                <a16:creationId xmlns:a16="http://schemas.microsoft.com/office/drawing/2014/main" id="{BC184573-CB40-E43F-749B-C319972DB56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9" name="!!p2">
            <a:extLst>
              <a:ext uri="{FF2B5EF4-FFF2-40B4-BE49-F238E27FC236}">
                <a16:creationId xmlns:a16="http://schemas.microsoft.com/office/drawing/2014/main" id="{9E3D27A6-E482-AD6A-FB65-7FB86EDC5D6E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0" name="!!e6">
            <a:extLst>
              <a:ext uri="{FF2B5EF4-FFF2-40B4-BE49-F238E27FC236}">
                <a16:creationId xmlns:a16="http://schemas.microsoft.com/office/drawing/2014/main" id="{6373824F-383D-BA9C-109C-D3B748DC45BF}"/>
              </a:ext>
            </a:extLst>
          </p:cNvPr>
          <p:cNvCxnSpPr>
            <a:cxnSpLocks/>
            <a:stCxn id="6" idx="3"/>
            <a:endCxn id="5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5">
            <a:extLst>
              <a:ext uri="{FF2B5EF4-FFF2-40B4-BE49-F238E27FC236}">
                <a16:creationId xmlns:a16="http://schemas.microsoft.com/office/drawing/2014/main" id="{3FE6A8D9-32D7-75FC-6891-A15D9CA5F6DC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2">
            <a:extLst>
              <a:ext uri="{FF2B5EF4-FFF2-40B4-BE49-F238E27FC236}">
                <a16:creationId xmlns:a16="http://schemas.microsoft.com/office/drawing/2014/main" id="{DFB32F38-CB66-A7F9-65AA-FAF06AFEC9F1}"/>
              </a:ext>
            </a:extLst>
          </p:cNvPr>
          <p:cNvCxnSpPr>
            <a:cxnSpLocks/>
            <a:stCxn id="8" idx="7"/>
            <a:endCxn id="9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7B24BE24-A0F1-18BA-5AA9-FEE98ED727A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!!w6">
            <a:extLst>
              <a:ext uri="{FF2B5EF4-FFF2-40B4-BE49-F238E27FC236}">
                <a16:creationId xmlns:a16="http://schemas.microsoft.com/office/drawing/2014/main" id="{8EF296FC-9C30-2DD6-B90F-9A88DC2673F8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5" name="!!w5">
            <a:extLst>
              <a:ext uri="{FF2B5EF4-FFF2-40B4-BE49-F238E27FC236}">
                <a16:creationId xmlns:a16="http://schemas.microsoft.com/office/drawing/2014/main" id="{EF5D2131-A55A-2B21-4FAF-6BD341C75893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6" name="!!w4">
            <a:extLst>
              <a:ext uri="{FF2B5EF4-FFF2-40B4-BE49-F238E27FC236}">
                <a16:creationId xmlns:a16="http://schemas.microsoft.com/office/drawing/2014/main" id="{912E9983-1B8D-154B-7694-5D496BF2D356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7" name="!!w3">
            <a:extLst>
              <a:ext uri="{FF2B5EF4-FFF2-40B4-BE49-F238E27FC236}">
                <a16:creationId xmlns:a16="http://schemas.microsoft.com/office/drawing/2014/main" id="{643EC941-3F4F-1BAE-1934-BCF8DCC9264F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2">
            <a:extLst>
              <a:ext uri="{FF2B5EF4-FFF2-40B4-BE49-F238E27FC236}">
                <a16:creationId xmlns:a16="http://schemas.microsoft.com/office/drawing/2014/main" id="{FAC30583-539D-7903-1E46-CF4A1DFA0DF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w1">
            <a:extLst>
              <a:ext uri="{FF2B5EF4-FFF2-40B4-BE49-F238E27FC236}">
                <a16:creationId xmlns:a16="http://schemas.microsoft.com/office/drawing/2014/main" id="{4BBCF056-2E09-6FF8-0138-BC351A80F00E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2177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341615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each node v,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=−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341615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Candy: A problem on leetcode">
            <a:extLst>
              <a:ext uri="{FF2B5EF4-FFF2-40B4-BE49-F238E27FC236}">
                <a16:creationId xmlns:a16="http://schemas.microsoft.com/office/drawing/2014/main" id="{26E3C858-09F4-DD88-162D-D26734C38C5C}"/>
              </a:ext>
            </a:extLst>
          </p:cNvPr>
          <p:cNvSpPr/>
          <p:nvPr/>
        </p:nvSpPr>
        <p:spPr>
          <a:xfrm>
            <a:off x="10870454" y="10478196"/>
            <a:ext cx="12863872" cy="240574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circulation in this graph</a:t>
            </a:r>
            <a:endParaRPr sz="66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0FF4B1-587F-5700-B57C-5C0C3461A255}"/>
              </a:ext>
            </a:extLst>
          </p:cNvPr>
          <p:cNvSpPr/>
          <p:nvPr/>
        </p:nvSpPr>
        <p:spPr>
          <a:xfrm>
            <a:off x="10870454" y="6490503"/>
            <a:ext cx="12863872" cy="341615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a flow f on each edge so that each node v satisfy the above equations.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5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Such a flow is called a circulation.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C415EE9-BFFD-7DBF-413B-B7CAA2813BE5}"/>
                  </a:ext>
                </a:extLst>
              </p:cNvPr>
              <p:cNvSpPr/>
              <p:nvPr/>
            </p:nvSpPr>
            <p:spPr>
              <a:xfrm>
                <a:off x="10870454" y="4409685"/>
                <a:ext cx="12863872" cy="150927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each edge e,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ℓ</m:t>
                    </m:r>
                    <m:d>
                      <m:d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𝑐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(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𝑒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)</m:t>
                    </m:r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C415EE9-BFFD-7DBF-413B-B7CAA2813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4409685"/>
                <a:ext cx="12863872" cy="150927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20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0DB17A-89AF-F6AE-515B-F1ABE66E6E0F}"/>
              </a:ext>
            </a:extLst>
          </p:cNvPr>
          <p:cNvSpPr/>
          <p:nvPr/>
        </p:nvSpPr>
        <p:spPr>
          <a:xfrm>
            <a:off x="2342580" y="755898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40DED97-18CD-191B-FF75-DE7D61B57C6B}"/>
              </a:ext>
            </a:extLst>
          </p:cNvPr>
          <p:cNvSpPr/>
          <p:nvPr/>
        </p:nvSpPr>
        <p:spPr>
          <a:xfrm>
            <a:off x="2392457" y="557859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1AADA7-253C-D818-ABBA-44C1371D5E80}"/>
              </a:ext>
            </a:extLst>
          </p:cNvPr>
          <p:cNvSpPr/>
          <p:nvPr/>
        </p:nvSpPr>
        <p:spPr>
          <a:xfrm>
            <a:off x="2484329" y="361513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3E1D36B-70DC-5B9F-A39E-81EB0A26804D}"/>
              </a:ext>
            </a:extLst>
          </p:cNvPr>
          <p:cNvSpPr/>
          <p:nvPr/>
        </p:nvSpPr>
        <p:spPr>
          <a:xfrm>
            <a:off x="6332297" y="364743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F40350C-FB7C-BF92-E2A9-97D6F565694A}"/>
              </a:ext>
            </a:extLst>
          </p:cNvPr>
          <p:cNvSpPr/>
          <p:nvPr/>
        </p:nvSpPr>
        <p:spPr>
          <a:xfrm>
            <a:off x="6495896" y="555967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15FB098-2FBB-636C-AB59-1737674F2BF8}"/>
              </a:ext>
            </a:extLst>
          </p:cNvPr>
          <p:cNvSpPr/>
          <p:nvPr/>
        </p:nvSpPr>
        <p:spPr>
          <a:xfrm>
            <a:off x="6982430" y="767915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341615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each node v,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=−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341615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Candy: A problem on leetcode">
            <a:extLst>
              <a:ext uri="{FF2B5EF4-FFF2-40B4-BE49-F238E27FC236}">
                <a16:creationId xmlns:a16="http://schemas.microsoft.com/office/drawing/2014/main" id="{26E3C858-09F4-DD88-162D-D26734C38C5C}"/>
              </a:ext>
            </a:extLst>
          </p:cNvPr>
          <p:cNvSpPr/>
          <p:nvPr/>
        </p:nvSpPr>
        <p:spPr>
          <a:xfrm>
            <a:off x="10870454" y="10478196"/>
            <a:ext cx="12863872" cy="240574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circulation in this graph</a:t>
            </a:r>
            <a:endParaRPr sz="66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0FF4B1-587F-5700-B57C-5C0C3461A255}"/>
              </a:ext>
            </a:extLst>
          </p:cNvPr>
          <p:cNvSpPr/>
          <p:nvPr/>
        </p:nvSpPr>
        <p:spPr>
          <a:xfrm>
            <a:off x="10870454" y="6490503"/>
            <a:ext cx="12863872" cy="341615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a flow f on each edge so that each node v satisfy the above equations.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5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Such a flow is called a circulation.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C415EE9-BFFD-7DBF-413B-B7CAA2813BE5}"/>
                  </a:ext>
                </a:extLst>
              </p:cNvPr>
              <p:cNvSpPr/>
              <p:nvPr/>
            </p:nvSpPr>
            <p:spPr>
              <a:xfrm>
                <a:off x="10870454" y="4409685"/>
                <a:ext cx="12863872" cy="150927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each edge e,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ℓ</m:t>
                    </m:r>
                    <m:d>
                      <m:d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𝑐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(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𝑒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)</m:t>
                    </m:r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C415EE9-BFFD-7DBF-413B-B7CAA2813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4409685"/>
                <a:ext cx="12863872" cy="150927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297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Candy: A problem on leetcode">
            <a:extLst>
              <a:ext uri="{FF2B5EF4-FFF2-40B4-BE49-F238E27FC236}">
                <a16:creationId xmlns:a16="http://schemas.microsoft.com/office/drawing/2014/main" id="{3C30D357-BA59-636B-91AA-26034E2F36F4}"/>
              </a:ext>
            </a:extLst>
          </p:cNvPr>
          <p:cNvSpPr/>
          <p:nvPr/>
        </p:nvSpPr>
        <p:spPr>
          <a:xfrm>
            <a:off x="649674" y="10750416"/>
            <a:ext cx="9368086" cy="240574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How would you solve this problem?</a:t>
            </a:r>
            <a:endParaRPr sz="66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88C966E-B477-0504-75C5-0A0D9C9A430E}"/>
              </a:ext>
            </a:extLst>
          </p:cNvPr>
          <p:cNvSpPr/>
          <p:nvPr/>
        </p:nvSpPr>
        <p:spPr>
          <a:xfrm>
            <a:off x="10709196" y="11198646"/>
            <a:ext cx="12863872" cy="15092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Convert into a circulation with demand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5CDBC80-0110-D3F5-A270-C82913B5FB59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341615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each node v,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=−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5CDBC80-0110-D3F5-A270-C82913B5F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341615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AA70F4F-8555-6149-7D4D-B09CCAD1DDAA}"/>
              </a:ext>
            </a:extLst>
          </p:cNvPr>
          <p:cNvSpPr/>
          <p:nvPr/>
        </p:nvSpPr>
        <p:spPr>
          <a:xfrm>
            <a:off x="10870454" y="6490503"/>
            <a:ext cx="12863872" cy="341615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a flow f on each edge so that each node v satisfy the above equations.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5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Such a flow is called a circulation.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C7D47DE8-8B1D-AFBA-F83C-32AE19B9858B}"/>
                  </a:ext>
                </a:extLst>
              </p:cNvPr>
              <p:cNvSpPr/>
              <p:nvPr/>
            </p:nvSpPr>
            <p:spPr>
              <a:xfrm>
                <a:off x="10870454" y="4409685"/>
                <a:ext cx="12863872" cy="150927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each edge e,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ℓ</m:t>
                    </m:r>
                    <m:d>
                      <m:d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𝑒</m:t>
                        </m:r>
                      </m:e>
                    </m:d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𝑐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(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𝑒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)</m:t>
                    </m:r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C7D47DE8-8B1D-AFBA-F83C-32AE19B985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4409685"/>
                <a:ext cx="12863872" cy="150927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0755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0F43B02-E273-85FF-CE67-213556A5E485}"/>
              </a:ext>
            </a:extLst>
          </p:cNvPr>
          <p:cNvSpPr/>
          <p:nvPr/>
        </p:nvSpPr>
        <p:spPr>
          <a:xfrm>
            <a:off x="14264640" y="467808"/>
            <a:ext cx="9326880" cy="308819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will reduce the problem to a circulation with demand problem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EC5031B-E2B7-764B-96D7-0FA6037572C8}"/>
              </a:ext>
            </a:extLst>
          </p:cNvPr>
          <p:cNvSpPr/>
          <p:nvPr/>
        </p:nvSpPr>
        <p:spPr>
          <a:xfrm>
            <a:off x="14298868" y="4727586"/>
            <a:ext cx="9326880" cy="261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the graph H using G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40922" y="190475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30" name="!!box">
            <a:extLst>
              <a:ext uri="{FF2B5EF4-FFF2-40B4-BE49-F238E27FC236}">
                <a16:creationId xmlns:a16="http://schemas.microsoft.com/office/drawing/2014/main" id="{00213B7B-279C-6C03-5736-AAB4C8D6CCA4}"/>
              </a:ext>
            </a:extLst>
          </p:cNvPr>
          <p:cNvSpPr/>
          <p:nvPr/>
        </p:nvSpPr>
        <p:spPr>
          <a:xfrm>
            <a:off x="14298868" y="8229232"/>
            <a:ext cx="9326880" cy="50189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Notice that lower bound force some initial flow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initial flow is normally 0</a:t>
            </a:r>
          </a:p>
        </p:txBody>
      </p:sp>
    </p:spTree>
    <p:extLst>
      <p:ext uri="{BB962C8B-B14F-4D97-AF65-F5344CB8AC3E}">
        <p14:creationId xmlns:p14="http://schemas.microsoft.com/office/powerpoint/2010/main" val="990903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63949" y="757825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60860" y="559759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47406" y="360952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95374" y="364182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81883" y="558008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28105" y="769875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EC5031B-E2B7-764B-96D7-0FA6037572C8}"/>
              </a:ext>
            </a:extLst>
          </p:cNvPr>
          <p:cNvSpPr/>
          <p:nvPr/>
        </p:nvSpPr>
        <p:spPr>
          <a:xfrm>
            <a:off x="14298868" y="4727586"/>
            <a:ext cx="9326880" cy="261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the graph H using G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40922" y="190475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8" name="!!box">
            <a:extLst>
              <a:ext uri="{FF2B5EF4-FFF2-40B4-BE49-F238E27FC236}">
                <a16:creationId xmlns:a16="http://schemas.microsoft.com/office/drawing/2014/main" id="{0ADDD01C-D8AE-75FD-5A88-2B43DCFEAEC4}"/>
              </a:ext>
            </a:extLst>
          </p:cNvPr>
          <p:cNvSpPr/>
          <p:nvPr/>
        </p:nvSpPr>
        <p:spPr>
          <a:xfrm>
            <a:off x="14298868" y="8229232"/>
            <a:ext cx="9326880" cy="50189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Notice that lower bound force some initial flow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initial flow is normally 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9F514E5-03AF-7D71-C1E0-270A191B4DE8}"/>
              </a:ext>
            </a:extLst>
          </p:cNvPr>
          <p:cNvSpPr/>
          <p:nvPr/>
        </p:nvSpPr>
        <p:spPr>
          <a:xfrm>
            <a:off x="14264640" y="467808"/>
            <a:ext cx="9326880" cy="308819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will reduce the problem to a circulation with demand problem</a:t>
            </a:r>
          </a:p>
        </p:txBody>
      </p:sp>
    </p:spTree>
    <p:extLst>
      <p:ext uri="{BB962C8B-B14F-4D97-AF65-F5344CB8AC3E}">
        <p14:creationId xmlns:p14="http://schemas.microsoft.com/office/powerpoint/2010/main" val="2036094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63949" y="757825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60860" y="559759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47406" y="360952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95374" y="364182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81883" y="558008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28105" y="769875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40922" y="190475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8" name="!!box">
            <a:extLst>
              <a:ext uri="{FF2B5EF4-FFF2-40B4-BE49-F238E27FC236}">
                <a16:creationId xmlns:a16="http://schemas.microsoft.com/office/drawing/2014/main" id="{0ADDD01C-D8AE-75FD-5A88-2B43DCFEAEC4}"/>
              </a:ext>
            </a:extLst>
          </p:cNvPr>
          <p:cNvSpPr/>
          <p:nvPr/>
        </p:nvSpPr>
        <p:spPr>
          <a:xfrm>
            <a:off x="14407446" y="326030"/>
            <a:ext cx="9326880" cy="1295355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Notice that lower bound force some initial flow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initial flow is normally 0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initial flow may or may not be valid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now we can remove the lower bounds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53203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63949" y="757825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60860" y="559759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47406" y="360952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95374" y="364182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81883" y="558008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28105" y="769875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40922" y="190475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8" name="!!box">
            <a:extLst>
              <a:ext uri="{FF2B5EF4-FFF2-40B4-BE49-F238E27FC236}">
                <a16:creationId xmlns:a16="http://schemas.microsoft.com/office/drawing/2014/main" id="{0ADDD01C-D8AE-75FD-5A88-2B43DCFEAEC4}"/>
              </a:ext>
            </a:extLst>
          </p:cNvPr>
          <p:cNvSpPr/>
          <p:nvPr/>
        </p:nvSpPr>
        <p:spPr>
          <a:xfrm>
            <a:off x="14407446" y="326030"/>
            <a:ext cx="9326880" cy="1278729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Notice that lower bound force some initial flow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initial flow is normally 0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initial flow may or may not be valid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now we can remove the lower bounds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Now this looks like a circulation problem but there is some initial flow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How to take care of initial flow?</a:t>
            </a:r>
          </a:p>
        </p:txBody>
      </p:sp>
    </p:spTree>
    <p:extLst>
      <p:ext uri="{BB962C8B-B14F-4D97-AF65-F5344CB8AC3E}">
        <p14:creationId xmlns:p14="http://schemas.microsoft.com/office/powerpoint/2010/main" val="4174741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07481" y="480734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28893" y="480734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43168" y="65391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40079" y="455850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26625" y="257043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74593" y="260273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61102" y="45409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07324" y="665966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28893" y="39419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75679" y="2600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07481" y="390734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887481" y="796967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786069" y="392463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65289" y="179641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65289" y="547831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23877" y="572463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12075" y="179641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193556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16243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34610" y="664978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37655" y="65266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55590" y="4569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182144" y="455070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20141" y="865668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 flipV="1">
            <a:off x="18873949" y="486000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14795361" y="486000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12995361" y="399458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16942147" y="31268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17073949" y="396000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17253949" y="802232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21152537" y="397729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14531757" y="184907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14531757" y="553097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18790345" y="577729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18478543" y="184907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15560024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19482711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20101078" y="670244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15404123" y="657928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15422058" y="462201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19548612" y="4603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21486609" y="91832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7533C91B-62FB-05CC-4C1A-E48D4F4E61D0}"/>
              </a:ext>
            </a:extLst>
          </p:cNvPr>
          <p:cNvSpPr/>
          <p:nvPr/>
        </p:nvSpPr>
        <p:spPr>
          <a:xfrm>
            <a:off x="628893" y="10087143"/>
            <a:ext cx="23105433" cy="30261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will assume that we have already sent some flow on each edge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this would change demand and supply in H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do that now</a:t>
            </a:r>
          </a:p>
        </p:txBody>
      </p:sp>
    </p:spTree>
    <p:extLst>
      <p:ext uri="{BB962C8B-B14F-4D97-AF65-F5344CB8AC3E}">
        <p14:creationId xmlns:p14="http://schemas.microsoft.com/office/powerpoint/2010/main" val="114858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07481" y="480734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28893" y="480734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43168" y="65391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40079" y="455850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26625" y="257043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74593" y="260273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61102" y="45409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07324" y="665966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28893" y="39419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75679" y="2600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07481" y="390734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887481" y="796967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786069" y="392463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65289" y="179641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65289" y="547831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23877" y="572463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12075" y="179641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193556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16243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34610" y="664978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37655" y="65266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55590" y="4569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182144" y="455070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20141" y="865668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 flipV="1">
            <a:off x="18873949" y="486000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14795361" y="486000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12995361" y="399458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16942147" y="31268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17073949" y="396000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17253949" y="802232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21152537" y="397729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14531757" y="184907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14531757" y="553097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18790345" y="577729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18478543" y="184907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15560024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19482711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20101078" y="670244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15404123" y="657928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15422058" y="462201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19548612" y="4603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21486609" y="91832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7F08A4E-2FA3-5119-FB48-74D38724E3AC}"/>
              </a:ext>
            </a:extLst>
          </p:cNvPr>
          <p:cNvSpPr/>
          <p:nvPr/>
        </p:nvSpPr>
        <p:spPr>
          <a:xfrm>
            <a:off x="628893" y="10087143"/>
            <a:ext cx="23105433" cy="30261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Since a has already sent a flow of 3, we make a note of it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Similarly, b has already received a flow of 1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Thus, there is an imbalance at each node</a:t>
            </a:r>
          </a:p>
        </p:txBody>
      </p:sp>
    </p:spTree>
    <p:extLst>
      <p:ext uri="{BB962C8B-B14F-4D97-AF65-F5344CB8AC3E}">
        <p14:creationId xmlns:p14="http://schemas.microsoft.com/office/powerpoint/2010/main" val="327092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box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directed graph, some nodes are suppliers and some are consumers while other are normal nodes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Each node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𝑣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has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associated with it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negative, then the node is a supplier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positive, then the node is a consumer (also called demand node)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=0, then the node is normal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!!box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6571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07481" y="480734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28893" y="480734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43168" y="65391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40079" y="455850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26625" y="257043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74593" y="260273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61102" y="45409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07324" y="665966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28893" y="39419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75679" y="2600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07481" y="390734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887481" y="796967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786069" y="392463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65289" y="179641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65289" y="547831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23877" y="572463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12075" y="179641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193556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16243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34610" y="664978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37655" y="65266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55590" y="4569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182144" y="455070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20141" y="865668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 flipV="1">
            <a:off x="18873949" y="486000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14795361" y="486000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12995361" y="399458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16942147" y="31268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17073949" y="396000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17253949" y="802232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21152537" y="397729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14531757" y="184907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14531757" y="553097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18790345" y="577729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18478543" y="184907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15560024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19482711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20101078" y="670244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15404123" y="657928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15422058" y="462201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19548612" y="4603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21486609" y="91832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7F08A4E-2FA3-5119-FB48-74D38724E3AC}"/>
              </a:ext>
            </a:extLst>
          </p:cNvPr>
          <p:cNvSpPr/>
          <p:nvPr/>
        </p:nvSpPr>
        <p:spPr>
          <a:xfrm>
            <a:off x="628893" y="10087143"/>
            <a:ext cx="23105433" cy="30261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has already sent a flow of 3. Or there is an imbalance of 3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Now it should not send any flow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AFC291A-EBC3-5F81-00F5-2A8720B8D639}"/>
              </a:ext>
            </a:extLst>
          </p:cNvPr>
          <p:cNvSpPr/>
          <p:nvPr/>
        </p:nvSpPr>
        <p:spPr>
          <a:xfrm>
            <a:off x="15870950" y="66531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76C429B-51C3-CB49-3C64-6D5160AF1AA0}"/>
              </a:ext>
            </a:extLst>
          </p:cNvPr>
          <p:cNvSpPr/>
          <p:nvPr/>
        </p:nvSpPr>
        <p:spPr>
          <a:xfrm>
            <a:off x="18928782" y="66531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3B62E67-8241-8A9E-2F9A-0A915C535742}"/>
              </a:ext>
            </a:extLst>
          </p:cNvPr>
          <p:cNvSpPr/>
          <p:nvPr/>
        </p:nvSpPr>
        <p:spPr>
          <a:xfrm>
            <a:off x="13439452" y="3237003"/>
            <a:ext cx="879539" cy="6583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3AD9CED-E9EA-D7EC-0FC8-22B7B7EB5227}"/>
              </a:ext>
            </a:extLst>
          </p:cNvPr>
          <p:cNvSpPr/>
          <p:nvPr/>
        </p:nvSpPr>
        <p:spPr>
          <a:xfrm>
            <a:off x="21673336" y="3261072"/>
            <a:ext cx="879539" cy="6583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7446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07481" y="480734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28893" y="480734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43168" y="65391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40079" y="455850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26625" y="257043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74593" y="260273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61102" y="45409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07324" y="665966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28893" y="39419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75679" y="2600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07481" y="390734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887481" y="796967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786069" y="392463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65289" y="179641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65289" y="547831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23877" y="572463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12075" y="179641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193556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16243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34610" y="664978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37655" y="65266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55590" y="4569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182144" y="455070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20141" y="865668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 flipV="1">
            <a:off x="18873949" y="486000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14795361" y="486000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12995361" y="399458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16939635" y="33307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17073949" y="396000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17253949" y="802232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21152537" y="397729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14531757" y="1869466"/>
            <a:ext cx="2671482" cy="238871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14531757" y="553097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18790345" y="577729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18476031" y="1869466"/>
            <a:ext cx="2940110" cy="237143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15560024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19482711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20101078" y="670244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15404123" y="657928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15422058" y="462201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19548612" y="4603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21486609" y="91832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3B62E67-8241-8A9E-2F9A-0A915C535742}"/>
              </a:ext>
            </a:extLst>
          </p:cNvPr>
          <p:cNvSpPr/>
          <p:nvPr/>
        </p:nvSpPr>
        <p:spPr>
          <a:xfrm>
            <a:off x="13439452" y="3237003"/>
            <a:ext cx="879539" cy="6583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3AD9CED-E9EA-D7EC-0FC8-22B7B7EB5227}"/>
              </a:ext>
            </a:extLst>
          </p:cNvPr>
          <p:cNvSpPr/>
          <p:nvPr/>
        </p:nvSpPr>
        <p:spPr>
          <a:xfrm>
            <a:off x="21673336" y="3261072"/>
            <a:ext cx="879539" cy="6583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52F445D-8BCC-7684-C149-48587DB3EF01}"/>
              </a:ext>
            </a:extLst>
          </p:cNvPr>
          <p:cNvSpPr/>
          <p:nvPr/>
        </p:nvSpPr>
        <p:spPr>
          <a:xfrm>
            <a:off x="628893" y="10087143"/>
            <a:ext cx="23105433" cy="30261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 has already received a flow of 1. Or there is an imbalance of 1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And it was supposed to send a flow of 3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So, now it should send a flow of 4</a:t>
            </a:r>
          </a:p>
        </p:txBody>
      </p:sp>
    </p:spTree>
    <p:extLst>
      <p:ext uri="{BB962C8B-B14F-4D97-AF65-F5344CB8AC3E}">
        <p14:creationId xmlns:p14="http://schemas.microsoft.com/office/powerpoint/2010/main" val="4150327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07481" y="480734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28893" y="480734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43168" y="65391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40079" y="455850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26625" y="257043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74593" y="260273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61102" y="45409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07324" y="665966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28893" y="39419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75679" y="2600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07481" y="390734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887481" y="796967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786069" y="392463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65289" y="179641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65289" y="547831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23877" y="572463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12075" y="179641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193556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16243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34610" y="664978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37655" y="65266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55590" y="4569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182144" y="455070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20141" y="865668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 flipV="1">
            <a:off x="18873949" y="486000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14747395" y="4860004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12947395" y="3973265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16939635" y="33307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17073949" y="396000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17253949" y="802232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21152537" y="397729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14483791" y="1869466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14483791" y="5509661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18790345" y="577729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18476031" y="1869466"/>
            <a:ext cx="2940110" cy="237143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15560024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19482711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20101078" y="670244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15404123" y="657928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15422058" y="462201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19548612" y="4603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21486609" y="91832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3AD9CED-E9EA-D7EC-0FC8-22B7B7EB5227}"/>
              </a:ext>
            </a:extLst>
          </p:cNvPr>
          <p:cNvSpPr/>
          <p:nvPr/>
        </p:nvSpPr>
        <p:spPr>
          <a:xfrm>
            <a:off x="21673336" y="3261072"/>
            <a:ext cx="879539" cy="6583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52F445D-8BCC-7684-C149-48587DB3EF01}"/>
              </a:ext>
            </a:extLst>
          </p:cNvPr>
          <p:cNvSpPr/>
          <p:nvPr/>
        </p:nvSpPr>
        <p:spPr>
          <a:xfrm>
            <a:off x="628893" y="10087143"/>
            <a:ext cx="23105433" cy="30261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 has already received a flow of 2. Or there is an imbalance of 2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And it was supposed to receive a flow of 2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So, now it should not receive any flow</a:t>
            </a:r>
          </a:p>
        </p:txBody>
      </p:sp>
    </p:spTree>
    <p:extLst>
      <p:ext uri="{BB962C8B-B14F-4D97-AF65-F5344CB8AC3E}">
        <p14:creationId xmlns:p14="http://schemas.microsoft.com/office/powerpoint/2010/main" val="1335453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07481" y="480734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28893" y="480734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43168" y="65391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40079" y="455850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26625" y="257043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74593" y="260273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61102" y="45409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07324" y="665966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28893" y="39419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75679" y="2600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07481" y="390734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887481" y="796967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786069" y="392463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65289" y="179641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65289" y="547831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23877" y="572463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12075" y="179641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193556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16243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34610" y="664978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37655" y="65266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55590" y="4569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182144" y="455070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20141" y="865668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>
            <a:off x="18873949" y="4860004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14747395" y="4860004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12947395" y="3973265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16939635" y="33307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17073949" y="396000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17253949" y="802232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21152537" y="3960004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14483791" y="1869466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14483791" y="5509661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18790345" y="5760004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18476031" y="1869466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15560024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19482711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20101078" y="670244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15404123" y="657928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15422058" y="462201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19548612" y="4603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21486609" y="91832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52F445D-8BCC-7684-C149-48587DB3EF01}"/>
              </a:ext>
            </a:extLst>
          </p:cNvPr>
          <p:cNvSpPr/>
          <p:nvPr/>
        </p:nvSpPr>
        <p:spPr>
          <a:xfrm>
            <a:off x="628893" y="10087143"/>
            <a:ext cx="23105433" cy="30261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is no change in e as it had no imbalance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So, we </a:t>
            </a:r>
            <a:r>
              <a:rPr lang="en-US" sz="5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donot</a:t>
            </a: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change it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But there is one more thing remaining. What is that?</a:t>
            </a:r>
          </a:p>
        </p:txBody>
      </p:sp>
    </p:spTree>
    <p:extLst>
      <p:ext uri="{BB962C8B-B14F-4D97-AF65-F5344CB8AC3E}">
        <p14:creationId xmlns:p14="http://schemas.microsoft.com/office/powerpoint/2010/main" val="3369058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07481" y="480734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28893" y="480734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43168" y="65391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40079" y="455850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26625" y="257043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74593" y="260273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61102" y="45409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07324" y="665966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28893" y="39419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75679" y="2600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07481" y="390734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887481" y="796967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786069" y="392463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65289" y="179641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65289" y="547831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23877" y="572463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12075" y="179641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193556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16243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34610" y="664978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37655" y="65266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55590" y="4569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182144" y="455070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20141" y="865668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>
            <a:off x="18873949" y="4860004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14747395" y="4860004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12947395" y="3973265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16939635" y="33307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17073949" y="396000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17253949" y="802232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21152537" y="3960004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14483791" y="1869466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14483791" y="5509661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18790345" y="5760004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18476031" y="1869466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15560024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19482711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20101078" y="670244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15404123" y="657928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15422058" y="462201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19548612" y="4603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21486609" y="91832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52F445D-8BCC-7684-C149-48587DB3EF01}"/>
              </a:ext>
            </a:extLst>
          </p:cNvPr>
          <p:cNvSpPr/>
          <p:nvPr/>
        </p:nvSpPr>
        <p:spPr>
          <a:xfrm>
            <a:off x="628893" y="10087143"/>
            <a:ext cx="23105433" cy="30261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is already a flow of 1 on ab and 2 of ad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should decrease their capacities appropriately in H</a:t>
            </a:r>
            <a:endParaRPr lang="en-US" sz="54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41848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!!e4">
            <a:extLst>
              <a:ext uri="{FF2B5EF4-FFF2-40B4-BE49-F238E27FC236}">
                <a16:creationId xmlns:a16="http://schemas.microsoft.com/office/drawing/2014/main" id="{2D8AC206-339F-52CD-811E-7FC189E057DC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 flipV="1">
            <a:off x="6507481" y="4807347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F64885CE-FE59-EDB5-969E-517BBEFD82C3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2428893" y="4807347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FC8ACB-6DF5-6DF5-76C5-BBF13A558311}"/>
              </a:ext>
            </a:extLst>
          </p:cNvPr>
          <p:cNvSpPr/>
          <p:nvPr/>
        </p:nvSpPr>
        <p:spPr>
          <a:xfrm>
            <a:off x="2243168" y="653916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498262-D4CF-99D6-FC36-66415835CA15}"/>
              </a:ext>
            </a:extLst>
          </p:cNvPr>
          <p:cNvSpPr/>
          <p:nvPr/>
        </p:nvSpPr>
        <p:spPr>
          <a:xfrm>
            <a:off x="2340079" y="455850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B03932-0D09-4436-BD02-7EDE4EAE8494}"/>
              </a:ext>
            </a:extLst>
          </p:cNvPr>
          <p:cNvSpPr/>
          <p:nvPr/>
        </p:nvSpPr>
        <p:spPr>
          <a:xfrm>
            <a:off x="2426625" y="257043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85D52D-E1BD-91C3-3239-53FDEDA7E2D2}"/>
              </a:ext>
            </a:extLst>
          </p:cNvPr>
          <p:cNvSpPr/>
          <p:nvPr/>
        </p:nvSpPr>
        <p:spPr>
          <a:xfrm>
            <a:off x="6274593" y="260273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DA105DB-D409-3EB1-CF0F-D988F82F2E6A}"/>
              </a:ext>
            </a:extLst>
          </p:cNvPr>
          <p:cNvSpPr/>
          <p:nvPr/>
        </p:nvSpPr>
        <p:spPr>
          <a:xfrm>
            <a:off x="6461102" y="454099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F76D01B-CB21-EB4D-218B-84FF23FFA571}"/>
              </a:ext>
            </a:extLst>
          </p:cNvPr>
          <p:cNvSpPr/>
          <p:nvPr/>
        </p:nvSpPr>
        <p:spPr>
          <a:xfrm>
            <a:off x="7007324" y="665966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6" name="!!p3">
            <a:extLst>
              <a:ext uri="{FF2B5EF4-FFF2-40B4-BE49-F238E27FC236}">
                <a16:creationId xmlns:a16="http://schemas.microsoft.com/office/drawing/2014/main" id="{4EA3E6C2-8D0B-6505-BC85-C55222442882}"/>
              </a:ext>
            </a:extLst>
          </p:cNvPr>
          <p:cNvSpPr/>
          <p:nvPr/>
        </p:nvSpPr>
        <p:spPr>
          <a:xfrm>
            <a:off x="628893" y="39419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EF18A74B-2CF1-FF5A-033C-5C9404F4118B}"/>
              </a:ext>
            </a:extLst>
          </p:cNvPr>
          <p:cNvSpPr/>
          <p:nvPr/>
        </p:nvSpPr>
        <p:spPr>
          <a:xfrm>
            <a:off x="4575679" y="260023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8" name="!!p5">
            <a:extLst>
              <a:ext uri="{FF2B5EF4-FFF2-40B4-BE49-F238E27FC236}">
                <a16:creationId xmlns:a16="http://schemas.microsoft.com/office/drawing/2014/main" id="{5D234C65-AFC9-B821-23BD-A388CB82EF9B}"/>
              </a:ext>
            </a:extLst>
          </p:cNvPr>
          <p:cNvSpPr/>
          <p:nvPr/>
        </p:nvSpPr>
        <p:spPr>
          <a:xfrm>
            <a:off x="4707481" y="3907347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4">
            <a:extLst>
              <a:ext uri="{FF2B5EF4-FFF2-40B4-BE49-F238E27FC236}">
                <a16:creationId xmlns:a16="http://schemas.microsoft.com/office/drawing/2014/main" id="{F022AC98-9499-62D8-26CE-96105AC50B8B}"/>
              </a:ext>
            </a:extLst>
          </p:cNvPr>
          <p:cNvSpPr/>
          <p:nvPr/>
        </p:nvSpPr>
        <p:spPr>
          <a:xfrm>
            <a:off x="4887481" y="796967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0" name="!!p2">
            <a:extLst>
              <a:ext uri="{FF2B5EF4-FFF2-40B4-BE49-F238E27FC236}">
                <a16:creationId xmlns:a16="http://schemas.microsoft.com/office/drawing/2014/main" id="{FA4CB39C-E61B-FD76-0D92-7078F20BF926}"/>
              </a:ext>
            </a:extLst>
          </p:cNvPr>
          <p:cNvSpPr/>
          <p:nvPr/>
        </p:nvSpPr>
        <p:spPr>
          <a:xfrm>
            <a:off x="8786069" y="392463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1" name="!!e6">
            <a:extLst>
              <a:ext uri="{FF2B5EF4-FFF2-40B4-BE49-F238E27FC236}">
                <a16:creationId xmlns:a16="http://schemas.microsoft.com/office/drawing/2014/main" id="{EFF48C9F-F957-4594-3F87-BC3B6C90674D}"/>
              </a:ext>
            </a:extLst>
          </p:cNvPr>
          <p:cNvCxnSpPr>
            <a:cxnSpLocks/>
            <a:stCxn id="7" idx="3"/>
            <a:endCxn id="6" idx="7"/>
          </p:cNvCxnSpPr>
          <p:nvPr/>
        </p:nvCxnSpPr>
        <p:spPr>
          <a:xfrm flipH="1">
            <a:off x="2165289" y="1796419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47BE9A46-DFE8-0607-7377-7F4D5DDF6527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2165289" y="5478319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2">
            <a:extLst>
              <a:ext uri="{FF2B5EF4-FFF2-40B4-BE49-F238E27FC236}">
                <a16:creationId xmlns:a16="http://schemas.microsoft.com/office/drawing/2014/main" id="{999EB40F-FC82-6AA2-7860-CBCFED837B8A}"/>
              </a:ext>
            </a:extLst>
          </p:cNvPr>
          <p:cNvCxnSpPr>
            <a:cxnSpLocks/>
            <a:stCxn id="9" idx="7"/>
            <a:endCxn id="10" idx="4"/>
          </p:cNvCxnSpPr>
          <p:nvPr/>
        </p:nvCxnSpPr>
        <p:spPr>
          <a:xfrm flipV="1">
            <a:off x="6423877" y="5724635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EF6490D-84B8-0C6F-21B7-BC6FF9365FE0}"/>
              </a:ext>
            </a:extLst>
          </p:cNvPr>
          <p:cNvCxnSpPr>
            <a:cxnSpLocks/>
            <a:stCxn id="10" idx="1"/>
            <a:endCxn id="7" idx="5"/>
          </p:cNvCxnSpPr>
          <p:nvPr/>
        </p:nvCxnSpPr>
        <p:spPr>
          <a:xfrm flipH="1" flipV="1">
            <a:off x="6112075" y="1796419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w6">
            <a:extLst>
              <a:ext uri="{FF2B5EF4-FFF2-40B4-BE49-F238E27FC236}">
                <a16:creationId xmlns:a16="http://schemas.microsoft.com/office/drawing/2014/main" id="{BF1D4151-42DB-50D7-08F8-BF6DA40F20FB}"/>
              </a:ext>
            </a:extLst>
          </p:cNvPr>
          <p:cNvSpPr/>
          <p:nvPr/>
        </p:nvSpPr>
        <p:spPr>
          <a:xfrm rot="38468">
            <a:off x="3193556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5">
            <a:extLst>
              <a:ext uri="{FF2B5EF4-FFF2-40B4-BE49-F238E27FC236}">
                <a16:creationId xmlns:a16="http://schemas.microsoft.com/office/drawing/2014/main" id="{10085C1C-B22C-5BFE-583D-F2C5CEF9FEA7}"/>
              </a:ext>
            </a:extLst>
          </p:cNvPr>
          <p:cNvSpPr/>
          <p:nvPr/>
        </p:nvSpPr>
        <p:spPr>
          <a:xfrm rot="38468">
            <a:off x="7116243" y="260743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2949BDDA-9F3B-5708-E7A9-8B38338AEE2C}"/>
              </a:ext>
            </a:extLst>
          </p:cNvPr>
          <p:cNvSpPr/>
          <p:nvPr/>
        </p:nvSpPr>
        <p:spPr>
          <a:xfrm rot="38468">
            <a:off x="7734610" y="664978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3">
            <a:extLst>
              <a:ext uri="{FF2B5EF4-FFF2-40B4-BE49-F238E27FC236}">
                <a16:creationId xmlns:a16="http://schemas.microsoft.com/office/drawing/2014/main" id="{5C211DEE-45E6-65C9-C4E1-D04A157AD64A}"/>
              </a:ext>
            </a:extLst>
          </p:cNvPr>
          <p:cNvSpPr/>
          <p:nvPr/>
        </p:nvSpPr>
        <p:spPr>
          <a:xfrm rot="38468">
            <a:off x="3037655" y="65266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9" name="!!w2">
            <a:extLst>
              <a:ext uri="{FF2B5EF4-FFF2-40B4-BE49-F238E27FC236}">
                <a16:creationId xmlns:a16="http://schemas.microsoft.com/office/drawing/2014/main" id="{773D51BC-82B9-9FFF-5658-E7CBD325A4AA}"/>
              </a:ext>
            </a:extLst>
          </p:cNvPr>
          <p:cNvSpPr/>
          <p:nvPr/>
        </p:nvSpPr>
        <p:spPr>
          <a:xfrm rot="38468">
            <a:off x="3055590" y="4569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w1">
            <a:extLst>
              <a:ext uri="{FF2B5EF4-FFF2-40B4-BE49-F238E27FC236}">
                <a16:creationId xmlns:a16="http://schemas.microsoft.com/office/drawing/2014/main" id="{1D0C4BF6-9815-1765-A873-EB377DB86056}"/>
              </a:ext>
            </a:extLst>
          </p:cNvPr>
          <p:cNvSpPr/>
          <p:nvPr/>
        </p:nvSpPr>
        <p:spPr>
          <a:xfrm rot="38468">
            <a:off x="7182144" y="455070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!!gg">
            <a:extLst>
              <a:ext uri="{FF2B5EF4-FFF2-40B4-BE49-F238E27FC236}">
                <a16:creationId xmlns:a16="http://schemas.microsoft.com/office/drawing/2014/main" id="{E7F0FB5F-BF60-236D-7124-C9EFF868F502}"/>
              </a:ext>
            </a:extLst>
          </p:cNvPr>
          <p:cNvSpPr/>
          <p:nvPr/>
        </p:nvSpPr>
        <p:spPr>
          <a:xfrm>
            <a:off x="9120141" y="865668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>
            <a:off x="18873949" y="4860004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14747395" y="4860004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12947395" y="3973265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16939635" y="33307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17073949" y="396000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17253949" y="802232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21152537" y="3960004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14483791" y="1869466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14483791" y="5509661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18790345" y="5760004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18476031" y="1869466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15560024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19482711" y="266009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20101078" y="670244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15404123" y="657928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15422058" y="462201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19548612" y="460336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21486609" y="91832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52F445D-8BCC-7684-C149-48587DB3EF01}"/>
              </a:ext>
            </a:extLst>
          </p:cNvPr>
          <p:cNvSpPr/>
          <p:nvPr/>
        </p:nvSpPr>
        <p:spPr>
          <a:xfrm>
            <a:off x="628893" y="10087143"/>
            <a:ext cx="23105433" cy="30261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is already a flow of 1 on ab and 2 of ad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should decrease their capacities appropriately in H</a:t>
            </a:r>
            <a:endParaRPr lang="en-US" sz="5400" dirty="0">
              <a:solidFill>
                <a:srgbClr val="FF000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9697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>
            <a:off x="6550331" y="4714531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2423777" y="4714531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623777" y="3827792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4616017" y="187597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4750331" y="3814531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4930331" y="7876854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8828919" y="381453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2160173" y="1723993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2160173" y="5364188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6466727" y="5614531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6152413" y="1723993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3236406" y="251462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7159093" y="251462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7777460" y="655696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3080505" y="6433811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3098440" y="447654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7224994" y="445788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9162991" y="77285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70059EA-428E-7660-8701-E74890F78C84}"/>
              </a:ext>
            </a:extLst>
          </p:cNvPr>
          <p:cNvSpPr/>
          <p:nvPr/>
        </p:nvSpPr>
        <p:spPr>
          <a:xfrm>
            <a:off x="11492345" y="572364"/>
            <a:ext cx="12221095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Solve the circulation with demand problem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4E28F88-9452-C36F-F044-A97AAB7E427C}"/>
              </a:ext>
            </a:extLst>
          </p:cNvPr>
          <p:cNvSpPr/>
          <p:nvPr/>
        </p:nvSpPr>
        <p:spPr>
          <a:xfrm>
            <a:off x="11492344" y="3406056"/>
            <a:ext cx="12221095" cy="598732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Note that in this circulation problem total supply is equal to total demand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 err="1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Hw</a:t>
            </a:r>
            <a:r>
              <a:rPr lang="en-US" sz="6000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: Show that it will always be the case if in G, total supply is equal to total demand</a:t>
            </a:r>
          </a:p>
        </p:txBody>
      </p:sp>
      <p:cxnSp>
        <p:nvCxnSpPr>
          <p:cNvPr id="4" name="!!e4">
            <a:extLst>
              <a:ext uri="{FF2B5EF4-FFF2-40B4-BE49-F238E27FC236}">
                <a16:creationId xmlns:a16="http://schemas.microsoft.com/office/drawing/2014/main" id="{F994F02F-4207-710A-0E15-4262456D83E8}"/>
              </a:ext>
            </a:extLst>
          </p:cNvPr>
          <p:cNvCxnSpPr>
            <a:cxnSpLocks/>
            <a:stCxn id="16" idx="2"/>
            <a:endCxn id="14" idx="6"/>
          </p:cNvCxnSpPr>
          <p:nvPr/>
        </p:nvCxnSpPr>
        <p:spPr>
          <a:xfrm flipH="1" flipV="1">
            <a:off x="-9818478" y="4574214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!!e3">
            <a:extLst>
              <a:ext uri="{FF2B5EF4-FFF2-40B4-BE49-F238E27FC236}">
                <a16:creationId xmlns:a16="http://schemas.microsoft.com/office/drawing/2014/main" id="{9CFAFDA2-05AD-7FD3-001C-782FB7067792}"/>
              </a:ext>
            </a:extLst>
          </p:cNvPr>
          <p:cNvCxnSpPr>
            <a:cxnSpLocks/>
            <a:stCxn id="14" idx="2"/>
            <a:endCxn id="12" idx="6"/>
          </p:cNvCxnSpPr>
          <p:nvPr/>
        </p:nvCxnSpPr>
        <p:spPr>
          <a:xfrm flipH="1">
            <a:off x="-13897066" y="4574214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69E7B7-66DE-3A4A-D8EA-96A8636D7449}"/>
              </a:ext>
            </a:extLst>
          </p:cNvPr>
          <p:cNvSpPr/>
          <p:nvPr/>
        </p:nvSpPr>
        <p:spPr>
          <a:xfrm>
            <a:off x="-14082791" y="630603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8908D0-9460-24B9-F008-73BD93519611}"/>
              </a:ext>
            </a:extLst>
          </p:cNvPr>
          <p:cNvSpPr/>
          <p:nvPr/>
        </p:nvSpPr>
        <p:spPr>
          <a:xfrm>
            <a:off x="-13985880" y="432536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17F698B-C6AF-69CC-C3B1-FE04950A2A15}"/>
              </a:ext>
            </a:extLst>
          </p:cNvPr>
          <p:cNvSpPr/>
          <p:nvPr/>
        </p:nvSpPr>
        <p:spPr>
          <a:xfrm>
            <a:off x="-13899334" y="233730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02F30B1-BB29-8135-851E-A8B1E3251BBC}"/>
              </a:ext>
            </a:extLst>
          </p:cNvPr>
          <p:cNvSpPr/>
          <p:nvPr/>
        </p:nvSpPr>
        <p:spPr>
          <a:xfrm>
            <a:off x="-10051366" y="236960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9464F3E-F2D0-5167-98B8-E65CCC441719}"/>
              </a:ext>
            </a:extLst>
          </p:cNvPr>
          <p:cNvSpPr/>
          <p:nvPr/>
        </p:nvSpPr>
        <p:spPr>
          <a:xfrm>
            <a:off x="-9864857" y="430786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5DFA9F-67DD-9CFB-D7DE-C926A5A25656}"/>
              </a:ext>
            </a:extLst>
          </p:cNvPr>
          <p:cNvSpPr/>
          <p:nvPr/>
        </p:nvSpPr>
        <p:spPr>
          <a:xfrm>
            <a:off x="-9318635" y="642652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12" name="!!p3">
            <a:extLst>
              <a:ext uri="{FF2B5EF4-FFF2-40B4-BE49-F238E27FC236}">
                <a16:creationId xmlns:a16="http://schemas.microsoft.com/office/drawing/2014/main" id="{10EDC19B-93CC-1FB1-7C3A-CAEE68AC7392}"/>
              </a:ext>
            </a:extLst>
          </p:cNvPr>
          <p:cNvSpPr/>
          <p:nvPr/>
        </p:nvSpPr>
        <p:spPr>
          <a:xfrm>
            <a:off x="-15697066" y="370879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13" name="!!p1">
            <a:extLst>
              <a:ext uri="{FF2B5EF4-FFF2-40B4-BE49-F238E27FC236}">
                <a16:creationId xmlns:a16="http://schemas.microsoft.com/office/drawing/2014/main" id="{8842A432-1BF3-B36B-7ADA-A1171AE028D6}"/>
              </a:ext>
            </a:extLst>
          </p:cNvPr>
          <p:cNvSpPr/>
          <p:nvPr/>
        </p:nvSpPr>
        <p:spPr>
          <a:xfrm>
            <a:off x="-11750280" y="26890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14" name="!!p5">
            <a:extLst>
              <a:ext uri="{FF2B5EF4-FFF2-40B4-BE49-F238E27FC236}">
                <a16:creationId xmlns:a16="http://schemas.microsoft.com/office/drawing/2014/main" id="{2BA8C07B-1DE0-83DD-ACE7-4B2D20EE4600}"/>
              </a:ext>
            </a:extLst>
          </p:cNvPr>
          <p:cNvSpPr/>
          <p:nvPr/>
        </p:nvSpPr>
        <p:spPr>
          <a:xfrm>
            <a:off x="-11618478" y="3674214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5" name="!!p4">
            <a:extLst>
              <a:ext uri="{FF2B5EF4-FFF2-40B4-BE49-F238E27FC236}">
                <a16:creationId xmlns:a16="http://schemas.microsoft.com/office/drawing/2014/main" id="{1186EE8C-BDDC-1439-CDFE-6BAB96C5BBE3}"/>
              </a:ext>
            </a:extLst>
          </p:cNvPr>
          <p:cNvSpPr/>
          <p:nvPr/>
        </p:nvSpPr>
        <p:spPr>
          <a:xfrm>
            <a:off x="-11438478" y="7736537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6" name="!!p2">
            <a:extLst>
              <a:ext uri="{FF2B5EF4-FFF2-40B4-BE49-F238E27FC236}">
                <a16:creationId xmlns:a16="http://schemas.microsoft.com/office/drawing/2014/main" id="{9C92256D-C093-DD6E-C251-7AC383E351DA}"/>
              </a:ext>
            </a:extLst>
          </p:cNvPr>
          <p:cNvSpPr/>
          <p:nvPr/>
        </p:nvSpPr>
        <p:spPr>
          <a:xfrm>
            <a:off x="-7539890" y="3691502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17" name="!!e6">
            <a:extLst>
              <a:ext uri="{FF2B5EF4-FFF2-40B4-BE49-F238E27FC236}">
                <a16:creationId xmlns:a16="http://schemas.microsoft.com/office/drawing/2014/main" id="{03F03F6C-3DFB-0403-C5B5-B9CEC8209AAE}"/>
              </a:ext>
            </a:extLst>
          </p:cNvPr>
          <p:cNvCxnSpPr>
            <a:cxnSpLocks/>
            <a:stCxn id="13" idx="3"/>
            <a:endCxn id="12" idx="7"/>
          </p:cNvCxnSpPr>
          <p:nvPr/>
        </p:nvCxnSpPr>
        <p:spPr>
          <a:xfrm flipH="1">
            <a:off x="-14160670" y="1563286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A214A9C6-A5C2-B18F-0B3A-875710902C6E}"/>
              </a:ext>
            </a:extLst>
          </p:cNvPr>
          <p:cNvCxnSpPr>
            <a:cxnSpLocks/>
            <a:stCxn id="15" idx="1"/>
            <a:endCxn id="12" idx="5"/>
          </p:cNvCxnSpPr>
          <p:nvPr/>
        </p:nvCxnSpPr>
        <p:spPr>
          <a:xfrm flipH="1" flipV="1">
            <a:off x="-14160670" y="5245186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2">
            <a:extLst>
              <a:ext uri="{FF2B5EF4-FFF2-40B4-BE49-F238E27FC236}">
                <a16:creationId xmlns:a16="http://schemas.microsoft.com/office/drawing/2014/main" id="{05D0164D-2419-A677-F3B2-DEBF0F385872}"/>
              </a:ext>
            </a:extLst>
          </p:cNvPr>
          <p:cNvCxnSpPr>
            <a:cxnSpLocks/>
            <a:stCxn id="15" idx="7"/>
            <a:endCxn id="16" idx="4"/>
          </p:cNvCxnSpPr>
          <p:nvPr/>
        </p:nvCxnSpPr>
        <p:spPr>
          <a:xfrm flipV="1">
            <a:off x="-9902082" y="5491502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e1">
            <a:extLst>
              <a:ext uri="{FF2B5EF4-FFF2-40B4-BE49-F238E27FC236}">
                <a16:creationId xmlns:a16="http://schemas.microsoft.com/office/drawing/2014/main" id="{37707012-0C1F-1391-B765-2C2774CFD0CE}"/>
              </a:ext>
            </a:extLst>
          </p:cNvPr>
          <p:cNvCxnSpPr>
            <a:cxnSpLocks/>
            <a:stCxn id="16" idx="1"/>
            <a:endCxn id="13" idx="5"/>
          </p:cNvCxnSpPr>
          <p:nvPr/>
        </p:nvCxnSpPr>
        <p:spPr>
          <a:xfrm flipH="1" flipV="1">
            <a:off x="-10213884" y="1563286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w6">
            <a:extLst>
              <a:ext uri="{FF2B5EF4-FFF2-40B4-BE49-F238E27FC236}">
                <a16:creationId xmlns:a16="http://schemas.microsoft.com/office/drawing/2014/main" id="{CDDC45B9-A587-57A2-B2D3-E8AEC193C938}"/>
              </a:ext>
            </a:extLst>
          </p:cNvPr>
          <p:cNvSpPr/>
          <p:nvPr/>
        </p:nvSpPr>
        <p:spPr>
          <a:xfrm rot="38468">
            <a:off x="-13132403" y="237430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w5">
            <a:extLst>
              <a:ext uri="{FF2B5EF4-FFF2-40B4-BE49-F238E27FC236}">
                <a16:creationId xmlns:a16="http://schemas.microsoft.com/office/drawing/2014/main" id="{E315DC74-1DEA-2652-C11A-57157152AF8C}"/>
              </a:ext>
            </a:extLst>
          </p:cNvPr>
          <p:cNvSpPr/>
          <p:nvPr/>
        </p:nvSpPr>
        <p:spPr>
          <a:xfrm rot="38468">
            <a:off x="-9209716" y="237430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w4">
            <a:extLst>
              <a:ext uri="{FF2B5EF4-FFF2-40B4-BE49-F238E27FC236}">
                <a16:creationId xmlns:a16="http://schemas.microsoft.com/office/drawing/2014/main" id="{60AA8F33-D871-5CAA-7177-6663D25FF081}"/>
              </a:ext>
            </a:extLst>
          </p:cNvPr>
          <p:cNvSpPr/>
          <p:nvPr/>
        </p:nvSpPr>
        <p:spPr>
          <a:xfrm rot="38468">
            <a:off x="-8591349" y="641665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24" name="!!w3">
            <a:extLst>
              <a:ext uri="{FF2B5EF4-FFF2-40B4-BE49-F238E27FC236}">
                <a16:creationId xmlns:a16="http://schemas.microsoft.com/office/drawing/2014/main" id="{A6CC6E32-050D-85BC-3E10-AA3468FC9860}"/>
              </a:ext>
            </a:extLst>
          </p:cNvPr>
          <p:cNvSpPr/>
          <p:nvPr/>
        </p:nvSpPr>
        <p:spPr>
          <a:xfrm rot="38468">
            <a:off x="-13288304" y="6293494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25" name="!!w2">
            <a:extLst>
              <a:ext uri="{FF2B5EF4-FFF2-40B4-BE49-F238E27FC236}">
                <a16:creationId xmlns:a16="http://schemas.microsoft.com/office/drawing/2014/main" id="{F793D54A-092B-428F-FD80-2826B5254BB8}"/>
              </a:ext>
            </a:extLst>
          </p:cNvPr>
          <p:cNvSpPr/>
          <p:nvPr/>
        </p:nvSpPr>
        <p:spPr>
          <a:xfrm rot="38468">
            <a:off x="-13270369" y="433622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w1">
            <a:extLst>
              <a:ext uri="{FF2B5EF4-FFF2-40B4-BE49-F238E27FC236}">
                <a16:creationId xmlns:a16="http://schemas.microsoft.com/office/drawing/2014/main" id="{31E0B150-5F87-D6DD-AAF1-CC2A720A274A}"/>
              </a:ext>
            </a:extLst>
          </p:cNvPr>
          <p:cNvSpPr/>
          <p:nvPr/>
        </p:nvSpPr>
        <p:spPr>
          <a:xfrm rot="38468">
            <a:off x="-9143815" y="431757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!!gg">
            <a:extLst>
              <a:ext uri="{FF2B5EF4-FFF2-40B4-BE49-F238E27FC236}">
                <a16:creationId xmlns:a16="http://schemas.microsoft.com/office/drawing/2014/main" id="{FDB94743-AFF7-A88D-3C0C-8B4B9F9A3214}"/>
              </a:ext>
            </a:extLst>
          </p:cNvPr>
          <p:cNvSpPr/>
          <p:nvPr/>
        </p:nvSpPr>
        <p:spPr>
          <a:xfrm>
            <a:off x="-7205818" y="632535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518218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>
            <a:off x="6550331" y="4714531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2423777" y="4714531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9299C7A-ADE2-3555-731F-B52185CFDAD7}"/>
              </a:ext>
            </a:extLst>
          </p:cNvPr>
          <p:cNvSpPr/>
          <p:nvPr/>
        </p:nvSpPr>
        <p:spPr>
          <a:xfrm>
            <a:off x="2212549" y="642863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E06C01A-FD8C-D481-D59E-57715F02A21F}"/>
              </a:ext>
            </a:extLst>
          </p:cNvPr>
          <p:cNvSpPr/>
          <p:nvPr/>
        </p:nvSpPr>
        <p:spPr>
          <a:xfrm>
            <a:off x="2309460" y="444796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0ECC39E-B51E-C802-DA6C-33F8AE4725D8}"/>
              </a:ext>
            </a:extLst>
          </p:cNvPr>
          <p:cNvSpPr/>
          <p:nvPr/>
        </p:nvSpPr>
        <p:spPr>
          <a:xfrm>
            <a:off x="2387643" y="250219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5854E30-6E7C-A3AC-B8AA-6478E215A819}"/>
              </a:ext>
            </a:extLst>
          </p:cNvPr>
          <p:cNvSpPr/>
          <p:nvPr/>
        </p:nvSpPr>
        <p:spPr>
          <a:xfrm>
            <a:off x="6341800" y="251462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4189DE4-6CED-4E4B-AE15-9807A11D75AE}"/>
              </a:ext>
            </a:extLst>
          </p:cNvPr>
          <p:cNvSpPr/>
          <p:nvPr/>
        </p:nvSpPr>
        <p:spPr>
          <a:xfrm>
            <a:off x="6430483" y="443046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5CE9F9D-5A49-FCCE-A89F-1D637C49FF89}"/>
              </a:ext>
            </a:extLst>
          </p:cNvPr>
          <p:cNvSpPr/>
          <p:nvPr/>
        </p:nvSpPr>
        <p:spPr>
          <a:xfrm>
            <a:off x="6976705" y="654912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623777" y="3827792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4616017" y="187597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4750331" y="3814531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4930331" y="7876854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8828919" y="381453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2160173" y="1723993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2160173" y="5364188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6466727" y="5614531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6152413" y="1723993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3236406" y="251462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7159093" y="251462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7777460" y="655696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3080505" y="6433811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3098440" y="447654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7224994" y="445788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9162991" y="77285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70059EA-428E-7660-8701-E74890F78C84}"/>
              </a:ext>
            </a:extLst>
          </p:cNvPr>
          <p:cNvSpPr/>
          <p:nvPr/>
        </p:nvSpPr>
        <p:spPr>
          <a:xfrm>
            <a:off x="11492345" y="572364"/>
            <a:ext cx="12221095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Solve the circulation problem</a:t>
            </a:r>
          </a:p>
        </p:txBody>
      </p:sp>
      <p:sp>
        <p:nvSpPr>
          <p:cNvPr id="16" name="Candy: A problem on leetcode">
            <a:extLst>
              <a:ext uri="{FF2B5EF4-FFF2-40B4-BE49-F238E27FC236}">
                <a16:creationId xmlns:a16="http://schemas.microsoft.com/office/drawing/2014/main" id="{0CBCEAC9-3522-A3A4-12D8-D8CB61753932}"/>
              </a:ext>
            </a:extLst>
          </p:cNvPr>
          <p:cNvSpPr/>
          <p:nvPr/>
        </p:nvSpPr>
        <p:spPr>
          <a:xfrm>
            <a:off x="11492345" y="3610734"/>
            <a:ext cx="12391525" cy="144264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Running Time?</a:t>
            </a:r>
            <a:endParaRPr sz="66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6C35E37-4255-D3DE-9847-E15742979162}"/>
              </a:ext>
            </a:extLst>
          </p:cNvPr>
          <p:cNvSpPr/>
          <p:nvPr/>
        </p:nvSpPr>
        <p:spPr>
          <a:xfrm>
            <a:off x="11503292" y="6232577"/>
            <a:ext cx="12281332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O(m #total supply)</a:t>
            </a:r>
          </a:p>
        </p:txBody>
      </p:sp>
    </p:spTree>
    <p:extLst>
      <p:ext uri="{BB962C8B-B14F-4D97-AF65-F5344CB8AC3E}">
        <p14:creationId xmlns:p14="http://schemas.microsoft.com/office/powerpoint/2010/main" val="2796573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!!e4">
            <a:extLst>
              <a:ext uri="{FF2B5EF4-FFF2-40B4-BE49-F238E27FC236}">
                <a16:creationId xmlns:a16="http://schemas.microsoft.com/office/drawing/2014/main" id="{7CB509E0-1918-071B-B28B-48F9EAD6A840}"/>
              </a:ext>
            </a:extLst>
          </p:cNvPr>
          <p:cNvCxnSpPr>
            <a:cxnSpLocks/>
            <a:stCxn id="39" idx="2"/>
            <a:endCxn id="37" idx="6"/>
          </p:cNvCxnSpPr>
          <p:nvPr/>
        </p:nvCxnSpPr>
        <p:spPr>
          <a:xfrm flipH="1">
            <a:off x="6550331" y="4714531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BBB72028-28F6-68E9-099C-C7C683D47CC7}"/>
              </a:ext>
            </a:extLst>
          </p:cNvPr>
          <p:cNvCxnSpPr>
            <a:cxnSpLocks/>
            <a:stCxn id="37" idx="2"/>
            <a:endCxn id="35" idx="6"/>
          </p:cNvCxnSpPr>
          <p:nvPr/>
        </p:nvCxnSpPr>
        <p:spPr>
          <a:xfrm flipH="1">
            <a:off x="2423777" y="4714531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9299C7A-ADE2-3555-731F-B52185CFDAD7}"/>
              </a:ext>
            </a:extLst>
          </p:cNvPr>
          <p:cNvSpPr/>
          <p:nvPr/>
        </p:nvSpPr>
        <p:spPr>
          <a:xfrm>
            <a:off x="2212549" y="642863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E06C01A-FD8C-D481-D59E-57715F02A21F}"/>
              </a:ext>
            </a:extLst>
          </p:cNvPr>
          <p:cNvSpPr/>
          <p:nvPr/>
        </p:nvSpPr>
        <p:spPr>
          <a:xfrm>
            <a:off x="2309460" y="444796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0ECC39E-B51E-C802-DA6C-33F8AE4725D8}"/>
              </a:ext>
            </a:extLst>
          </p:cNvPr>
          <p:cNvSpPr/>
          <p:nvPr/>
        </p:nvSpPr>
        <p:spPr>
          <a:xfrm>
            <a:off x="2387643" y="250219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5854E30-6E7C-A3AC-B8AA-6478E215A819}"/>
              </a:ext>
            </a:extLst>
          </p:cNvPr>
          <p:cNvSpPr/>
          <p:nvPr/>
        </p:nvSpPr>
        <p:spPr>
          <a:xfrm>
            <a:off x="6341800" y="251462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4189DE4-6CED-4E4B-AE15-9807A11D75AE}"/>
              </a:ext>
            </a:extLst>
          </p:cNvPr>
          <p:cNvSpPr/>
          <p:nvPr/>
        </p:nvSpPr>
        <p:spPr>
          <a:xfrm>
            <a:off x="6430483" y="443046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5CE9F9D-5A49-FCCE-A89F-1D637C49FF89}"/>
              </a:ext>
            </a:extLst>
          </p:cNvPr>
          <p:cNvSpPr/>
          <p:nvPr/>
        </p:nvSpPr>
        <p:spPr>
          <a:xfrm>
            <a:off x="6976705" y="654912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35" name="!!p3">
            <a:extLst>
              <a:ext uri="{FF2B5EF4-FFF2-40B4-BE49-F238E27FC236}">
                <a16:creationId xmlns:a16="http://schemas.microsoft.com/office/drawing/2014/main" id="{543E816B-B5E4-102E-5363-8022DBC84E6F}"/>
              </a:ext>
            </a:extLst>
          </p:cNvPr>
          <p:cNvSpPr/>
          <p:nvPr/>
        </p:nvSpPr>
        <p:spPr>
          <a:xfrm>
            <a:off x="623777" y="3827792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36" name="!!p1">
            <a:extLst>
              <a:ext uri="{FF2B5EF4-FFF2-40B4-BE49-F238E27FC236}">
                <a16:creationId xmlns:a16="http://schemas.microsoft.com/office/drawing/2014/main" id="{9F0731CC-9A07-528B-F638-CDB6889E866D}"/>
              </a:ext>
            </a:extLst>
          </p:cNvPr>
          <p:cNvSpPr/>
          <p:nvPr/>
        </p:nvSpPr>
        <p:spPr>
          <a:xfrm>
            <a:off x="4616017" y="187597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37" name="!!p5">
            <a:extLst>
              <a:ext uri="{FF2B5EF4-FFF2-40B4-BE49-F238E27FC236}">
                <a16:creationId xmlns:a16="http://schemas.microsoft.com/office/drawing/2014/main" id="{4BE22A08-EEB8-2B98-8DD9-E5F9F9A91A33}"/>
              </a:ext>
            </a:extLst>
          </p:cNvPr>
          <p:cNvSpPr/>
          <p:nvPr/>
        </p:nvSpPr>
        <p:spPr>
          <a:xfrm>
            <a:off x="4750331" y="3814531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8" name="!!p4">
            <a:extLst>
              <a:ext uri="{FF2B5EF4-FFF2-40B4-BE49-F238E27FC236}">
                <a16:creationId xmlns:a16="http://schemas.microsoft.com/office/drawing/2014/main" id="{A31E14AF-E6BA-DABA-A39F-8FD0938FED47}"/>
              </a:ext>
            </a:extLst>
          </p:cNvPr>
          <p:cNvSpPr/>
          <p:nvPr/>
        </p:nvSpPr>
        <p:spPr>
          <a:xfrm>
            <a:off x="4930331" y="7876854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39" name="!!p2">
            <a:extLst>
              <a:ext uri="{FF2B5EF4-FFF2-40B4-BE49-F238E27FC236}">
                <a16:creationId xmlns:a16="http://schemas.microsoft.com/office/drawing/2014/main" id="{C1FA8BB3-E73A-5F8E-818C-9EC74595D707}"/>
              </a:ext>
            </a:extLst>
          </p:cNvPr>
          <p:cNvSpPr/>
          <p:nvPr/>
        </p:nvSpPr>
        <p:spPr>
          <a:xfrm>
            <a:off x="8828919" y="381453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40" name="!!e6">
            <a:extLst>
              <a:ext uri="{FF2B5EF4-FFF2-40B4-BE49-F238E27FC236}">
                <a16:creationId xmlns:a16="http://schemas.microsoft.com/office/drawing/2014/main" id="{113C315B-EA5D-73CA-25C2-0B35BD767981}"/>
              </a:ext>
            </a:extLst>
          </p:cNvPr>
          <p:cNvCxnSpPr>
            <a:cxnSpLocks/>
            <a:stCxn id="36" idx="3"/>
            <a:endCxn id="35" idx="7"/>
          </p:cNvCxnSpPr>
          <p:nvPr/>
        </p:nvCxnSpPr>
        <p:spPr>
          <a:xfrm flipH="1">
            <a:off x="2160173" y="1723993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e5">
            <a:extLst>
              <a:ext uri="{FF2B5EF4-FFF2-40B4-BE49-F238E27FC236}">
                <a16:creationId xmlns:a16="http://schemas.microsoft.com/office/drawing/2014/main" id="{640E6B5A-1E4F-59EB-2228-05A3D3D271EC}"/>
              </a:ext>
            </a:extLst>
          </p:cNvPr>
          <p:cNvCxnSpPr>
            <a:cxnSpLocks/>
            <a:stCxn id="38" idx="1"/>
            <a:endCxn id="35" idx="5"/>
          </p:cNvCxnSpPr>
          <p:nvPr/>
        </p:nvCxnSpPr>
        <p:spPr>
          <a:xfrm flipH="1" flipV="1">
            <a:off x="2160173" y="5364188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2">
            <a:extLst>
              <a:ext uri="{FF2B5EF4-FFF2-40B4-BE49-F238E27FC236}">
                <a16:creationId xmlns:a16="http://schemas.microsoft.com/office/drawing/2014/main" id="{B00A0CA5-F782-F0C2-C5C5-251F5AC7EDC0}"/>
              </a:ext>
            </a:extLst>
          </p:cNvPr>
          <p:cNvCxnSpPr>
            <a:cxnSpLocks/>
            <a:stCxn id="38" idx="7"/>
            <a:endCxn id="39" idx="4"/>
          </p:cNvCxnSpPr>
          <p:nvPr/>
        </p:nvCxnSpPr>
        <p:spPr>
          <a:xfrm flipV="1">
            <a:off x="6466727" y="5614531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1">
            <a:extLst>
              <a:ext uri="{FF2B5EF4-FFF2-40B4-BE49-F238E27FC236}">
                <a16:creationId xmlns:a16="http://schemas.microsoft.com/office/drawing/2014/main" id="{4F186EE6-7B10-F9DF-0BFE-57B50ED1B2EA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6152413" y="1723993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!!w6">
            <a:extLst>
              <a:ext uri="{FF2B5EF4-FFF2-40B4-BE49-F238E27FC236}">
                <a16:creationId xmlns:a16="http://schemas.microsoft.com/office/drawing/2014/main" id="{EDEBFE1F-97B1-0658-4EB6-AC1632C62F39}"/>
              </a:ext>
            </a:extLst>
          </p:cNvPr>
          <p:cNvSpPr/>
          <p:nvPr/>
        </p:nvSpPr>
        <p:spPr>
          <a:xfrm rot="38468">
            <a:off x="3236406" y="251462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!!w5">
            <a:extLst>
              <a:ext uri="{FF2B5EF4-FFF2-40B4-BE49-F238E27FC236}">
                <a16:creationId xmlns:a16="http://schemas.microsoft.com/office/drawing/2014/main" id="{556C94E7-006F-326E-EEC2-E7058E885E48}"/>
              </a:ext>
            </a:extLst>
          </p:cNvPr>
          <p:cNvSpPr/>
          <p:nvPr/>
        </p:nvSpPr>
        <p:spPr>
          <a:xfrm rot="38468">
            <a:off x="7159093" y="251462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!!w4">
            <a:extLst>
              <a:ext uri="{FF2B5EF4-FFF2-40B4-BE49-F238E27FC236}">
                <a16:creationId xmlns:a16="http://schemas.microsoft.com/office/drawing/2014/main" id="{0EB3051E-A789-1F16-19BD-8C1FAE881B32}"/>
              </a:ext>
            </a:extLst>
          </p:cNvPr>
          <p:cNvSpPr/>
          <p:nvPr/>
        </p:nvSpPr>
        <p:spPr>
          <a:xfrm rot="38468">
            <a:off x="7777460" y="655696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3">
            <a:extLst>
              <a:ext uri="{FF2B5EF4-FFF2-40B4-BE49-F238E27FC236}">
                <a16:creationId xmlns:a16="http://schemas.microsoft.com/office/drawing/2014/main" id="{F5CF0546-E9D6-47A0-8B46-9F5FDCB9EC6A}"/>
              </a:ext>
            </a:extLst>
          </p:cNvPr>
          <p:cNvSpPr/>
          <p:nvPr/>
        </p:nvSpPr>
        <p:spPr>
          <a:xfrm rot="38468">
            <a:off x="3080505" y="6433811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2">
            <a:extLst>
              <a:ext uri="{FF2B5EF4-FFF2-40B4-BE49-F238E27FC236}">
                <a16:creationId xmlns:a16="http://schemas.microsoft.com/office/drawing/2014/main" id="{7DFF27F9-4140-F995-EB9C-F4082A4DE00D}"/>
              </a:ext>
            </a:extLst>
          </p:cNvPr>
          <p:cNvSpPr/>
          <p:nvPr/>
        </p:nvSpPr>
        <p:spPr>
          <a:xfrm rot="38468">
            <a:off x="3098440" y="447654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!!w1">
            <a:extLst>
              <a:ext uri="{FF2B5EF4-FFF2-40B4-BE49-F238E27FC236}">
                <a16:creationId xmlns:a16="http://schemas.microsoft.com/office/drawing/2014/main" id="{36DF139C-AC28-B6E1-5FB0-0A6CDB2429F1}"/>
              </a:ext>
            </a:extLst>
          </p:cNvPr>
          <p:cNvSpPr/>
          <p:nvPr/>
        </p:nvSpPr>
        <p:spPr>
          <a:xfrm rot="38468">
            <a:off x="7224994" y="445788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gg">
            <a:extLst>
              <a:ext uri="{FF2B5EF4-FFF2-40B4-BE49-F238E27FC236}">
                <a16:creationId xmlns:a16="http://schemas.microsoft.com/office/drawing/2014/main" id="{F9E6E9E7-D2FC-E428-2C71-D07206ADB915}"/>
              </a:ext>
            </a:extLst>
          </p:cNvPr>
          <p:cNvSpPr/>
          <p:nvPr/>
        </p:nvSpPr>
        <p:spPr>
          <a:xfrm>
            <a:off x="9162991" y="772852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C1703E-AF4B-E08D-6012-75C2A8E7517D}"/>
              </a:ext>
            </a:extLst>
          </p:cNvPr>
          <p:cNvSpPr/>
          <p:nvPr/>
        </p:nvSpPr>
        <p:spPr>
          <a:xfrm>
            <a:off x="11097491" y="563113"/>
            <a:ext cx="1280167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Recover the answer to our original problem</a:t>
            </a:r>
          </a:p>
        </p:txBody>
      </p:sp>
      <p:sp>
        <p:nvSpPr>
          <p:cNvPr id="5" name="Candy: A problem on leetcode">
            <a:extLst>
              <a:ext uri="{FF2B5EF4-FFF2-40B4-BE49-F238E27FC236}">
                <a16:creationId xmlns:a16="http://schemas.microsoft.com/office/drawing/2014/main" id="{9F6E7015-332F-89C7-DA5B-2F2B07790C8B}"/>
              </a:ext>
            </a:extLst>
          </p:cNvPr>
          <p:cNvSpPr/>
          <p:nvPr/>
        </p:nvSpPr>
        <p:spPr>
          <a:xfrm>
            <a:off x="11120355" y="3610734"/>
            <a:ext cx="12763515" cy="144264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How?</a:t>
            </a:r>
            <a:endParaRPr sz="66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E837F4-B4FE-5CBC-6B1F-F79D18C05F0A}"/>
              </a:ext>
            </a:extLst>
          </p:cNvPr>
          <p:cNvSpPr/>
          <p:nvPr/>
        </p:nvSpPr>
        <p:spPr>
          <a:xfrm>
            <a:off x="11097491" y="6250927"/>
            <a:ext cx="12863872" cy="252592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is a circulation in G, if and only if there is a circulation in H</a:t>
            </a:r>
          </a:p>
        </p:txBody>
      </p:sp>
    </p:spTree>
    <p:extLst>
      <p:ext uri="{BB962C8B-B14F-4D97-AF65-F5344CB8AC3E}">
        <p14:creationId xmlns:p14="http://schemas.microsoft.com/office/powerpoint/2010/main" val="267777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E837F4-B4FE-5CBC-6B1F-F79D18C05F0A}"/>
              </a:ext>
            </a:extLst>
          </p:cNvPr>
          <p:cNvSpPr/>
          <p:nvPr/>
        </p:nvSpPr>
        <p:spPr>
          <a:xfrm>
            <a:off x="644236" y="411237"/>
            <a:ext cx="23088600" cy="14591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There is a circulation in G, if and only if there is a circulation in H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11EAA44-6012-99E9-B9D1-1CD37426D878}"/>
              </a:ext>
            </a:extLst>
          </p:cNvPr>
          <p:cNvSpPr/>
          <p:nvPr/>
        </p:nvSpPr>
        <p:spPr>
          <a:xfrm>
            <a:off x="6446024" y="2724690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</p:spTree>
    <p:extLst>
      <p:ext uri="{BB962C8B-B14F-4D97-AF65-F5344CB8AC3E}">
        <p14:creationId xmlns:p14="http://schemas.microsoft.com/office/powerpoint/2010/main" val="3099447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want to send flow from all the suppliers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 net outflow from a supplier must be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</m:t>
                    </m:r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 net inflow to a consumer must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𝑑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a normal node the flow should be conserved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58217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E837F4-B4FE-5CBC-6B1F-F79D18C05F0A}"/>
              </a:ext>
            </a:extLst>
          </p:cNvPr>
          <p:cNvSpPr/>
          <p:nvPr/>
        </p:nvSpPr>
        <p:spPr>
          <a:xfrm>
            <a:off x="644236" y="411237"/>
            <a:ext cx="23088600" cy="14591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circulation in H, then there is a circulation in G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279A513F-26DF-4E11-6B2D-BE2F1DCDA0C8}"/>
              </a:ext>
            </a:extLst>
          </p:cNvPr>
          <p:cNvCxnSpPr>
            <a:cxnSpLocks/>
            <a:stCxn id="16" idx="2"/>
            <a:endCxn id="14" idx="6"/>
          </p:cNvCxnSpPr>
          <p:nvPr/>
        </p:nvCxnSpPr>
        <p:spPr>
          <a:xfrm flipH="1">
            <a:off x="6363295" y="7104440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3C9BCC3B-BF8A-BC64-0128-2B6C9B5517C5}"/>
              </a:ext>
            </a:extLst>
          </p:cNvPr>
          <p:cNvCxnSpPr>
            <a:cxnSpLocks/>
            <a:stCxn id="14" idx="2"/>
            <a:endCxn id="12" idx="6"/>
          </p:cNvCxnSpPr>
          <p:nvPr/>
        </p:nvCxnSpPr>
        <p:spPr>
          <a:xfrm flipH="1">
            <a:off x="2236741" y="7104440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!!f5">
            <a:extLst>
              <a:ext uri="{FF2B5EF4-FFF2-40B4-BE49-F238E27FC236}">
                <a16:creationId xmlns:a16="http://schemas.microsoft.com/office/drawing/2014/main" id="{4D51A517-B2D1-EA75-E221-A6AF8A8F0F30}"/>
              </a:ext>
            </a:extLst>
          </p:cNvPr>
          <p:cNvSpPr/>
          <p:nvPr/>
        </p:nvSpPr>
        <p:spPr>
          <a:xfrm>
            <a:off x="2025513" y="881854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" name="!!f3">
            <a:extLst>
              <a:ext uri="{FF2B5EF4-FFF2-40B4-BE49-F238E27FC236}">
                <a16:creationId xmlns:a16="http://schemas.microsoft.com/office/drawing/2014/main" id="{07716A7A-D1D5-2CA7-DF0D-C51D1066DE35}"/>
              </a:ext>
            </a:extLst>
          </p:cNvPr>
          <p:cNvSpPr/>
          <p:nvPr/>
        </p:nvSpPr>
        <p:spPr>
          <a:xfrm>
            <a:off x="2122424" y="683787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8" name="!!f1">
            <a:extLst>
              <a:ext uri="{FF2B5EF4-FFF2-40B4-BE49-F238E27FC236}">
                <a16:creationId xmlns:a16="http://schemas.microsoft.com/office/drawing/2014/main" id="{F4A98BE5-2FA8-4D34-4A80-7E1392DFCBAC}"/>
              </a:ext>
            </a:extLst>
          </p:cNvPr>
          <p:cNvSpPr/>
          <p:nvPr/>
        </p:nvSpPr>
        <p:spPr>
          <a:xfrm>
            <a:off x="2200607" y="489210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9" name="!!f2">
            <a:extLst>
              <a:ext uri="{FF2B5EF4-FFF2-40B4-BE49-F238E27FC236}">
                <a16:creationId xmlns:a16="http://schemas.microsoft.com/office/drawing/2014/main" id="{B36ED0C7-657F-9884-9865-AE8F476D5B17}"/>
              </a:ext>
            </a:extLst>
          </p:cNvPr>
          <p:cNvSpPr/>
          <p:nvPr/>
        </p:nvSpPr>
        <p:spPr>
          <a:xfrm>
            <a:off x="6154764" y="490452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10" name="!!f4">
            <a:extLst>
              <a:ext uri="{FF2B5EF4-FFF2-40B4-BE49-F238E27FC236}">
                <a16:creationId xmlns:a16="http://schemas.microsoft.com/office/drawing/2014/main" id="{CBEF025D-D888-FD8A-A2C6-92AC72155A30}"/>
              </a:ext>
            </a:extLst>
          </p:cNvPr>
          <p:cNvSpPr/>
          <p:nvPr/>
        </p:nvSpPr>
        <p:spPr>
          <a:xfrm>
            <a:off x="6243447" y="682037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1" name="!!f6">
            <a:extLst>
              <a:ext uri="{FF2B5EF4-FFF2-40B4-BE49-F238E27FC236}">
                <a16:creationId xmlns:a16="http://schemas.microsoft.com/office/drawing/2014/main" id="{D66643D2-4BEB-5CDC-695C-FF7BE833E1CE}"/>
              </a:ext>
            </a:extLst>
          </p:cNvPr>
          <p:cNvSpPr/>
          <p:nvPr/>
        </p:nvSpPr>
        <p:spPr>
          <a:xfrm>
            <a:off x="6789669" y="893903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2" name="!!p3">
            <a:extLst>
              <a:ext uri="{FF2B5EF4-FFF2-40B4-BE49-F238E27FC236}">
                <a16:creationId xmlns:a16="http://schemas.microsoft.com/office/drawing/2014/main" id="{F3DD1962-EC76-CC16-C299-7A45EDC9C990}"/>
              </a:ext>
            </a:extLst>
          </p:cNvPr>
          <p:cNvSpPr/>
          <p:nvPr/>
        </p:nvSpPr>
        <p:spPr>
          <a:xfrm>
            <a:off x="436741" y="6217701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13" name="!!p1">
            <a:extLst>
              <a:ext uri="{FF2B5EF4-FFF2-40B4-BE49-F238E27FC236}">
                <a16:creationId xmlns:a16="http://schemas.microsoft.com/office/drawing/2014/main" id="{3E9364B3-5022-8171-029D-54B3F50DA337}"/>
              </a:ext>
            </a:extLst>
          </p:cNvPr>
          <p:cNvSpPr/>
          <p:nvPr/>
        </p:nvSpPr>
        <p:spPr>
          <a:xfrm>
            <a:off x="4428981" y="257750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14" name="!!p5">
            <a:extLst>
              <a:ext uri="{FF2B5EF4-FFF2-40B4-BE49-F238E27FC236}">
                <a16:creationId xmlns:a16="http://schemas.microsoft.com/office/drawing/2014/main" id="{CB8055A8-9BBC-6D76-B30B-33660698403C}"/>
              </a:ext>
            </a:extLst>
          </p:cNvPr>
          <p:cNvSpPr/>
          <p:nvPr/>
        </p:nvSpPr>
        <p:spPr>
          <a:xfrm>
            <a:off x="4563295" y="6204440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5" name="!!p4">
            <a:extLst>
              <a:ext uri="{FF2B5EF4-FFF2-40B4-BE49-F238E27FC236}">
                <a16:creationId xmlns:a16="http://schemas.microsoft.com/office/drawing/2014/main" id="{89237F93-7BBB-8DA2-15C4-408EE34BA7AD}"/>
              </a:ext>
            </a:extLst>
          </p:cNvPr>
          <p:cNvSpPr/>
          <p:nvPr/>
        </p:nvSpPr>
        <p:spPr>
          <a:xfrm>
            <a:off x="4743295" y="10266763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6" name="!!p2">
            <a:extLst>
              <a:ext uri="{FF2B5EF4-FFF2-40B4-BE49-F238E27FC236}">
                <a16:creationId xmlns:a16="http://schemas.microsoft.com/office/drawing/2014/main" id="{EB0B3434-52C1-D14A-9DE6-5BC0D95F6137}"/>
              </a:ext>
            </a:extLst>
          </p:cNvPr>
          <p:cNvSpPr/>
          <p:nvPr/>
        </p:nvSpPr>
        <p:spPr>
          <a:xfrm>
            <a:off x="8641883" y="620444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17" name="!!e6">
            <a:extLst>
              <a:ext uri="{FF2B5EF4-FFF2-40B4-BE49-F238E27FC236}">
                <a16:creationId xmlns:a16="http://schemas.microsoft.com/office/drawing/2014/main" id="{F97AC8D3-F286-996C-95FF-9024D31521B0}"/>
              </a:ext>
            </a:extLst>
          </p:cNvPr>
          <p:cNvCxnSpPr>
            <a:cxnSpLocks/>
            <a:stCxn id="13" idx="3"/>
            <a:endCxn id="12" idx="7"/>
          </p:cNvCxnSpPr>
          <p:nvPr/>
        </p:nvCxnSpPr>
        <p:spPr>
          <a:xfrm flipH="1">
            <a:off x="1973137" y="4113902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2068EEDC-FE56-E9BA-4D3B-9703F91C2E68}"/>
              </a:ext>
            </a:extLst>
          </p:cNvPr>
          <p:cNvCxnSpPr>
            <a:cxnSpLocks/>
            <a:stCxn id="15" idx="1"/>
            <a:endCxn id="12" idx="5"/>
          </p:cNvCxnSpPr>
          <p:nvPr/>
        </p:nvCxnSpPr>
        <p:spPr>
          <a:xfrm flipH="1" flipV="1">
            <a:off x="1973137" y="7754097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2">
            <a:extLst>
              <a:ext uri="{FF2B5EF4-FFF2-40B4-BE49-F238E27FC236}">
                <a16:creationId xmlns:a16="http://schemas.microsoft.com/office/drawing/2014/main" id="{F5C0CB58-3C51-6235-3BC3-29576464B699}"/>
              </a:ext>
            </a:extLst>
          </p:cNvPr>
          <p:cNvCxnSpPr>
            <a:cxnSpLocks/>
            <a:stCxn id="15" idx="7"/>
            <a:endCxn id="16" idx="4"/>
          </p:cNvCxnSpPr>
          <p:nvPr/>
        </p:nvCxnSpPr>
        <p:spPr>
          <a:xfrm flipV="1">
            <a:off x="6279691" y="8004440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e1">
            <a:extLst>
              <a:ext uri="{FF2B5EF4-FFF2-40B4-BE49-F238E27FC236}">
                <a16:creationId xmlns:a16="http://schemas.microsoft.com/office/drawing/2014/main" id="{44ECCF5F-C06F-F9AE-8E50-2AA7F1084E09}"/>
              </a:ext>
            </a:extLst>
          </p:cNvPr>
          <p:cNvCxnSpPr>
            <a:cxnSpLocks/>
            <a:stCxn id="16" idx="1"/>
            <a:endCxn id="13" idx="5"/>
          </p:cNvCxnSpPr>
          <p:nvPr/>
        </p:nvCxnSpPr>
        <p:spPr>
          <a:xfrm flipH="1" flipV="1">
            <a:off x="5965377" y="4113902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w6">
            <a:extLst>
              <a:ext uri="{FF2B5EF4-FFF2-40B4-BE49-F238E27FC236}">
                <a16:creationId xmlns:a16="http://schemas.microsoft.com/office/drawing/2014/main" id="{AF5322A4-77BC-9973-A26F-C99C023700AB}"/>
              </a:ext>
            </a:extLst>
          </p:cNvPr>
          <p:cNvSpPr/>
          <p:nvPr/>
        </p:nvSpPr>
        <p:spPr>
          <a:xfrm rot="38468">
            <a:off x="3049370" y="490452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w5">
            <a:extLst>
              <a:ext uri="{FF2B5EF4-FFF2-40B4-BE49-F238E27FC236}">
                <a16:creationId xmlns:a16="http://schemas.microsoft.com/office/drawing/2014/main" id="{C9A34CDD-5047-59BF-363D-C9BF4AA286A6}"/>
              </a:ext>
            </a:extLst>
          </p:cNvPr>
          <p:cNvSpPr/>
          <p:nvPr/>
        </p:nvSpPr>
        <p:spPr>
          <a:xfrm rot="38468">
            <a:off x="6972057" y="490452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w4">
            <a:extLst>
              <a:ext uri="{FF2B5EF4-FFF2-40B4-BE49-F238E27FC236}">
                <a16:creationId xmlns:a16="http://schemas.microsoft.com/office/drawing/2014/main" id="{6272741E-9922-6203-98DC-5AE19181C894}"/>
              </a:ext>
            </a:extLst>
          </p:cNvPr>
          <p:cNvSpPr/>
          <p:nvPr/>
        </p:nvSpPr>
        <p:spPr>
          <a:xfrm rot="38468">
            <a:off x="7590424" y="894687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24" name="!!w3">
            <a:extLst>
              <a:ext uri="{FF2B5EF4-FFF2-40B4-BE49-F238E27FC236}">
                <a16:creationId xmlns:a16="http://schemas.microsoft.com/office/drawing/2014/main" id="{A90A6A01-5103-8B6F-FD48-F75FE1201BB2}"/>
              </a:ext>
            </a:extLst>
          </p:cNvPr>
          <p:cNvSpPr/>
          <p:nvPr/>
        </p:nvSpPr>
        <p:spPr>
          <a:xfrm rot="38468">
            <a:off x="2893469" y="882372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25" name="!!w2">
            <a:extLst>
              <a:ext uri="{FF2B5EF4-FFF2-40B4-BE49-F238E27FC236}">
                <a16:creationId xmlns:a16="http://schemas.microsoft.com/office/drawing/2014/main" id="{AC38314E-C1A7-9D33-641A-7DC137D6A76F}"/>
              </a:ext>
            </a:extLst>
          </p:cNvPr>
          <p:cNvSpPr/>
          <p:nvPr/>
        </p:nvSpPr>
        <p:spPr>
          <a:xfrm rot="38468">
            <a:off x="2911404" y="686645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w1">
            <a:extLst>
              <a:ext uri="{FF2B5EF4-FFF2-40B4-BE49-F238E27FC236}">
                <a16:creationId xmlns:a16="http://schemas.microsoft.com/office/drawing/2014/main" id="{D8E7146C-4A73-499D-57DF-255013FFE652}"/>
              </a:ext>
            </a:extLst>
          </p:cNvPr>
          <p:cNvSpPr/>
          <p:nvPr/>
        </p:nvSpPr>
        <p:spPr>
          <a:xfrm rot="38468">
            <a:off x="7037958" y="684779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!!gg">
            <a:extLst>
              <a:ext uri="{FF2B5EF4-FFF2-40B4-BE49-F238E27FC236}">
                <a16:creationId xmlns:a16="http://schemas.microsoft.com/office/drawing/2014/main" id="{5030570A-C2A1-4EBD-9B53-9BFC4B05D194}"/>
              </a:ext>
            </a:extLst>
          </p:cNvPr>
          <p:cNvSpPr/>
          <p:nvPr/>
        </p:nvSpPr>
        <p:spPr>
          <a:xfrm>
            <a:off x="8975955" y="3162761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8" name="!!e4">
            <a:extLst>
              <a:ext uri="{FF2B5EF4-FFF2-40B4-BE49-F238E27FC236}">
                <a16:creationId xmlns:a16="http://schemas.microsoft.com/office/drawing/2014/main" id="{963CE3D7-DF13-0DC7-A812-CE5BFF7BDC21}"/>
              </a:ext>
            </a:extLst>
          </p:cNvPr>
          <p:cNvCxnSpPr>
            <a:cxnSpLocks/>
            <a:stCxn id="40" idx="2"/>
            <a:endCxn id="38" idx="6"/>
          </p:cNvCxnSpPr>
          <p:nvPr/>
        </p:nvCxnSpPr>
        <p:spPr>
          <a:xfrm flipH="1" flipV="1">
            <a:off x="18599059" y="7123932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!!e3">
            <a:extLst>
              <a:ext uri="{FF2B5EF4-FFF2-40B4-BE49-F238E27FC236}">
                <a16:creationId xmlns:a16="http://schemas.microsoft.com/office/drawing/2014/main" id="{F0535316-0F47-AEDF-D025-25865FC33549}"/>
              </a:ext>
            </a:extLst>
          </p:cNvPr>
          <p:cNvCxnSpPr>
            <a:cxnSpLocks/>
            <a:stCxn id="38" idx="2"/>
            <a:endCxn id="36" idx="6"/>
          </p:cNvCxnSpPr>
          <p:nvPr/>
        </p:nvCxnSpPr>
        <p:spPr>
          <a:xfrm flipH="1">
            <a:off x="14520471" y="7123932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!!p3">
            <a:extLst>
              <a:ext uri="{FF2B5EF4-FFF2-40B4-BE49-F238E27FC236}">
                <a16:creationId xmlns:a16="http://schemas.microsoft.com/office/drawing/2014/main" id="{FE614BF6-3FB2-189D-525C-2A9E337E84A9}"/>
              </a:ext>
            </a:extLst>
          </p:cNvPr>
          <p:cNvSpPr/>
          <p:nvPr/>
        </p:nvSpPr>
        <p:spPr>
          <a:xfrm>
            <a:off x="12720471" y="6258508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7" name="!!p1">
            <a:extLst>
              <a:ext uri="{FF2B5EF4-FFF2-40B4-BE49-F238E27FC236}">
                <a16:creationId xmlns:a16="http://schemas.microsoft.com/office/drawing/2014/main" id="{6DE58EE0-10E7-D83D-E474-37E7611504D9}"/>
              </a:ext>
            </a:extLst>
          </p:cNvPr>
          <p:cNvSpPr/>
          <p:nvPr/>
        </p:nvSpPr>
        <p:spPr>
          <a:xfrm>
            <a:off x="16667257" y="2576608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8" name="!!p5">
            <a:extLst>
              <a:ext uri="{FF2B5EF4-FFF2-40B4-BE49-F238E27FC236}">
                <a16:creationId xmlns:a16="http://schemas.microsoft.com/office/drawing/2014/main" id="{6A3C0871-DA8E-B875-95AA-53FEFE593D42}"/>
              </a:ext>
            </a:extLst>
          </p:cNvPr>
          <p:cNvSpPr/>
          <p:nvPr/>
        </p:nvSpPr>
        <p:spPr>
          <a:xfrm>
            <a:off x="16799059" y="6223932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9" name="!!p4">
            <a:extLst>
              <a:ext uri="{FF2B5EF4-FFF2-40B4-BE49-F238E27FC236}">
                <a16:creationId xmlns:a16="http://schemas.microsoft.com/office/drawing/2014/main" id="{8ED4B8AC-F7DA-75BB-5568-1B0AAD3CC40D}"/>
              </a:ext>
            </a:extLst>
          </p:cNvPr>
          <p:cNvSpPr/>
          <p:nvPr/>
        </p:nvSpPr>
        <p:spPr>
          <a:xfrm>
            <a:off x="16979059" y="1028625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40" name="!!p2">
            <a:extLst>
              <a:ext uri="{FF2B5EF4-FFF2-40B4-BE49-F238E27FC236}">
                <a16:creationId xmlns:a16="http://schemas.microsoft.com/office/drawing/2014/main" id="{3A9941CA-CE35-FBA8-6841-0EC6D11A46B8}"/>
              </a:ext>
            </a:extLst>
          </p:cNvPr>
          <p:cNvSpPr/>
          <p:nvPr/>
        </p:nvSpPr>
        <p:spPr>
          <a:xfrm>
            <a:off x="20877647" y="624122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41" name="!!e6">
            <a:extLst>
              <a:ext uri="{FF2B5EF4-FFF2-40B4-BE49-F238E27FC236}">
                <a16:creationId xmlns:a16="http://schemas.microsoft.com/office/drawing/2014/main" id="{4A7FDD8D-F163-D892-7D4F-253138DE3803}"/>
              </a:ext>
            </a:extLst>
          </p:cNvPr>
          <p:cNvCxnSpPr>
            <a:cxnSpLocks/>
            <a:stCxn id="37" idx="3"/>
            <a:endCxn id="36" idx="7"/>
          </p:cNvCxnSpPr>
          <p:nvPr/>
        </p:nvCxnSpPr>
        <p:spPr>
          <a:xfrm flipH="1">
            <a:off x="14256867" y="4113004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5">
            <a:extLst>
              <a:ext uri="{FF2B5EF4-FFF2-40B4-BE49-F238E27FC236}">
                <a16:creationId xmlns:a16="http://schemas.microsoft.com/office/drawing/2014/main" id="{371D0CCE-1CD0-8A2D-2276-B73E1E236AA7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14256867" y="7794904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2">
            <a:extLst>
              <a:ext uri="{FF2B5EF4-FFF2-40B4-BE49-F238E27FC236}">
                <a16:creationId xmlns:a16="http://schemas.microsoft.com/office/drawing/2014/main" id="{6E5D2855-6B78-785A-F947-2CB88C79094E}"/>
              </a:ext>
            </a:extLst>
          </p:cNvPr>
          <p:cNvCxnSpPr>
            <a:cxnSpLocks/>
            <a:stCxn id="39" idx="7"/>
            <a:endCxn id="40" idx="4"/>
          </p:cNvCxnSpPr>
          <p:nvPr/>
        </p:nvCxnSpPr>
        <p:spPr>
          <a:xfrm flipV="1">
            <a:off x="18515455" y="8041220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!!e1">
            <a:extLst>
              <a:ext uri="{FF2B5EF4-FFF2-40B4-BE49-F238E27FC236}">
                <a16:creationId xmlns:a16="http://schemas.microsoft.com/office/drawing/2014/main" id="{86E737A6-A669-70BF-D6AE-79FA7037615F}"/>
              </a:ext>
            </a:extLst>
          </p:cNvPr>
          <p:cNvCxnSpPr>
            <a:cxnSpLocks/>
            <a:stCxn id="40" idx="1"/>
            <a:endCxn id="37" idx="5"/>
          </p:cNvCxnSpPr>
          <p:nvPr/>
        </p:nvCxnSpPr>
        <p:spPr>
          <a:xfrm flipH="1" flipV="1">
            <a:off x="18203653" y="4113004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!!w4">
            <a:extLst>
              <a:ext uri="{FF2B5EF4-FFF2-40B4-BE49-F238E27FC236}">
                <a16:creationId xmlns:a16="http://schemas.microsoft.com/office/drawing/2014/main" id="{2963B73C-928A-B505-7047-4084B51E1A37}"/>
              </a:ext>
            </a:extLst>
          </p:cNvPr>
          <p:cNvSpPr/>
          <p:nvPr/>
        </p:nvSpPr>
        <p:spPr>
          <a:xfrm rot="38468">
            <a:off x="19826188" y="896637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8" name="!!w3">
            <a:extLst>
              <a:ext uri="{FF2B5EF4-FFF2-40B4-BE49-F238E27FC236}">
                <a16:creationId xmlns:a16="http://schemas.microsoft.com/office/drawing/2014/main" id="{68376337-E420-7293-F99F-789B6947EFA5}"/>
              </a:ext>
            </a:extLst>
          </p:cNvPr>
          <p:cNvSpPr/>
          <p:nvPr/>
        </p:nvSpPr>
        <p:spPr>
          <a:xfrm rot="38468">
            <a:off x="15129233" y="88432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9" name="!!w2">
            <a:extLst>
              <a:ext uri="{FF2B5EF4-FFF2-40B4-BE49-F238E27FC236}">
                <a16:creationId xmlns:a16="http://schemas.microsoft.com/office/drawing/2014/main" id="{5E4DF121-7EE5-6AF7-8EDE-21F2F4BA8AFB}"/>
              </a:ext>
            </a:extLst>
          </p:cNvPr>
          <p:cNvSpPr/>
          <p:nvPr/>
        </p:nvSpPr>
        <p:spPr>
          <a:xfrm rot="38468">
            <a:off x="15147168" y="688594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w1">
            <a:extLst>
              <a:ext uri="{FF2B5EF4-FFF2-40B4-BE49-F238E27FC236}">
                <a16:creationId xmlns:a16="http://schemas.microsoft.com/office/drawing/2014/main" id="{FDDD1CFC-D1DD-86E9-6D8E-E00800E93487}"/>
              </a:ext>
            </a:extLst>
          </p:cNvPr>
          <p:cNvSpPr/>
          <p:nvPr/>
        </p:nvSpPr>
        <p:spPr>
          <a:xfrm rot="38468">
            <a:off x="19273722" y="686729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!!gg">
            <a:extLst>
              <a:ext uri="{FF2B5EF4-FFF2-40B4-BE49-F238E27FC236}">
                <a16:creationId xmlns:a16="http://schemas.microsoft.com/office/drawing/2014/main" id="{5A475EF5-5765-393D-6C69-15B21552EED0}"/>
              </a:ext>
            </a:extLst>
          </p:cNvPr>
          <p:cNvSpPr/>
          <p:nvPr/>
        </p:nvSpPr>
        <p:spPr>
          <a:xfrm>
            <a:off x="21211719" y="3182253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7" name="!!w6">
            <a:extLst>
              <a:ext uri="{FF2B5EF4-FFF2-40B4-BE49-F238E27FC236}">
                <a16:creationId xmlns:a16="http://schemas.microsoft.com/office/drawing/2014/main" id="{41A8D272-DED9-AEC0-E08C-0F7C7D6A4865}"/>
              </a:ext>
            </a:extLst>
          </p:cNvPr>
          <p:cNvSpPr/>
          <p:nvPr/>
        </p:nvSpPr>
        <p:spPr>
          <a:xfrm rot="38468">
            <a:off x="15285134" y="4924021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717ADEC8-EA23-2A5E-F913-A58FC128093C}"/>
              </a:ext>
            </a:extLst>
          </p:cNvPr>
          <p:cNvSpPr/>
          <p:nvPr/>
        </p:nvSpPr>
        <p:spPr>
          <a:xfrm rot="38468">
            <a:off x="19207821" y="4924021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86024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7" grpId="0" animBg="1"/>
      <p:bldP spid="5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E837F4-B4FE-5CBC-6B1F-F79D18C05F0A}"/>
              </a:ext>
            </a:extLst>
          </p:cNvPr>
          <p:cNvSpPr/>
          <p:nvPr/>
        </p:nvSpPr>
        <p:spPr>
          <a:xfrm>
            <a:off x="644236" y="411237"/>
            <a:ext cx="23088600" cy="14591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circulation in H, then there is a circulation in G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279A513F-26DF-4E11-6B2D-BE2F1DCDA0C8}"/>
              </a:ext>
            </a:extLst>
          </p:cNvPr>
          <p:cNvCxnSpPr>
            <a:cxnSpLocks/>
            <a:stCxn id="16" idx="2"/>
            <a:endCxn id="14" idx="6"/>
          </p:cNvCxnSpPr>
          <p:nvPr/>
        </p:nvCxnSpPr>
        <p:spPr>
          <a:xfrm flipH="1">
            <a:off x="6363295" y="7104440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3C9BCC3B-BF8A-BC64-0128-2B6C9B5517C5}"/>
              </a:ext>
            </a:extLst>
          </p:cNvPr>
          <p:cNvCxnSpPr>
            <a:cxnSpLocks/>
            <a:stCxn id="14" idx="2"/>
            <a:endCxn id="12" idx="6"/>
          </p:cNvCxnSpPr>
          <p:nvPr/>
        </p:nvCxnSpPr>
        <p:spPr>
          <a:xfrm flipH="1">
            <a:off x="2236741" y="7104440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!!f1">
            <a:extLst>
              <a:ext uri="{FF2B5EF4-FFF2-40B4-BE49-F238E27FC236}">
                <a16:creationId xmlns:a16="http://schemas.microsoft.com/office/drawing/2014/main" id="{F4A98BE5-2FA8-4D34-4A80-7E1392DFCBAC}"/>
              </a:ext>
            </a:extLst>
          </p:cNvPr>
          <p:cNvSpPr/>
          <p:nvPr/>
        </p:nvSpPr>
        <p:spPr>
          <a:xfrm>
            <a:off x="14553437" y="491300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9" name="!!f2">
            <a:extLst>
              <a:ext uri="{FF2B5EF4-FFF2-40B4-BE49-F238E27FC236}">
                <a16:creationId xmlns:a16="http://schemas.microsoft.com/office/drawing/2014/main" id="{B36ED0C7-657F-9884-9865-AE8F476D5B17}"/>
              </a:ext>
            </a:extLst>
          </p:cNvPr>
          <p:cNvSpPr/>
          <p:nvPr/>
        </p:nvSpPr>
        <p:spPr>
          <a:xfrm>
            <a:off x="18390528" y="492402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2" name="!!p3">
            <a:extLst>
              <a:ext uri="{FF2B5EF4-FFF2-40B4-BE49-F238E27FC236}">
                <a16:creationId xmlns:a16="http://schemas.microsoft.com/office/drawing/2014/main" id="{F3DD1962-EC76-CC16-C299-7A45EDC9C990}"/>
              </a:ext>
            </a:extLst>
          </p:cNvPr>
          <p:cNvSpPr/>
          <p:nvPr/>
        </p:nvSpPr>
        <p:spPr>
          <a:xfrm>
            <a:off x="436741" y="6217701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13" name="!!p1">
            <a:extLst>
              <a:ext uri="{FF2B5EF4-FFF2-40B4-BE49-F238E27FC236}">
                <a16:creationId xmlns:a16="http://schemas.microsoft.com/office/drawing/2014/main" id="{3E9364B3-5022-8171-029D-54B3F50DA337}"/>
              </a:ext>
            </a:extLst>
          </p:cNvPr>
          <p:cNvSpPr/>
          <p:nvPr/>
        </p:nvSpPr>
        <p:spPr>
          <a:xfrm>
            <a:off x="4428981" y="257750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14" name="!!p5">
            <a:extLst>
              <a:ext uri="{FF2B5EF4-FFF2-40B4-BE49-F238E27FC236}">
                <a16:creationId xmlns:a16="http://schemas.microsoft.com/office/drawing/2014/main" id="{CB8055A8-9BBC-6D76-B30B-33660698403C}"/>
              </a:ext>
            </a:extLst>
          </p:cNvPr>
          <p:cNvSpPr/>
          <p:nvPr/>
        </p:nvSpPr>
        <p:spPr>
          <a:xfrm>
            <a:off x="4563295" y="6204440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5" name="!!p4">
            <a:extLst>
              <a:ext uri="{FF2B5EF4-FFF2-40B4-BE49-F238E27FC236}">
                <a16:creationId xmlns:a16="http://schemas.microsoft.com/office/drawing/2014/main" id="{89237F93-7BBB-8DA2-15C4-408EE34BA7AD}"/>
              </a:ext>
            </a:extLst>
          </p:cNvPr>
          <p:cNvSpPr/>
          <p:nvPr/>
        </p:nvSpPr>
        <p:spPr>
          <a:xfrm>
            <a:off x="4743295" y="10266763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16" name="!!p2">
            <a:extLst>
              <a:ext uri="{FF2B5EF4-FFF2-40B4-BE49-F238E27FC236}">
                <a16:creationId xmlns:a16="http://schemas.microsoft.com/office/drawing/2014/main" id="{EB0B3434-52C1-D14A-9DE6-5BC0D95F6137}"/>
              </a:ext>
            </a:extLst>
          </p:cNvPr>
          <p:cNvSpPr/>
          <p:nvPr/>
        </p:nvSpPr>
        <p:spPr>
          <a:xfrm>
            <a:off x="8641883" y="620444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17" name="!!e6">
            <a:extLst>
              <a:ext uri="{FF2B5EF4-FFF2-40B4-BE49-F238E27FC236}">
                <a16:creationId xmlns:a16="http://schemas.microsoft.com/office/drawing/2014/main" id="{F97AC8D3-F286-996C-95FF-9024D31521B0}"/>
              </a:ext>
            </a:extLst>
          </p:cNvPr>
          <p:cNvCxnSpPr>
            <a:cxnSpLocks/>
            <a:stCxn id="13" idx="3"/>
            <a:endCxn id="12" idx="7"/>
          </p:cNvCxnSpPr>
          <p:nvPr/>
        </p:nvCxnSpPr>
        <p:spPr>
          <a:xfrm flipH="1">
            <a:off x="1973137" y="4113902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e5">
            <a:extLst>
              <a:ext uri="{FF2B5EF4-FFF2-40B4-BE49-F238E27FC236}">
                <a16:creationId xmlns:a16="http://schemas.microsoft.com/office/drawing/2014/main" id="{2068EEDC-FE56-E9BA-4D3B-9703F91C2E68}"/>
              </a:ext>
            </a:extLst>
          </p:cNvPr>
          <p:cNvCxnSpPr>
            <a:cxnSpLocks/>
            <a:stCxn id="15" idx="1"/>
            <a:endCxn id="12" idx="5"/>
          </p:cNvCxnSpPr>
          <p:nvPr/>
        </p:nvCxnSpPr>
        <p:spPr>
          <a:xfrm flipH="1" flipV="1">
            <a:off x="1973137" y="7754097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2">
            <a:extLst>
              <a:ext uri="{FF2B5EF4-FFF2-40B4-BE49-F238E27FC236}">
                <a16:creationId xmlns:a16="http://schemas.microsoft.com/office/drawing/2014/main" id="{F5C0CB58-3C51-6235-3BC3-29576464B699}"/>
              </a:ext>
            </a:extLst>
          </p:cNvPr>
          <p:cNvCxnSpPr>
            <a:cxnSpLocks/>
            <a:stCxn id="15" idx="7"/>
            <a:endCxn id="16" idx="4"/>
          </p:cNvCxnSpPr>
          <p:nvPr/>
        </p:nvCxnSpPr>
        <p:spPr>
          <a:xfrm flipV="1">
            <a:off x="6279691" y="8004440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e1">
            <a:extLst>
              <a:ext uri="{FF2B5EF4-FFF2-40B4-BE49-F238E27FC236}">
                <a16:creationId xmlns:a16="http://schemas.microsoft.com/office/drawing/2014/main" id="{44ECCF5F-C06F-F9AE-8E50-2AA7F1084E09}"/>
              </a:ext>
            </a:extLst>
          </p:cNvPr>
          <p:cNvCxnSpPr>
            <a:cxnSpLocks/>
            <a:stCxn id="16" idx="1"/>
            <a:endCxn id="13" idx="5"/>
          </p:cNvCxnSpPr>
          <p:nvPr/>
        </p:nvCxnSpPr>
        <p:spPr>
          <a:xfrm flipH="1" flipV="1">
            <a:off x="5965377" y="4113902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!!w6">
            <a:extLst>
              <a:ext uri="{FF2B5EF4-FFF2-40B4-BE49-F238E27FC236}">
                <a16:creationId xmlns:a16="http://schemas.microsoft.com/office/drawing/2014/main" id="{AF5322A4-77BC-9973-A26F-C99C023700AB}"/>
              </a:ext>
            </a:extLst>
          </p:cNvPr>
          <p:cNvSpPr/>
          <p:nvPr/>
        </p:nvSpPr>
        <p:spPr>
          <a:xfrm rot="38468">
            <a:off x="3049370" y="490452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!!w5">
            <a:extLst>
              <a:ext uri="{FF2B5EF4-FFF2-40B4-BE49-F238E27FC236}">
                <a16:creationId xmlns:a16="http://schemas.microsoft.com/office/drawing/2014/main" id="{C9A34CDD-5047-59BF-363D-C9BF4AA286A6}"/>
              </a:ext>
            </a:extLst>
          </p:cNvPr>
          <p:cNvSpPr/>
          <p:nvPr/>
        </p:nvSpPr>
        <p:spPr>
          <a:xfrm rot="38468">
            <a:off x="6972057" y="490452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!!w4">
            <a:extLst>
              <a:ext uri="{FF2B5EF4-FFF2-40B4-BE49-F238E27FC236}">
                <a16:creationId xmlns:a16="http://schemas.microsoft.com/office/drawing/2014/main" id="{6272741E-9922-6203-98DC-5AE19181C894}"/>
              </a:ext>
            </a:extLst>
          </p:cNvPr>
          <p:cNvSpPr/>
          <p:nvPr/>
        </p:nvSpPr>
        <p:spPr>
          <a:xfrm rot="38468">
            <a:off x="7590424" y="894687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24" name="!!w3">
            <a:extLst>
              <a:ext uri="{FF2B5EF4-FFF2-40B4-BE49-F238E27FC236}">
                <a16:creationId xmlns:a16="http://schemas.microsoft.com/office/drawing/2014/main" id="{A90A6A01-5103-8B6F-FD48-F75FE1201BB2}"/>
              </a:ext>
            </a:extLst>
          </p:cNvPr>
          <p:cNvSpPr/>
          <p:nvPr/>
        </p:nvSpPr>
        <p:spPr>
          <a:xfrm rot="38468">
            <a:off x="2893469" y="882372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25" name="!!w2">
            <a:extLst>
              <a:ext uri="{FF2B5EF4-FFF2-40B4-BE49-F238E27FC236}">
                <a16:creationId xmlns:a16="http://schemas.microsoft.com/office/drawing/2014/main" id="{AC38314E-C1A7-9D33-641A-7DC137D6A76F}"/>
              </a:ext>
            </a:extLst>
          </p:cNvPr>
          <p:cNvSpPr/>
          <p:nvPr/>
        </p:nvSpPr>
        <p:spPr>
          <a:xfrm rot="38468">
            <a:off x="2911404" y="686645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!!w1">
            <a:extLst>
              <a:ext uri="{FF2B5EF4-FFF2-40B4-BE49-F238E27FC236}">
                <a16:creationId xmlns:a16="http://schemas.microsoft.com/office/drawing/2014/main" id="{D8E7146C-4A73-499D-57DF-255013FFE652}"/>
              </a:ext>
            </a:extLst>
          </p:cNvPr>
          <p:cNvSpPr/>
          <p:nvPr/>
        </p:nvSpPr>
        <p:spPr>
          <a:xfrm rot="38468">
            <a:off x="7037958" y="684779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!!gg">
            <a:extLst>
              <a:ext uri="{FF2B5EF4-FFF2-40B4-BE49-F238E27FC236}">
                <a16:creationId xmlns:a16="http://schemas.microsoft.com/office/drawing/2014/main" id="{5030570A-C2A1-4EBD-9B53-9BFC4B05D194}"/>
              </a:ext>
            </a:extLst>
          </p:cNvPr>
          <p:cNvSpPr/>
          <p:nvPr/>
        </p:nvSpPr>
        <p:spPr>
          <a:xfrm>
            <a:off x="8975955" y="3162761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8" name="!!e4">
            <a:extLst>
              <a:ext uri="{FF2B5EF4-FFF2-40B4-BE49-F238E27FC236}">
                <a16:creationId xmlns:a16="http://schemas.microsoft.com/office/drawing/2014/main" id="{963CE3D7-DF13-0DC7-A812-CE5BFF7BDC21}"/>
              </a:ext>
            </a:extLst>
          </p:cNvPr>
          <p:cNvCxnSpPr>
            <a:cxnSpLocks/>
            <a:stCxn id="40" idx="2"/>
            <a:endCxn id="38" idx="6"/>
          </p:cNvCxnSpPr>
          <p:nvPr/>
        </p:nvCxnSpPr>
        <p:spPr>
          <a:xfrm flipH="1" flipV="1">
            <a:off x="18599059" y="7123932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!!e3">
            <a:extLst>
              <a:ext uri="{FF2B5EF4-FFF2-40B4-BE49-F238E27FC236}">
                <a16:creationId xmlns:a16="http://schemas.microsoft.com/office/drawing/2014/main" id="{F0535316-0F47-AEDF-D025-25865FC33549}"/>
              </a:ext>
            </a:extLst>
          </p:cNvPr>
          <p:cNvCxnSpPr>
            <a:cxnSpLocks/>
            <a:stCxn id="38" idx="2"/>
            <a:endCxn id="36" idx="6"/>
          </p:cNvCxnSpPr>
          <p:nvPr/>
        </p:nvCxnSpPr>
        <p:spPr>
          <a:xfrm flipH="1">
            <a:off x="14520471" y="7123932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!!f5">
            <a:extLst>
              <a:ext uri="{FF2B5EF4-FFF2-40B4-BE49-F238E27FC236}">
                <a16:creationId xmlns:a16="http://schemas.microsoft.com/office/drawing/2014/main" id="{5DC0ED92-5702-619E-AC32-88BFA47503D7}"/>
              </a:ext>
            </a:extLst>
          </p:cNvPr>
          <p:cNvSpPr/>
          <p:nvPr/>
        </p:nvSpPr>
        <p:spPr>
          <a:xfrm>
            <a:off x="14334746" y="885575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31" name="!!f3">
            <a:extLst>
              <a:ext uri="{FF2B5EF4-FFF2-40B4-BE49-F238E27FC236}">
                <a16:creationId xmlns:a16="http://schemas.microsoft.com/office/drawing/2014/main" id="{7A466422-FC60-F164-B470-4DF82512D2AB}"/>
              </a:ext>
            </a:extLst>
          </p:cNvPr>
          <p:cNvSpPr/>
          <p:nvPr/>
        </p:nvSpPr>
        <p:spPr>
          <a:xfrm>
            <a:off x="14431657" y="687508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34" name="!!f4">
            <a:extLst>
              <a:ext uri="{FF2B5EF4-FFF2-40B4-BE49-F238E27FC236}">
                <a16:creationId xmlns:a16="http://schemas.microsoft.com/office/drawing/2014/main" id="{D879618E-6F3F-C7F6-61B9-454BDEBF46ED}"/>
              </a:ext>
            </a:extLst>
          </p:cNvPr>
          <p:cNvSpPr/>
          <p:nvPr/>
        </p:nvSpPr>
        <p:spPr>
          <a:xfrm>
            <a:off x="18552680" y="685758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35" name="!!f6">
            <a:extLst>
              <a:ext uri="{FF2B5EF4-FFF2-40B4-BE49-F238E27FC236}">
                <a16:creationId xmlns:a16="http://schemas.microsoft.com/office/drawing/2014/main" id="{7DB6FEE9-7706-1C08-87A4-EFDE9ABC4D83}"/>
              </a:ext>
            </a:extLst>
          </p:cNvPr>
          <p:cNvSpPr/>
          <p:nvPr/>
        </p:nvSpPr>
        <p:spPr>
          <a:xfrm>
            <a:off x="19098902" y="897624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36" name="!!p3">
            <a:extLst>
              <a:ext uri="{FF2B5EF4-FFF2-40B4-BE49-F238E27FC236}">
                <a16:creationId xmlns:a16="http://schemas.microsoft.com/office/drawing/2014/main" id="{FE614BF6-3FB2-189D-525C-2A9E337E84A9}"/>
              </a:ext>
            </a:extLst>
          </p:cNvPr>
          <p:cNvSpPr/>
          <p:nvPr/>
        </p:nvSpPr>
        <p:spPr>
          <a:xfrm>
            <a:off x="12720471" y="6258508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37" name="!!p1">
            <a:extLst>
              <a:ext uri="{FF2B5EF4-FFF2-40B4-BE49-F238E27FC236}">
                <a16:creationId xmlns:a16="http://schemas.microsoft.com/office/drawing/2014/main" id="{6DE58EE0-10E7-D83D-E474-37E7611504D9}"/>
              </a:ext>
            </a:extLst>
          </p:cNvPr>
          <p:cNvSpPr/>
          <p:nvPr/>
        </p:nvSpPr>
        <p:spPr>
          <a:xfrm>
            <a:off x="16667257" y="2576608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38" name="!!p5">
            <a:extLst>
              <a:ext uri="{FF2B5EF4-FFF2-40B4-BE49-F238E27FC236}">
                <a16:creationId xmlns:a16="http://schemas.microsoft.com/office/drawing/2014/main" id="{6A3C0871-DA8E-B875-95AA-53FEFE593D42}"/>
              </a:ext>
            </a:extLst>
          </p:cNvPr>
          <p:cNvSpPr/>
          <p:nvPr/>
        </p:nvSpPr>
        <p:spPr>
          <a:xfrm>
            <a:off x="16799059" y="6223932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39" name="!!p4">
            <a:extLst>
              <a:ext uri="{FF2B5EF4-FFF2-40B4-BE49-F238E27FC236}">
                <a16:creationId xmlns:a16="http://schemas.microsoft.com/office/drawing/2014/main" id="{8ED4B8AC-F7DA-75BB-5568-1B0AAD3CC40D}"/>
              </a:ext>
            </a:extLst>
          </p:cNvPr>
          <p:cNvSpPr/>
          <p:nvPr/>
        </p:nvSpPr>
        <p:spPr>
          <a:xfrm>
            <a:off x="16979059" y="10286255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40" name="!!p2">
            <a:extLst>
              <a:ext uri="{FF2B5EF4-FFF2-40B4-BE49-F238E27FC236}">
                <a16:creationId xmlns:a16="http://schemas.microsoft.com/office/drawing/2014/main" id="{3A9941CA-CE35-FBA8-6841-0EC6D11A46B8}"/>
              </a:ext>
            </a:extLst>
          </p:cNvPr>
          <p:cNvSpPr/>
          <p:nvPr/>
        </p:nvSpPr>
        <p:spPr>
          <a:xfrm>
            <a:off x="20877647" y="624122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41" name="!!e6">
            <a:extLst>
              <a:ext uri="{FF2B5EF4-FFF2-40B4-BE49-F238E27FC236}">
                <a16:creationId xmlns:a16="http://schemas.microsoft.com/office/drawing/2014/main" id="{4A7FDD8D-F163-D892-7D4F-253138DE3803}"/>
              </a:ext>
            </a:extLst>
          </p:cNvPr>
          <p:cNvCxnSpPr>
            <a:cxnSpLocks/>
            <a:stCxn id="37" idx="3"/>
            <a:endCxn id="36" idx="7"/>
          </p:cNvCxnSpPr>
          <p:nvPr/>
        </p:nvCxnSpPr>
        <p:spPr>
          <a:xfrm flipH="1">
            <a:off x="14256867" y="4113004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5">
            <a:extLst>
              <a:ext uri="{FF2B5EF4-FFF2-40B4-BE49-F238E27FC236}">
                <a16:creationId xmlns:a16="http://schemas.microsoft.com/office/drawing/2014/main" id="{371D0CCE-1CD0-8A2D-2276-B73E1E236AA7}"/>
              </a:ext>
            </a:extLst>
          </p:cNvPr>
          <p:cNvCxnSpPr>
            <a:cxnSpLocks/>
            <a:stCxn id="39" idx="1"/>
            <a:endCxn id="36" idx="5"/>
          </p:cNvCxnSpPr>
          <p:nvPr/>
        </p:nvCxnSpPr>
        <p:spPr>
          <a:xfrm flipH="1" flipV="1">
            <a:off x="14256867" y="7794904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e2">
            <a:extLst>
              <a:ext uri="{FF2B5EF4-FFF2-40B4-BE49-F238E27FC236}">
                <a16:creationId xmlns:a16="http://schemas.microsoft.com/office/drawing/2014/main" id="{6E5D2855-6B78-785A-F947-2CB88C79094E}"/>
              </a:ext>
            </a:extLst>
          </p:cNvPr>
          <p:cNvCxnSpPr>
            <a:cxnSpLocks/>
            <a:stCxn id="39" idx="7"/>
            <a:endCxn id="40" idx="4"/>
          </p:cNvCxnSpPr>
          <p:nvPr/>
        </p:nvCxnSpPr>
        <p:spPr>
          <a:xfrm flipV="1">
            <a:off x="18515455" y="8041220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!!e1">
            <a:extLst>
              <a:ext uri="{FF2B5EF4-FFF2-40B4-BE49-F238E27FC236}">
                <a16:creationId xmlns:a16="http://schemas.microsoft.com/office/drawing/2014/main" id="{86E737A6-A669-70BF-D6AE-79FA7037615F}"/>
              </a:ext>
            </a:extLst>
          </p:cNvPr>
          <p:cNvCxnSpPr>
            <a:cxnSpLocks/>
            <a:stCxn id="40" idx="1"/>
            <a:endCxn id="37" idx="5"/>
          </p:cNvCxnSpPr>
          <p:nvPr/>
        </p:nvCxnSpPr>
        <p:spPr>
          <a:xfrm flipH="1" flipV="1">
            <a:off x="18203653" y="4113004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!!w6">
            <a:extLst>
              <a:ext uri="{FF2B5EF4-FFF2-40B4-BE49-F238E27FC236}">
                <a16:creationId xmlns:a16="http://schemas.microsoft.com/office/drawing/2014/main" id="{F169CABB-7BFF-CD3A-D9DA-98CBFD00A8B9}"/>
              </a:ext>
            </a:extLst>
          </p:cNvPr>
          <p:cNvSpPr/>
          <p:nvPr/>
        </p:nvSpPr>
        <p:spPr>
          <a:xfrm rot="38468">
            <a:off x="15285134" y="4924021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46" name="!!w5">
            <a:extLst>
              <a:ext uri="{FF2B5EF4-FFF2-40B4-BE49-F238E27FC236}">
                <a16:creationId xmlns:a16="http://schemas.microsoft.com/office/drawing/2014/main" id="{6AA98F9F-1D53-D8A5-EE31-C18E94DF1816}"/>
              </a:ext>
            </a:extLst>
          </p:cNvPr>
          <p:cNvSpPr/>
          <p:nvPr/>
        </p:nvSpPr>
        <p:spPr>
          <a:xfrm rot="38468">
            <a:off x="19207821" y="4924021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51" name="!!gg">
            <a:extLst>
              <a:ext uri="{FF2B5EF4-FFF2-40B4-BE49-F238E27FC236}">
                <a16:creationId xmlns:a16="http://schemas.microsoft.com/office/drawing/2014/main" id="{5A475EF5-5765-393D-6C69-15B21552EED0}"/>
              </a:ext>
            </a:extLst>
          </p:cNvPr>
          <p:cNvSpPr/>
          <p:nvPr/>
        </p:nvSpPr>
        <p:spPr>
          <a:xfrm>
            <a:off x="21211719" y="3182253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49" name="!!w2">
            <a:extLst>
              <a:ext uri="{FF2B5EF4-FFF2-40B4-BE49-F238E27FC236}">
                <a16:creationId xmlns:a16="http://schemas.microsoft.com/office/drawing/2014/main" id="{5E4DF121-7EE5-6AF7-8EDE-21F2F4BA8AFB}"/>
              </a:ext>
            </a:extLst>
          </p:cNvPr>
          <p:cNvSpPr/>
          <p:nvPr/>
        </p:nvSpPr>
        <p:spPr>
          <a:xfrm rot="38468">
            <a:off x="15147168" y="688594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!!w1">
            <a:extLst>
              <a:ext uri="{FF2B5EF4-FFF2-40B4-BE49-F238E27FC236}">
                <a16:creationId xmlns:a16="http://schemas.microsoft.com/office/drawing/2014/main" id="{FDDD1CFC-D1DD-86E9-6D8E-E00800E93487}"/>
              </a:ext>
            </a:extLst>
          </p:cNvPr>
          <p:cNvSpPr/>
          <p:nvPr/>
        </p:nvSpPr>
        <p:spPr>
          <a:xfrm rot="38468">
            <a:off x="19273722" y="686729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!!w3">
            <a:extLst>
              <a:ext uri="{FF2B5EF4-FFF2-40B4-BE49-F238E27FC236}">
                <a16:creationId xmlns:a16="http://schemas.microsoft.com/office/drawing/2014/main" id="{68376337-E420-7293-F99F-789B6947EFA5}"/>
              </a:ext>
            </a:extLst>
          </p:cNvPr>
          <p:cNvSpPr/>
          <p:nvPr/>
        </p:nvSpPr>
        <p:spPr>
          <a:xfrm rot="38468">
            <a:off x="15129233" y="88432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7" name="!!w4">
            <a:extLst>
              <a:ext uri="{FF2B5EF4-FFF2-40B4-BE49-F238E27FC236}">
                <a16:creationId xmlns:a16="http://schemas.microsoft.com/office/drawing/2014/main" id="{2963B73C-928A-B505-7047-4084B51E1A37}"/>
              </a:ext>
            </a:extLst>
          </p:cNvPr>
          <p:cNvSpPr/>
          <p:nvPr/>
        </p:nvSpPr>
        <p:spPr>
          <a:xfrm rot="38468">
            <a:off x="19826188" y="896637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53E687-10B9-ABD9-22F1-334BA578E680}"/>
              </a:ext>
            </a:extLst>
          </p:cNvPr>
          <p:cNvSpPr/>
          <p:nvPr/>
        </p:nvSpPr>
        <p:spPr>
          <a:xfrm>
            <a:off x="6384841" y="4702102"/>
            <a:ext cx="10260871" cy="35318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Hw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: Prove that this is a circulation in G. Also, we satisfy all lower bounds </a:t>
            </a:r>
          </a:p>
        </p:txBody>
      </p:sp>
    </p:spTree>
    <p:extLst>
      <p:ext uri="{BB962C8B-B14F-4D97-AF65-F5344CB8AC3E}">
        <p14:creationId xmlns:p14="http://schemas.microsoft.com/office/powerpoint/2010/main" val="13449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E837F4-B4FE-5CBC-6B1F-F79D18C05F0A}"/>
              </a:ext>
            </a:extLst>
          </p:cNvPr>
          <p:cNvSpPr/>
          <p:nvPr/>
        </p:nvSpPr>
        <p:spPr>
          <a:xfrm>
            <a:off x="644236" y="411237"/>
            <a:ext cx="23088600" cy="14591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circulation in G, then there is a circulation in H</a:t>
            </a:r>
          </a:p>
        </p:txBody>
      </p:sp>
      <p:sp>
        <p:nvSpPr>
          <p:cNvPr id="52" name="!!f1">
            <a:extLst>
              <a:ext uri="{FF2B5EF4-FFF2-40B4-BE49-F238E27FC236}">
                <a16:creationId xmlns:a16="http://schemas.microsoft.com/office/drawing/2014/main" id="{3C343D2C-AC91-D72B-1513-9412A192DCE5}"/>
              </a:ext>
            </a:extLst>
          </p:cNvPr>
          <p:cNvSpPr/>
          <p:nvPr/>
        </p:nvSpPr>
        <p:spPr>
          <a:xfrm>
            <a:off x="2292164" y="522473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53" name="!!f2">
            <a:extLst>
              <a:ext uri="{FF2B5EF4-FFF2-40B4-BE49-F238E27FC236}">
                <a16:creationId xmlns:a16="http://schemas.microsoft.com/office/drawing/2014/main" id="{3F082B4E-5DDC-83C2-48F1-8F374E83C7B5}"/>
              </a:ext>
            </a:extLst>
          </p:cNvPr>
          <p:cNvSpPr/>
          <p:nvPr/>
        </p:nvSpPr>
        <p:spPr>
          <a:xfrm>
            <a:off x="6129255" y="523574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54" name="!!e4">
            <a:extLst>
              <a:ext uri="{FF2B5EF4-FFF2-40B4-BE49-F238E27FC236}">
                <a16:creationId xmlns:a16="http://schemas.microsoft.com/office/drawing/2014/main" id="{18A47A0B-A2AB-9DD0-8863-F2378E0B7FAE}"/>
              </a:ext>
            </a:extLst>
          </p:cNvPr>
          <p:cNvCxnSpPr>
            <a:cxnSpLocks/>
            <a:stCxn id="66" idx="2"/>
            <a:endCxn id="64" idx="6"/>
          </p:cNvCxnSpPr>
          <p:nvPr/>
        </p:nvCxnSpPr>
        <p:spPr>
          <a:xfrm flipH="1" flipV="1">
            <a:off x="6337786" y="7435660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!!e3">
            <a:extLst>
              <a:ext uri="{FF2B5EF4-FFF2-40B4-BE49-F238E27FC236}">
                <a16:creationId xmlns:a16="http://schemas.microsoft.com/office/drawing/2014/main" id="{C65DFDAA-584D-ADC1-819C-1750E6F79B38}"/>
              </a:ext>
            </a:extLst>
          </p:cNvPr>
          <p:cNvCxnSpPr>
            <a:cxnSpLocks/>
            <a:stCxn id="64" idx="2"/>
            <a:endCxn id="62" idx="6"/>
          </p:cNvCxnSpPr>
          <p:nvPr/>
        </p:nvCxnSpPr>
        <p:spPr>
          <a:xfrm flipH="1">
            <a:off x="2259198" y="7435660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!!f5">
            <a:extLst>
              <a:ext uri="{FF2B5EF4-FFF2-40B4-BE49-F238E27FC236}">
                <a16:creationId xmlns:a16="http://schemas.microsoft.com/office/drawing/2014/main" id="{4745FB8C-89A0-7298-4685-AB11EAA81246}"/>
              </a:ext>
            </a:extLst>
          </p:cNvPr>
          <p:cNvSpPr/>
          <p:nvPr/>
        </p:nvSpPr>
        <p:spPr>
          <a:xfrm>
            <a:off x="2073473" y="9167478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7" name="!!f3">
            <a:extLst>
              <a:ext uri="{FF2B5EF4-FFF2-40B4-BE49-F238E27FC236}">
                <a16:creationId xmlns:a16="http://schemas.microsoft.com/office/drawing/2014/main" id="{164A535A-0DD4-F19B-0186-734750BBBDCD}"/>
              </a:ext>
            </a:extLst>
          </p:cNvPr>
          <p:cNvSpPr/>
          <p:nvPr/>
        </p:nvSpPr>
        <p:spPr>
          <a:xfrm>
            <a:off x="2170384" y="718681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60" name="!!f4">
            <a:extLst>
              <a:ext uri="{FF2B5EF4-FFF2-40B4-BE49-F238E27FC236}">
                <a16:creationId xmlns:a16="http://schemas.microsoft.com/office/drawing/2014/main" id="{9E58BDDE-B9D3-4272-CE59-50AD6DF2136E}"/>
              </a:ext>
            </a:extLst>
          </p:cNvPr>
          <p:cNvSpPr/>
          <p:nvPr/>
        </p:nvSpPr>
        <p:spPr>
          <a:xfrm>
            <a:off x="6291407" y="7169310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61" name="!!f6">
            <a:extLst>
              <a:ext uri="{FF2B5EF4-FFF2-40B4-BE49-F238E27FC236}">
                <a16:creationId xmlns:a16="http://schemas.microsoft.com/office/drawing/2014/main" id="{9980369B-F14A-08A2-1222-8195D6E2D88B}"/>
              </a:ext>
            </a:extLst>
          </p:cNvPr>
          <p:cNvSpPr/>
          <p:nvPr/>
        </p:nvSpPr>
        <p:spPr>
          <a:xfrm>
            <a:off x="6837629" y="9287975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62" name="!!p3">
            <a:extLst>
              <a:ext uri="{FF2B5EF4-FFF2-40B4-BE49-F238E27FC236}">
                <a16:creationId xmlns:a16="http://schemas.microsoft.com/office/drawing/2014/main" id="{CC32D5D6-AFEA-E036-5825-107BBD1A6D10}"/>
              </a:ext>
            </a:extLst>
          </p:cNvPr>
          <p:cNvSpPr/>
          <p:nvPr/>
        </p:nvSpPr>
        <p:spPr>
          <a:xfrm>
            <a:off x="459198" y="657023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63" name="!!p1">
            <a:extLst>
              <a:ext uri="{FF2B5EF4-FFF2-40B4-BE49-F238E27FC236}">
                <a16:creationId xmlns:a16="http://schemas.microsoft.com/office/drawing/2014/main" id="{3B0AD692-52B6-7AE0-73B5-D12430E18D4F}"/>
              </a:ext>
            </a:extLst>
          </p:cNvPr>
          <p:cNvSpPr/>
          <p:nvPr/>
        </p:nvSpPr>
        <p:spPr>
          <a:xfrm>
            <a:off x="4405984" y="288833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64" name="!!p5">
            <a:extLst>
              <a:ext uri="{FF2B5EF4-FFF2-40B4-BE49-F238E27FC236}">
                <a16:creationId xmlns:a16="http://schemas.microsoft.com/office/drawing/2014/main" id="{B822EF59-E17A-221F-38A3-50E5E9A5DA6B}"/>
              </a:ext>
            </a:extLst>
          </p:cNvPr>
          <p:cNvSpPr/>
          <p:nvPr/>
        </p:nvSpPr>
        <p:spPr>
          <a:xfrm>
            <a:off x="4537786" y="6535660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5" name="!!p4">
            <a:extLst>
              <a:ext uri="{FF2B5EF4-FFF2-40B4-BE49-F238E27FC236}">
                <a16:creationId xmlns:a16="http://schemas.microsoft.com/office/drawing/2014/main" id="{8EDF58ED-8625-7F1E-FF8D-6790FE32C094}"/>
              </a:ext>
            </a:extLst>
          </p:cNvPr>
          <p:cNvSpPr/>
          <p:nvPr/>
        </p:nvSpPr>
        <p:spPr>
          <a:xfrm>
            <a:off x="4717786" y="10597983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66" name="!!p2">
            <a:extLst>
              <a:ext uri="{FF2B5EF4-FFF2-40B4-BE49-F238E27FC236}">
                <a16:creationId xmlns:a16="http://schemas.microsoft.com/office/drawing/2014/main" id="{91C4043B-687D-4CA0-F4B4-8210D7ADFA9A}"/>
              </a:ext>
            </a:extLst>
          </p:cNvPr>
          <p:cNvSpPr/>
          <p:nvPr/>
        </p:nvSpPr>
        <p:spPr>
          <a:xfrm>
            <a:off x="8616374" y="6552948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67" name="!!e6">
            <a:extLst>
              <a:ext uri="{FF2B5EF4-FFF2-40B4-BE49-F238E27FC236}">
                <a16:creationId xmlns:a16="http://schemas.microsoft.com/office/drawing/2014/main" id="{2A923924-E88C-35A5-0470-8918E8D87D74}"/>
              </a:ext>
            </a:extLst>
          </p:cNvPr>
          <p:cNvCxnSpPr>
            <a:cxnSpLocks/>
            <a:stCxn id="63" idx="3"/>
            <a:endCxn id="62" idx="7"/>
          </p:cNvCxnSpPr>
          <p:nvPr/>
        </p:nvCxnSpPr>
        <p:spPr>
          <a:xfrm flipH="1">
            <a:off x="1995594" y="4424732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!!e5">
            <a:extLst>
              <a:ext uri="{FF2B5EF4-FFF2-40B4-BE49-F238E27FC236}">
                <a16:creationId xmlns:a16="http://schemas.microsoft.com/office/drawing/2014/main" id="{6FB33EBF-C4DF-D36B-3CF1-9D0EF2E443A9}"/>
              </a:ext>
            </a:extLst>
          </p:cNvPr>
          <p:cNvCxnSpPr>
            <a:cxnSpLocks/>
            <a:stCxn id="65" idx="1"/>
            <a:endCxn id="62" idx="5"/>
          </p:cNvCxnSpPr>
          <p:nvPr/>
        </p:nvCxnSpPr>
        <p:spPr>
          <a:xfrm flipH="1" flipV="1">
            <a:off x="1995594" y="8106632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!!e2">
            <a:extLst>
              <a:ext uri="{FF2B5EF4-FFF2-40B4-BE49-F238E27FC236}">
                <a16:creationId xmlns:a16="http://schemas.microsoft.com/office/drawing/2014/main" id="{B9256DBD-7BA5-05A6-2104-151F038BE159}"/>
              </a:ext>
            </a:extLst>
          </p:cNvPr>
          <p:cNvCxnSpPr>
            <a:cxnSpLocks/>
            <a:stCxn id="65" idx="7"/>
            <a:endCxn id="66" idx="4"/>
          </p:cNvCxnSpPr>
          <p:nvPr/>
        </p:nvCxnSpPr>
        <p:spPr>
          <a:xfrm flipV="1">
            <a:off x="6254182" y="8352948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!!e1">
            <a:extLst>
              <a:ext uri="{FF2B5EF4-FFF2-40B4-BE49-F238E27FC236}">
                <a16:creationId xmlns:a16="http://schemas.microsoft.com/office/drawing/2014/main" id="{B4E88032-9194-0269-E727-06239DE32256}"/>
              </a:ext>
            </a:extLst>
          </p:cNvPr>
          <p:cNvCxnSpPr>
            <a:cxnSpLocks/>
            <a:stCxn id="66" idx="1"/>
            <a:endCxn id="63" idx="5"/>
          </p:cNvCxnSpPr>
          <p:nvPr/>
        </p:nvCxnSpPr>
        <p:spPr>
          <a:xfrm flipH="1" flipV="1">
            <a:off x="5942380" y="4424732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!!w6">
            <a:extLst>
              <a:ext uri="{FF2B5EF4-FFF2-40B4-BE49-F238E27FC236}">
                <a16:creationId xmlns:a16="http://schemas.microsoft.com/office/drawing/2014/main" id="{99636520-8429-6250-9845-C9AA6D1B5D7E}"/>
              </a:ext>
            </a:extLst>
          </p:cNvPr>
          <p:cNvSpPr/>
          <p:nvPr/>
        </p:nvSpPr>
        <p:spPr>
          <a:xfrm rot="38468">
            <a:off x="3023861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72" name="!!w5">
            <a:extLst>
              <a:ext uri="{FF2B5EF4-FFF2-40B4-BE49-F238E27FC236}">
                <a16:creationId xmlns:a16="http://schemas.microsoft.com/office/drawing/2014/main" id="{D92F697D-A76C-08EE-CEB9-4C7FCDB5C346}"/>
              </a:ext>
            </a:extLst>
          </p:cNvPr>
          <p:cNvSpPr/>
          <p:nvPr/>
        </p:nvSpPr>
        <p:spPr>
          <a:xfrm rot="38468">
            <a:off x="6946548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73" name="!!gg">
            <a:extLst>
              <a:ext uri="{FF2B5EF4-FFF2-40B4-BE49-F238E27FC236}">
                <a16:creationId xmlns:a16="http://schemas.microsoft.com/office/drawing/2014/main" id="{B50C011F-50D6-FBED-092D-BD39DF8B63BC}"/>
              </a:ext>
            </a:extLst>
          </p:cNvPr>
          <p:cNvSpPr/>
          <p:nvPr/>
        </p:nvSpPr>
        <p:spPr>
          <a:xfrm>
            <a:off x="8950446" y="3493981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78" name="!!w2">
            <a:extLst>
              <a:ext uri="{FF2B5EF4-FFF2-40B4-BE49-F238E27FC236}">
                <a16:creationId xmlns:a16="http://schemas.microsoft.com/office/drawing/2014/main" id="{AE350338-F720-EE4C-3B72-9D0C381DD2FA}"/>
              </a:ext>
            </a:extLst>
          </p:cNvPr>
          <p:cNvSpPr/>
          <p:nvPr/>
        </p:nvSpPr>
        <p:spPr>
          <a:xfrm rot="38468">
            <a:off x="2885895" y="719767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!!w1">
            <a:extLst>
              <a:ext uri="{FF2B5EF4-FFF2-40B4-BE49-F238E27FC236}">
                <a16:creationId xmlns:a16="http://schemas.microsoft.com/office/drawing/2014/main" id="{174D9276-2502-3B67-4E73-78713EE5B46B}"/>
              </a:ext>
            </a:extLst>
          </p:cNvPr>
          <p:cNvSpPr/>
          <p:nvPr/>
        </p:nvSpPr>
        <p:spPr>
          <a:xfrm rot="38468">
            <a:off x="7012449" y="71790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!!w3">
            <a:extLst>
              <a:ext uri="{FF2B5EF4-FFF2-40B4-BE49-F238E27FC236}">
                <a16:creationId xmlns:a16="http://schemas.microsoft.com/office/drawing/2014/main" id="{DEE68027-5C06-7EBC-7396-BEC434358BB7}"/>
              </a:ext>
            </a:extLst>
          </p:cNvPr>
          <p:cNvSpPr/>
          <p:nvPr/>
        </p:nvSpPr>
        <p:spPr>
          <a:xfrm rot="38468">
            <a:off x="2867960" y="915494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81" name="!!w4">
            <a:extLst>
              <a:ext uri="{FF2B5EF4-FFF2-40B4-BE49-F238E27FC236}">
                <a16:creationId xmlns:a16="http://schemas.microsoft.com/office/drawing/2014/main" id="{B4C24E1B-ACC1-6030-E734-2890E32C2EAB}"/>
              </a:ext>
            </a:extLst>
          </p:cNvPr>
          <p:cNvSpPr/>
          <p:nvPr/>
        </p:nvSpPr>
        <p:spPr>
          <a:xfrm rot="38468">
            <a:off x="7564915" y="927809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cxnSp>
        <p:nvCxnSpPr>
          <p:cNvPr id="2" name="!!e4">
            <a:extLst>
              <a:ext uri="{FF2B5EF4-FFF2-40B4-BE49-F238E27FC236}">
                <a16:creationId xmlns:a16="http://schemas.microsoft.com/office/drawing/2014/main" id="{E5907249-4038-129A-1456-ECB0A047103E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19077912" y="7435660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766EEE4E-EEE2-6598-C0DE-E7AEA64AE12B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>
            <a:off x="14951358" y="7435660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!!p3">
            <a:extLst>
              <a:ext uri="{FF2B5EF4-FFF2-40B4-BE49-F238E27FC236}">
                <a16:creationId xmlns:a16="http://schemas.microsoft.com/office/drawing/2014/main" id="{04721281-967F-A05A-76B3-FFE90217B9A8}"/>
              </a:ext>
            </a:extLst>
          </p:cNvPr>
          <p:cNvSpPr/>
          <p:nvPr/>
        </p:nvSpPr>
        <p:spPr>
          <a:xfrm>
            <a:off x="13151358" y="6548921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5" name="!!p1">
            <a:extLst>
              <a:ext uri="{FF2B5EF4-FFF2-40B4-BE49-F238E27FC236}">
                <a16:creationId xmlns:a16="http://schemas.microsoft.com/office/drawing/2014/main" id="{938D2E4B-B933-41E8-6D79-8BBA9639E1ED}"/>
              </a:ext>
            </a:extLst>
          </p:cNvPr>
          <p:cNvSpPr/>
          <p:nvPr/>
        </p:nvSpPr>
        <p:spPr>
          <a:xfrm>
            <a:off x="17143598" y="290872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26FBDB90-EAA3-9284-856C-4EF5CAB22496}"/>
              </a:ext>
            </a:extLst>
          </p:cNvPr>
          <p:cNvSpPr/>
          <p:nvPr/>
        </p:nvSpPr>
        <p:spPr>
          <a:xfrm>
            <a:off x="17277912" y="6535660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4">
            <a:extLst>
              <a:ext uri="{FF2B5EF4-FFF2-40B4-BE49-F238E27FC236}">
                <a16:creationId xmlns:a16="http://schemas.microsoft.com/office/drawing/2014/main" id="{B06C6FCC-A28D-6107-8303-D9A797896532}"/>
              </a:ext>
            </a:extLst>
          </p:cNvPr>
          <p:cNvSpPr/>
          <p:nvPr/>
        </p:nvSpPr>
        <p:spPr>
          <a:xfrm>
            <a:off x="17457912" y="10597983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9" name="!!p2">
            <a:extLst>
              <a:ext uri="{FF2B5EF4-FFF2-40B4-BE49-F238E27FC236}">
                <a16:creationId xmlns:a16="http://schemas.microsoft.com/office/drawing/2014/main" id="{F03739FF-BE18-202E-1271-2DAFF79DA2C5}"/>
              </a:ext>
            </a:extLst>
          </p:cNvPr>
          <p:cNvSpPr/>
          <p:nvPr/>
        </p:nvSpPr>
        <p:spPr>
          <a:xfrm>
            <a:off x="21356500" y="653566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10" name="!!e6">
            <a:extLst>
              <a:ext uri="{FF2B5EF4-FFF2-40B4-BE49-F238E27FC236}">
                <a16:creationId xmlns:a16="http://schemas.microsoft.com/office/drawing/2014/main" id="{271B1C64-AB6A-04A2-2F25-9A42E2923AE6}"/>
              </a:ext>
            </a:extLst>
          </p:cNvPr>
          <p:cNvCxnSpPr>
            <a:cxnSpLocks/>
            <a:stCxn id="5" idx="3"/>
            <a:endCxn id="4" idx="7"/>
          </p:cNvCxnSpPr>
          <p:nvPr/>
        </p:nvCxnSpPr>
        <p:spPr>
          <a:xfrm flipH="1">
            <a:off x="14687754" y="4445122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5">
            <a:extLst>
              <a:ext uri="{FF2B5EF4-FFF2-40B4-BE49-F238E27FC236}">
                <a16:creationId xmlns:a16="http://schemas.microsoft.com/office/drawing/2014/main" id="{DD493A1C-CC5F-0140-2090-5788AA21DD69}"/>
              </a:ext>
            </a:extLst>
          </p:cNvPr>
          <p:cNvCxnSpPr>
            <a:cxnSpLocks/>
            <a:stCxn id="8" idx="1"/>
            <a:endCxn id="4" idx="5"/>
          </p:cNvCxnSpPr>
          <p:nvPr/>
        </p:nvCxnSpPr>
        <p:spPr>
          <a:xfrm flipH="1" flipV="1">
            <a:off x="14687754" y="8085317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2">
            <a:extLst>
              <a:ext uri="{FF2B5EF4-FFF2-40B4-BE49-F238E27FC236}">
                <a16:creationId xmlns:a16="http://schemas.microsoft.com/office/drawing/2014/main" id="{A092CBCE-50E8-09CB-839C-3CC34E046748}"/>
              </a:ext>
            </a:extLst>
          </p:cNvPr>
          <p:cNvCxnSpPr>
            <a:cxnSpLocks/>
            <a:stCxn id="8" idx="7"/>
            <a:endCxn id="9" idx="4"/>
          </p:cNvCxnSpPr>
          <p:nvPr/>
        </p:nvCxnSpPr>
        <p:spPr>
          <a:xfrm flipV="1">
            <a:off x="18994308" y="8335660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3579FB11-A9D8-B9F7-1EAD-DE9648E13495}"/>
              </a:ext>
            </a:extLst>
          </p:cNvPr>
          <p:cNvCxnSpPr>
            <a:cxnSpLocks/>
            <a:stCxn id="9" idx="1"/>
            <a:endCxn id="5" idx="5"/>
          </p:cNvCxnSpPr>
          <p:nvPr/>
        </p:nvCxnSpPr>
        <p:spPr>
          <a:xfrm flipH="1" flipV="1">
            <a:off x="18679994" y="4445122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!!w6">
            <a:extLst>
              <a:ext uri="{FF2B5EF4-FFF2-40B4-BE49-F238E27FC236}">
                <a16:creationId xmlns:a16="http://schemas.microsoft.com/office/drawing/2014/main" id="{338AC16E-B483-AEAE-D364-AAD267BC06B6}"/>
              </a:ext>
            </a:extLst>
          </p:cNvPr>
          <p:cNvSpPr/>
          <p:nvPr/>
        </p:nvSpPr>
        <p:spPr>
          <a:xfrm rot="38468">
            <a:off x="15763987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!!w5">
            <a:extLst>
              <a:ext uri="{FF2B5EF4-FFF2-40B4-BE49-F238E27FC236}">
                <a16:creationId xmlns:a16="http://schemas.microsoft.com/office/drawing/2014/main" id="{2895761F-2E80-B475-C5B0-A29888327F77}"/>
              </a:ext>
            </a:extLst>
          </p:cNvPr>
          <p:cNvSpPr/>
          <p:nvPr/>
        </p:nvSpPr>
        <p:spPr>
          <a:xfrm rot="38468">
            <a:off x="19686674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4">
            <a:extLst>
              <a:ext uri="{FF2B5EF4-FFF2-40B4-BE49-F238E27FC236}">
                <a16:creationId xmlns:a16="http://schemas.microsoft.com/office/drawing/2014/main" id="{FAF1248D-3942-6846-4CC5-C1EC8338B90A}"/>
              </a:ext>
            </a:extLst>
          </p:cNvPr>
          <p:cNvSpPr/>
          <p:nvPr/>
        </p:nvSpPr>
        <p:spPr>
          <a:xfrm rot="38468">
            <a:off x="20305041" y="927809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7" name="!!w3">
            <a:extLst>
              <a:ext uri="{FF2B5EF4-FFF2-40B4-BE49-F238E27FC236}">
                <a16:creationId xmlns:a16="http://schemas.microsoft.com/office/drawing/2014/main" id="{99A80D38-A5F5-F50B-344D-CCC631032F7D}"/>
              </a:ext>
            </a:extLst>
          </p:cNvPr>
          <p:cNvSpPr/>
          <p:nvPr/>
        </p:nvSpPr>
        <p:spPr>
          <a:xfrm rot="38468">
            <a:off x="15608086" y="915494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2">
            <a:extLst>
              <a:ext uri="{FF2B5EF4-FFF2-40B4-BE49-F238E27FC236}">
                <a16:creationId xmlns:a16="http://schemas.microsoft.com/office/drawing/2014/main" id="{552E2641-C4AA-5BC2-2511-0A6B55675633}"/>
              </a:ext>
            </a:extLst>
          </p:cNvPr>
          <p:cNvSpPr/>
          <p:nvPr/>
        </p:nvSpPr>
        <p:spPr>
          <a:xfrm rot="38468">
            <a:off x="15626021" y="719767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w1">
            <a:extLst>
              <a:ext uri="{FF2B5EF4-FFF2-40B4-BE49-F238E27FC236}">
                <a16:creationId xmlns:a16="http://schemas.microsoft.com/office/drawing/2014/main" id="{5E4C6275-D89E-4640-B0C3-09F1D02D1169}"/>
              </a:ext>
            </a:extLst>
          </p:cNvPr>
          <p:cNvSpPr/>
          <p:nvPr/>
        </p:nvSpPr>
        <p:spPr>
          <a:xfrm rot="38468">
            <a:off x="19752575" y="71790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gg">
            <a:extLst>
              <a:ext uri="{FF2B5EF4-FFF2-40B4-BE49-F238E27FC236}">
                <a16:creationId xmlns:a16="http://schemas.microsoft.com/office/drawing/2014/main" id="{96783DAD-22C7-3E10-D91E-5E826A4420B5}"/>
              </a:ext>
            </a:extLst>
          </p:cNvPr>
          <p:cNvSpPr/>
          <p:nvPr/>
        </p:nvSpPr>
        <p:spPr>
          <a:xfrm>
            <a:off x="21690572" y="3493981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7839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6" grpId="0" animBg="1"/>
      <p:bldP spid="5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1" grpId="0" animBg="1"/>
      <p:bldP spid="72" grpId="0" animBg="1"/>
      <p:bldP spid="73" grpId="0" animBg="1"/>
      <p:bldP spid="78" grpId="0" animBg="1"/>
      <p:bldP spid="79" grpId="0" animBg="1"/>
      <p:bldP spid="80" grpId="0" animBg="1"/>
      <p:bldP spid="81" grpId="0" animBg="1"/>
      <p:bldP spid="4" grpId="0" animBg="1"/>
      <p:bldP spid="5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!!e4">
            <a:extLst>
              <a:ext uri="{FF2B5EF4-FFF2-40B4-BE49-F238E27FC236}">
                <a16:creationId xmlns:a16="http://schemas.microsoft.com/office/drawing/2014/main" id="{E5907249-4038-129A-1456-ECB0A047103E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19077912" y="7435660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766EEE4E-EEE2-6598-C0DE-E7AEA64AE12B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>
            <a:off x="14951358" y="7435660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E837F4-B4FE-5CBC-6B1F-F79D18C05F0A}"/>
              </a:ext>
            </a:extLst>
          </p:cNvPr>
          <p:cNvSpPr/>
          <p:nvPr/>
        </p:nvSpPr>
        <p:spPr>
          <a:xfrm>
            <a:off x="644236" y="411237"/>
            <a:ext cx="23088600" cy="14591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circulation in G, then there is a circulation in H</a:t>
            </a:r>
          </a:p>
        </p:txBody>
      </p:sp>
      <p:sp>
        <p:nvSpPr>
          <p:cNvPr id="52" name="!!f1">
            <a:extLst>
              <a:ext uri="{FF2B5EF4-FFF2-40B4-BE49-F238E27FC236}">
                <a16:creationId xmlns:a16="http://schemas.microsoft.com/office/drawing/2014/main" id="{3C343D2C-AC91-D72B-1513-9412A192DCE5}"/>
              </a:ext>
            </a:extLst>
          </p:cNvPr>
          <p:cNvSpPr/>
          <p:nvPr/>
        </p:nvSpPr>
        <p:spPr>
          <a:xfrm>
            <a:off x="2292164" y="522473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53" name="!!f2">
            <a:extLst>
              <a:ext uri="{FF2B5EF4-FFF2-40B4-BE49-F238E27FC236}">
                <a16:creationId xmlns:a16="http://schemas.microsoft.com/office/drawing/2014/main" id="{3F082B4E-5DDC-83C2-48F1-8F374E83C7B5}"/>
              </a:ext>
            </a:extLst>
          </p:cNvPr>
          <p:cNvSpPr/>
          <p:nvPr/>
        </p:nvSpPr>
        <p:spPr>
          <a:xfrm>
            <a:off x="6129255" y="523574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cxnSp>
        <p:nvCxnSpPr>
          <p:cNvPr id="54" name="!!e4">
            <a:extLst>
              <a:ext uri="{FF2B5EF4-FFF2-40B4-BE49-F238E27FC236}">
                <a16:creationId xmlns:a16="http://schemas.microsoft.com/office/drawing/2014/main" id="{18A47A0B-A2AB-9DD0-8863-F2378E0B7FAE}"/>
              </a:ext>
            </a:extLst>
          </p:cNvPr>
          <p:cNvCxnSpPr>
            <a:cxnSpLocks/>
            <a:stCxn id="66" idx="2"/>
            <a:endCxn id="64" idx="6"/>
          </p:cNvCxnSpPr>
          <p:nvPr/>
        </p:nvCxnSpPr>
        <p:spPr>
          <a:xfrm flipH="1" flipV="1">
            <a:off x="6337786" y="7435660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!!e3">
            <a:extLst>
              <a:ext uri="{FF2B5EF4-FFF2-40B4-BE49-F238E27FC236}">
                <a16:creationId xmlns:a16="http://schemas.microsoft.com/office/drawing/2014/main" id="{C65DFDAA-584D-ADC1-819C-1750E6F79B38}"/>
              </a:ext>
            </a:extLst>
          </p:cNvPr>
          <p:cNvCxnSpPr>
            <a:cxnSpLocks/>
            <a:stCxn id="64" idx="2"/>
            <a:endCxn id="62" idx="6"/>
          </p:cNvCxnSpPr>
          <p:nvPr/>
        </p:nvCxnSpPr>
        <p:spPr>
          <a:xfrm flipH="1">
            <a:off x="2259198" y="7435660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!!f5">
            <a:extLst>
              <a:ext uri="{FF2B5EF4-FFF2-40B4-BE49-F238E27FC236}">
                <a16:creationId xmlns:a16="http://schemas.microsoft.com/office/drawing/2014/main" id="{4745FB8C-89A0-7298-4685-AB11EAA81246}"/>
              </a:ext>
            </a:extLst>
          </p:cNvPr>
          <p:cNvSpPr/>
          <p:nvPr/>
        </p:nvSpPr>
        <p:spPr>
          <a:xfrm>
            <a:off x="14859978" y="915108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7" name="!!f3">
            <a:extLst>
              <a:ext uri="{FF2B5EF4-FFF2-40B4-BE49-F238E27FC236}">
                <a16:creationId xmlns:a16="http://schemas.microsoft.com/office/drawing/2014/main" id="{164A535A-0DD4-F19B-0186-734750BBBDCD}"/>
              </a:ext>
            </a:extLst>
          </p:cNvPr>
          <p:cNvSpPr/>
          <p:nvPr/>
        </p:nvSpPr>
        <p:spPr>
          <a:xfrm>
            <a:off x="14956889" y="717042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60" name="!!f4">
            <a:extLst>
              <a:ext uri="{FF2B5EF4-FFF2-40B4-BE49-F238E27FC236}">
                <a16:creationId xmlns:a16="http://schemas.microsoft.com/office/drawing/2014/main" id="{9E58BDDE-B9D3-4272-CE59-50AD6DF2136E}"/>
              </a:ext>
            </a:extLst>
          </p:cNvPr>
          <p:cNvSpPr/>
          <p:nvPr/>
        </p:nvSpPr>
        <p:spPr>
          <a:xfrm>
            <a:off x="19077912" y="715291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61" name="!!f6">
            <a:extLst>
              <a:ext uri="{FF2B5EF4-FFF2-40B4-BE49-F238E27FC236}">
                <a16:creationId xmlns:a16="http://schemas.microsoft.com/office/drawing/2014/main" id="{9980369B-F14A-08A2-1222-8195D6E2D88B}"/>
              </a:ext>
            </a:extLst>
          </p:cNvPr>
          <p:cNvSpPr/>
          <p:nvPr/>
        </p:nvSpPr>
        <p:spPr>
          <a:xfrm>
            <a:off x="19624134" y="927158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62" name="!!p3">
            <a:extLst>
              <a:ext uri="{FF2B5EF4-FFF2-40B4-BE49-F238E27FC236}">
                <a16:creationId xmlns:a16="http://schemas.microsoft.com/office/drawing/2014/main" id="{CC32D5D6-AFEA-E036-5825-107BBD1A6D10}"/>
              </a:ext>
            </a:extLst>
          </p:cNvPr>
          <p:cNvSpPr/>
          <p:nvPr/>
        </p:nvSpPr>
        <p:spPr>
          <a:xfrm>
            <a:off x="459198" y="657023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63" name="!!p1">
            <a:extLst>
              <a:ext uri="{FF2B5EF4-FFF2-40B4-BE49-F238E27FC236}">
                <a16:creationId xmlns:a16="http://schemas.microsoft.com/office/drawing/2014/main" id="{3B0AD692-52B6-7AE0-73B5-D12430E18D4F}"/>
              </a:ext>
            </a:extLst>
          </p:cNvPr>
          <p:cNvSpPr/>
          <p:nvPr/>
        </p:nvSpPr>
        <p:spPr>
          <a:xfrm>
            <a:off x="4405984" y="288833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64" name="!!p5">
            <a:extLst>
              <a:ext uri="{FF2B5EF4-FFF2-40B4-BE49-F238E27FC236}">
                <a16:creationId xmlns:a16="http://schemas.microsoft.com/office/drawing/2014/main" id="{B822EF59-E17A-221F-38A3-50E5E9A5DA6B}"/>
              </a:ext>
            </a:extLst>
          </p:cNvPr>
          <p:cNvSpPr/>
          <p:nvPr/>
        </p:nvSpPr>
        <p:spPr>
          <a:xfrm>
            <a:off x="4537786" y="6535660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5" name="!!p4">
            <a:extLst>
              <a:ext uri="{FF2B5EF4-FFF2-40B4-BE49-F238E27FC236}">
                <a16:creationId xmlns:a16="http://schemas.microsoft.com/office/drawing/2014/main" id="{8EDF58ED-8625-7F1E-FF8D-6790FE32C094}"/>
              </a:ext>
            </a:extLst>
          </p:cNvPr>
          <p:cNvSpPr/>
          <p:nvPr/>
        </p:nvSpPr>
        <p:spPr>
          <a:xfrm>
            <a:off x="4717786" y="10597983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66" name="!!p2">
            <a:extLst>
              <a:ext uri="{FF2B5EF4-FFF2-40B4-BE49-F238E27FC236}">
                <a16:creationId xmlns:a16="http://schemas.microsoft.com/office/drawing/2014/main" id="{91C4043B-687D-4CA0-F4B4-8210D7ADFA9A}"/>
              </a:ext>
            </a:extLst>
          </p:cNvPr>
          <p:cNvSpPr/>
          <p:nvPr/>
        </p:nvSpPr>
        <p:spPr>
          <a:xfrm>
            <a:off x="8616374" y="6552948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67" name="!!e6">
            <a:extLst>
              <a:ext uri="{FF2B5EF4-FFF2-40B4-BE49-F238E27FC236}">
                <a16:creationId xmlns:a16="http://schemas.microsoft.com/office/drawing/2014/main" id="{2A923924-E88C-35A5-0470-8918E8D87D74}"/>
              </a:ext>
            </a:extLst>
          </p:cNvPr>
          <p:cNvCxnSpPr>
            <a:cxnSpLocks/>
            <a:stCxn id="63" idx="3"/>
            <a:endCxn id="62" idx="7"/>
          </p:cNvCxnSpPr>
          <p:nvPr/>
        </p:nvCxnSpPr>
        <p:spPr>
          <a:xfrm flipH="1">
            <a:off x="1995594" y="4424732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!!e5">
            <a:extLst>
              <a:ext uri="{FF2B5EF4-FFF2-40B4-BE49-F238E27FC236}">
                <a16:creationId xmlns:a16="http://schemas.microsoft.com/office/drawing/2014/main" id="{6FB33EBF-C4DF-D36B-3CF1-9D0EF2E443A9}"/>
              </a:ext>
            </a:extLst>
          </p:cNvPr>
          <p:cNvCxnSpPr>
            <a:cxnSpLocks/>
            <a:stCxn id="65" idx="1"/>
            <a:endCxn id="62" idx="5"/>
          </p:cNvCxnSpPr>
          <p:nvPr/>
        </p:nvCxnSpPr>
        <p:spPr>
          <a:xfrm flipH="1" flipV="1">
            <a:off x="1995594" y="8106632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!!e2">
            <a:extLst>
              <a:ext uri="{FF2B5EF4-FFF2-40B4-BE49-F238E27FC236}">
                <a16:creationId xmlns:a16="http://schemas.microsoft.com/office/drawing/2014/main" id="{B9256DBD-7BA5-05A6-2104-151F038BE159}"/>
              </a:ext>
            </a:extLst>
          </p:cNvPr>
          <p:cNvCxnSpPr>
            <a:cxnSpLocks/>
            <a:stCxn id="65" idx="7"/>
            <a:endCxn id="66" idx="4"/>
          </p:cNvCxnSpPr>
          <p:nvPr/>
        </p:nvCxnSpPr>
        <p:spPr>
          <a:xfrm flipV="1">
            <a:off x="6254182" y="8352948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!!e1">
            <a:extLst>
              <a:ext uri="{FF2B5EF4-FFF2-40B4-BE49-F238E27FC236}">
                <a16:creationId xmlns:a16="http://schemas.microsoft.com/office/drawing/2014/main" id="{B4E88032-9194-0269-E727-06239DE32256}"/>
              </a:ext>
            </a:extLst>
          </p:cNvPr>
          <p:cNvCxnSpPr>
            <a:cxnSpLocks/>
            <a:stCxn id="66" idx="1"/>
            <a:endCxn id="63" idx="5"/>
          </p:cNvCxnSpPr>
          <p:nvPr/>
        </p:nvCxnSpPr>
        <p:spPr>
          <a:xfrm flipH="1" flipV="1">
            <a:off x="5942380" y="4424732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!!w6">
            <a:extLst>
              <a:ext uri="{FF2B5EF4-FFF2-40B4-BE49-F238E27FC236}">
                <a16:creationId xmlns:a16="http://schemas.microsoft.com/office/drawing/2014/main" id="{99636520-8429-6250-9845-C9AA6D1B5D7E}"/>
              </a:ext>
            </a:extLst>
          </p:cNvPr>
          <p:cNvSpPr/>
          <p:nvPr/>
        </p:nvSpPr>
        <p:spPr>
          <a:xfrm rot="38468">
            <a:off x="3023861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72" name="!!w5">
            <a:extLst>
              <a:ext uri="{FF2B5EF4-FFF2-40B4-BE49-F238E27FC236}">
                <a16:creationId xmlns:a16="http://schemas.microsoft.com/office/drawing/2014/main" id="{D92F697D-A76C-08EE-CEB9-4C7FCDB5C346}"/>
              </a:ext>
            </a:extLst>
          </p:cNvPr>
          <p:cNvSpPr/>
          <p:nvPr/>
        </p:nvSpPr>
        <p:spPr>
          <a:xfrm rot="38468">
            <a:off x="6946548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73" name="!!gg">
            <a:extLst>
              <a:ext uri="{FF2B5EF4-FFF2-40B4-BE49-F238E27FC236}">
                <a16:creationId xmlns:a16="http://schemas.microsoft.com/office/drawing/2014/main" id="{B50C011F-50D6-FBED-092D-BD39DF8B63BC}"/>
              </a:ext>
            </a:extLst>
          </p:cNvPr>
          <p:cNvSpPr/>
          <p:nvPr/>
        </p:nvSpPr>
        <p:spPr>
          <a:xfrm>
            <a:off x="8950446" y="3493981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78" name="!!w2">
            <a:extLst>
              <a:ext uri="{FF2B5EF4-FFF2-40B4-BE49-F238E27FC236}">
                <a16:creationId xmlns:a16="http://schemas.microsoft.com/office/drawing/2014/main" id="{AE350338-F720-EE4C-3B72-9D0C381DD2FA}"/>
              </a:ext>
            </a:extLst>
          </p:cNvPr>
          <p:cNvSpPr/>
          <p:nvPr/>
        </p:nvSpPr>
        <p:spPr>
          <a:xfrm rot="38468">
            <a:off x="2885895" y="719767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!!w1">
            <a:extLst>
              <a:ext uri="{FF2B5EF4-FFF2-40B4-BE49-F238E27FC236}">
                <a16:creationId xmlns:a16="http://schemas.microsoft.com/office/drawing/2014/main" id="{174D9276-2502-3B67-4E73-78713EE5B46B}"/>
              </a:ext>
            </a:extLst>
          </p:cNvPr>
          <p:cNvSpPr/>
          <p:nvPr/>
        </p:nvSpPr>
        <p:spPr>
          <a:xfrm rot="38468">
            <a:off x="7012449" y="71790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!!w3">
            <a:extLst>
              <a:ext uri="{FF2B5EF4-FFF2-40B4-BE49-F238E27FC236}">
                <a16:creationId xmlns:a16="http://schemas.microsoft.com/office/drawing/2014/main" id="{DEE68027-5C06-7EBC-7396-BEC434358BB7}"/>
              </a:ext>
            </a:extLst>
          </p:cNvPr>
          <p:cNvSpPr/>
          <p:nvPr/>
        </p:nvSpPr>
        <p:spPr>
          <a:xfrm rot="38468">
            <a:off x="2867960" y="915494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81" name="!!w4">
            <a:extLst>
              <a:ext uri="{FF2B5EF4-FFF2-40B4-BE49-F238E27FC236}">
                <a16:creationId xmlns:a16="http://schemas.microsoft.com/office/drawing/2014/main" id="{B4C24E1B-ACC1-6030-E734-2890E32C2EAB}"/>
              </a:ext>
            </a:extLst>
          </p:cNvPr>
          <p:cNvSpPr/>
          <p:nvPr/>
        </p:nvSpPr>
        <p:spPr>
          <a:xfrm rot="38468">
            <a:off x="7564915" y="927809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" name="!!p3">
            <a:extLst>
              <a:ext uri="{FF2B5EF4-FFF2-40B4-BE49-F238E27FC236}">
                <a16:creationId xmlns:a16="http://schemas.microsoft.com/office/drawing/2014/main" id="{04721281-967F-A05A-76B3-FFE90217B9A8}"/>
              </a:ext>
            </a:extLst>
          </p:cNvPr>
          <p:cNvSpPr/>
          <p:nvPr/>
        </p:nvSpPr>
        <p:spPr>
          <a:xfrm>
            <a:off x="13151358" y="6548921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5" name="!!p1">
            <a:extLst>
              <a:ext uri="{FF2B5EF4-FFF2-40B4-BE49-F238E27FC236}">
                <a16:creationId xmlns:a16="http://schemas.microsoft.com/office/drawing/2014/main" id="{938D2E4B-B933-41E8-6D79-8BBA9639E1ED}"/>
              </a:ext>
            </a:extLst>
          </p:cNvPr>
          <p:cNvSpPr/>
          <p:nvPr/>
        </p:nvSpPr>
        <p:spPr>
          <a:xfrm>
            <a:off x="17143598" y="290872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26FBDB90-EAA3-9284-856C-4EF5CAB22496}"/>
              </a:ext>
            </a:extLst>
          </p:cNvPr>
          <p:cNvSpPr/>
          <p:nvPr/>
        </p:nvSpPr>
        <p:spPr>
          <a:xfrm>
            <a:off x="17277912" y="6535660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4">
            <a:extLst>
              <a:ext uri="{FF2B5EF4-FFF2-40B4-BE49-F238E27FC236}">
                <a16:creationId xmlns:a16="http://schemas.microsoft.com/office/drawing/2014/main" id="{B06C6FCC-A28D-6107-8303-D9A797896532}"/>
              </a:ext>
            </a:extLst>
          </p:cNvPr>
          <p:cNvSpPr/>
          <p:nvPr/>
        </p:nvSpPr>
        <p:spPr>
          <a:xfrm>
            <a:off x="17457912" y="10597983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9" name="!!p2">
            <a:extLst>
              <a:ext uri="{FF2B5EF4-FFF2-40B4-BE49-F238E27FC236}">
                <a16:creationId xmlns:a16="http://schemas.microsoft.com/office/drawing/2014/main" id="{F03739FF-BE18-202E-1271-2DAFF79DA2C5}"/>
              </a:ext>
            </a:extLst>
          </p:cNvPr>
          <p:cNvSpPr/>
          <p:nvPr/>
        </p:nvSpPr>
        <p:spPr>
          <a:xfrm>
            <a:off x="21356500" y="653566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10" name="!!e6">
            <a:extLst>
              <a:ext uri="{FF2B5EF4-FFF2-40B4-BE49-F238E27FC236}">
                <a16:creationId xmlns:a16="http://schemas.microsoft.com/office/drawing/2014/main" id="{271B1C64-AB6A-04A2-2F25-9A42E2923AE6}"/>
              </a:ext>
            </a:extLst>
          </p:cNvPr>
          <p:cNvCxnSpPr>
            <a:cxnSpLocks/>
            <a:stCxn id="5" idx="3"/>
            <a:endCxn id="4" idx="7"/>
          </p:cNvCxnSpPr>
          <p:nvPr/>
        </p:nvCxnSpPr>
        <p:spPr>
          <a:xfrm flipH="1">
            <a:off x="14687754" y="4445122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5">
            <a:extLst>
              <a:ext uri="{FF2B5EF4-FFF2-40B4-BE49-F238E27FC236}">
                <a16:creationId xmlns:a16="http://schemas.microsoft.com/office/drawing/2014/main" id="{DD493A1C-CC5F-0140-2090-5788AA21DD69}"/>
              </a:ext>
            </a:extLst>
          </p:cNvPr>
          <p:cNvCxnSpPr>
            <a:cxnSpLocks/>
            <a:stCxn id="8" idx="1"/>
            <a:endCxn id="4" idx="5"/>
          </p:cNvCxnSpPr>
          <p:nvPr/>
        </p:nvCxnSpPr>
        <p:spPr>
          <a:xfrm flipH="1" flipV="1">
            <a:off x="14687754" y="8085317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2">
            <a:extLst>
              <a:ext uri="{FF2B5EF4-FFF2-40B4-BE49-F238E27FC236}">
                <a16:creationId xmlns:a16="http://schemas.microsoft.com/office/drawing/2014/main" id="{A092CBCE-50E8-09CB-839C-3CC34E046748}"/>
              </a:ext>
            </a:extLst>
          </p:cNvPr>
          <p:cNvCxnSpPr>
            <a:cxnSpLocks/>
            <a:stCxn id="8" idx="7"/>
            <a:endCxn id="9" idx="4"/>
          </p:cNvCxnSpPr>
          <p:nvPr/>
        </p:nvCxnSpPr>
        <p:spPr>
          <a:xfrm flipV="1">
            <a:off x="18994308" y="8335660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3579FB11-A9D8-B9F7-1EAD-DE9648E13495}"/>
              </a:ext>
            </a:extLst>
          </p:cNvPr>
          <p:cNvCxnSpPr>
            <a:cxnSpLocks/>
            <a:stCxn id="9" idx="1"/>
            <a:endCxn id="5" idx="5"/>
          </p:cNvCxnSpPr>
          <p:nvPr/>
        </p:nvCxnSpPr>
        <p:spPr>
          <a:xfrm flipH="1" flipV="1">
            <a:off x="18679994" y="4445122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!!w6">
            <a:extLst>
              <a:ext uri="{FF2B5EF4-FFF2-40B4-BE49-F238E27FC236}">
                <a16:creationId xmlns:a16="http://schemas.microsoft.com/office/drawing/2014/main" id="{338AC16E-B483-AEAE-D364-AAD267BC06B6}"/>
              </a:ext>
            </a:extLst>
          </p:cNvPr>
          <p:cNvSpPr/>
          <p:nvPr/>
        </p:nvSpPr>
        <p:spPr>
          <a:xfrm rot="38468">
            <a:off x="15763987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!!w5">
            <a:extLst>
              <a:ext uri="{FF2B5EF4-FFF2-40B4-BE49-F238E27FC236}">
                <a16:creationId xmlns:a16="http://schemas.microsoft.com/office/drawing/2014/main" id="{2895761F-2E80-B475-C5B0-A29888327F77}"/>
              </a:ext>
            </a:extLst>
          </p:cNvPr>
          <p:cNvSpPr/>
          <p:nvPr/>
        </p:nvSpPr>
        <p:spPr>
          <a:xfrm rot="38468">
            <a:off x="19686674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4">
            <a:extLst>
              <a:ext uri="{FF2B5EF4-FFF2-40B4-BE49-F238E27FC236}">
                <a16:creationId xmlns:a16="http://schemas.microsoft.com/office/drawing/2014/main" id="{FAF1248D-3942-6846-4CC5-C1EC8338B90A}"/>
              </a:ext>
            </a:extLst>
          </p:cNvPr>
          <p:cNvSpPr/>
          <p:nvPr/>
        </p:nvSpPr>
        <p:spPr>
          <a:xfrm rot="38468">
            <a:off x="20305041" y="927809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7" name="!!w3">
            <a:extLst>
              <a:ext uri="{FF2B5EF4-FFF2-40B4-BE49-F238E27FC236}">
                <a16:creationId xmlns:a16="http://schemas.microsoft.com/office/drawing/2014/main" id="{99A80D38-A5F5-F50B-344D-CCC631032F7D}"/>
              </a:ext>
            </a:extLst>
          </p:cNvPr>
          <p:cNvSpPr/>
          <p:nvPr/>
        </p:nvSpPr>
        <p:spPr>
          <a:xfrm rot="38468">
            <a:off x="15608086" y="915494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2">
            <a:extLst>
              <a:ext uri="{FF2B5EF4-FFF2-40B4-BE49-F238E27FC236}">
                <a16:creationId xmlns:a16="http://schemas.microsoft.com/office/drawing/2014/main" id="{552E2641-C4AA-5BC2-2511-0A6B55675633}"/>
              </a:ext>
            </a:extLst>
          </p:cNvPr>
          <p:cNvSpPr/>
          <p:nvPr/>
        </p:nvSpPr>
        <p:spPr>
          <a:xfrm rot="38468">
            <a:off x="15626021" y="719767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w1">
            <a:extLst>
              <a:ext uri="{FF2B5EF4-FFF2-40B4-BE49-F238E27FC236}">
                <a16:creationId xmlns:a16="http://schemas.microsoft.com/office/drawing/2014/main" id="{5E4C6275-D89E-4640-B0C3-09F1D02D1169}"/>
              </a:ext>
            </a:extLst>
          </p:cNvPr>
          <p:cNvSpPr/>
          <p:nvPr/>
        </p:nvSpPr>
        <p:spPr>
          <a:xfrm rot="38468">
            <a:off x="19752575" y="71790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gg">
            <a:extLst>
              <a:ext uri="{FF2B5EF4-FFF2-40B4-BE49-F238E27FC236}">
                <a16:creationId xmlns:a16="http://schemas.microsoft.com/office/drawing/2014/main" id="{96783DAD-22C7-3E10-D91E-5E826A4420B5}"/>
              </a:ext>
            </a:extLst>
          </p:cNvPr>
          <p:cNvSpPr/>
          <p:nvPr/>
        </p:nvSpPr>
        <p:spPr>
          <a:xfrm>
            <a:off x="21690572" y="3493981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22270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!!e4">
            <a:extLst>
              <a:ext uri="{FF2B5EF4-FFF2-40B4-BE49-F238E27FC236}">
                <a16:creationId xmlns:a16="http://schemas.microsoft.com/office/drawing/2014/main" id="{E5907249-4038-129A-1456-ECB0A047103E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19077912" y="7435660"/>
            <a:ext cx="2278588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e3">
            <a:extLst>
              <a:ext uri="{FF2B5EF4-FFF2-40B4-BE49-F238E27FC236}">
                <a16:creationId xmlns:a16="http://schemas.microsoft.com/office/drawing/2014/main" id="{766EEE4E-EEE2-6598-C0DE-E7AEA64AE12B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>
            <a:off x="14951358" y="7435660"/>
            <a:ext cx="2326554" cy="1326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E837F4-B4FE-5CBC-6B1F-F79D18C05F0A}"/>
              </a:ext>
            </a:extLst>
          </p:cNvPr>
          <p:cNvSpPr/>
          <p:nvPr/>
        </p:nvSpPr>
        <p:spPr>
          <a:xfrm>
            <a:off x="644236" y="411237"/>
            <a:ext cx="23088600" cy="14591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circulation in G, then there is a circulation in H</a:t>
            </a:r>
          </a:p>
        </p:txBody>
      </p:sp>
      <p:sp>
        <p:nvSpPr>
          <p:cNvPr id="52" name="!!f1">
            <a:extLst>
              <a:ext uri="{FF2B5EF4-FFF2-40B4-BE49-F238E27FC236}">
                <a16:creationId xmlns:a16="http://schemas.microsoft.com/office/drawing/2014/main" id="{3C343D2C-AC91-D72B-1513-9412A192DCE5}"/>
              </a:ext>
            </a:extLst>
          </p:cNvPr>
          <p:cNvSpPr/>
          <p:nvPr/>
        </p:nvSpPr>
        <p:spPr>
          <a:xfrm>
            <a:off x="15032290" y="5224406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53" name="!!f2">
            <a:extLst>
              <a:ext uri="{FF2B5EF4-FFF2-40B4-BE49-F238E27FC236}">
                <a16:creationId xmlns:a16="http://schemas.microsoft.com/office/drawing/2014/main" id="{3F082B4E-5DDC-83C2-48F1-8F374E83C7B5}"/>
              </a:ext>
            </a:extLst>
          </p:cNvPr>
          <p:cNvSpPr/>
          <p:nvPr/>
        </p:nvSpPr>
        <p:spPr>
          <a:xfrm>
            <a:off x="18869381" y="5235421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cxnSp>
        <p:nvCxnSpPr>
          <p:cNvPr id="54" name="!!e4">
            <a:extLst>
              <a:ext uri="{FF2B5EF4-FFF2-40B4-BE49-F238E27FC236}">
                <a16:creationId xmlns:a16="http://schemas.microsoft.com/office/drawing/2014/main" id="{18A47A0B-A2AB-9DD0-8863-F2378E0B7FAE}"/>
              </a:ext>
            </a:extLst>
          </p:cNvPr>
          <p:cNvCxnSpPr>
            <a:cxnSpLocks/>
            <a:stCxn id="66" idx="2"/>
            <a:endCxn id="64" idx="6"/>
          </p:cNvCxnSpPr>
          <p:nvPr/>
        </p:nvCxnSpPr>
        <p:spPr>
          <a:xfrm flipH="1" flipV="1">
            <a:off x="6337786" y="7435660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!!e3">
            <a:extLst>
              <a:ext uri="{FF2B5EF4-FFF2-40B4-BE49-F238E27FC236}">
                <a16:creationId xmlns:a16="http://schemas.microsoft.com/office/drawing/2014/main" id="{C65DFDAA-584D-ADC1-819C-1750E6F79B38}"/>
              </a:ext>
            </a:extLst>
          </p:cNvPr>
          <p:cNvCxnSpPr>
            <a:cxnSpLocks/>
            <a:stCxn id="64" idx="2"/>
            <a:endCxn id="62" idx="6"/>
          </p:cNvCxnSpPr>
          <p:nvPr/>
        </p:nvCxnSpPr>
        <p:spPr>
          <a:xfrm flipH="1">
            <a:off x="2259198" y="7435660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!!f5">
            <a:extLst>
              <a:ext uri="{FF2B5EF4-FFF2-40B4-BE49-F238E27FC236}">
                <a16:creationId xmlns:a16="http://schemas.microsoft.com/office/drawing/2014/main" id="{4745FB8C-89A0-7298-4685-AB11EAA81246}"/>
              </a:ext>
            </a:extLst>
          </p:cNvPr>
          <p:cNvSpPr/>
          <p:nvPr/>
        </p:nvSpPr>
        <p:spPr>
          <a:xfrm>
            <a:off x="14859978" y="9151087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7" name="!!f3">
            <a:extLst>
              <a:ext uri="{FF2B5EF4-FFF2-40B4-BE49-F238E27FC236}">
                <a16:creationId xmlns:a16="http://schemas.microsoft.com/office/drawing/2014/main" id="{164A535A-0DD4-F19B-0186-734750BBBDCD}"/>
              </a:ext>
            </a:extLst>
          </p:cNvPr>
          <p:cNvSpPr/>
          <p:nvPr/>
        </p:nvSpPr>
        <p:spPr>
          <a:xfrm>
            <a:off x="14956889" y="7170423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60" name="!!f4">
            <a:extLst>
              <a:ext uri="{FF2B5EF4-FFF2-40B4-BE49-F238E27FC236}">
                <a16:creationId xmlns:a16="http://schemas.microsoft.com/office/drawing/2014/main" id="{9E58BDDE-B9D3-4272-CE59-50AD6DF2136E}"/>
              </a:ext>
            </a:extLst>
          </p:cNvPr>
          <p:cNvSpPr/>
          <p:nvPr/>
        </p:nvSpPr>
        <p:spPr>
          <a:xfrm>
            <a:off x="19077912" y="715291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61" name="!!f6">
            <a:extLst>
              <a:ext uri="{FF2B5EF4-FFF2-40B4-BE49-F238E27FC236}">
                <a16:creationId xmlns:a16="http://schemas.microsoft.com/office/drawing/2014/main" id="{9980369B-F14A-08A2-1222-8195D6E2D88B}"/>
              </a:ext>
            </a:extLst>
          </p:cNvPr>
          <p:cNvSpPr/>
          <p:nvPr/>
        </p:nvSpPr>
        <p:spPr>
          <a:xfrm>
            <a:off x="19624134" y="927158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62" name="!!p3">
            <a:extLst>
              <a:ext uri="{FF2B5EF4-FFF2-40B4-BE49-F238E27FC236}">
                <a16:creationId xmlns:a16="http://schemas.microsoft.com/office/drawing/2014/main" id="{CC32D5D6-AFEA-E036-5825-107BBD1A6D10}"/>
              </a:ext>
            </a:extLst>
          </p:cNvPr>
          <p:cNvSpPr/>
          <p:nvPr/>
        </p:nvSpPr>
        <p:spPr>
          <a:xfrm>
            <a:off x="459198" y="657023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63" name="!!p1">
            <a:extLst>
              <a:ext uri="{FF2B5EF4-FFF2-40B4-BE49-F238E27FC236}">
                <a16:creationId xmlns:a16="http://schemas.microsoft.com/office/drawing/2014/main" id="{3B0AD692-52B6-7AE0-73B5-D12430E18D4F}"/>
              </a:ext>
            </a:extLst>
          </p:cNvPr>
          <p:cNvSpPr/>
          <p:nvPr/>
        </p:nvSpPr>
        <p:spPr>
          <a:xfrm>
            <a:off x="4405984" y="288833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64" name="!!p5">
            <a:extLst>
              <a:ext uri="{FF2B5EF4-FFF2-40B4-BE49-F238E27FC236}">
                <a16:creationId xmlns:a16="http://schemas.microsoft.com/office/drawing/2014/main" id="{B822EF59-E17A-221F-38A3-50E5E9A5DA6B}"/>
              </a:ext>
            </a:extLst>
          </p:cNvPr>
          <p:cNvSpPr/>
          <p:nvPr/>
        </p:nvSpPr>
        <p:spPr>
          <a:xfrm>
            <a:off x="4537786" y="6535660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5" name="!!p4">
            <a:extLst>
              <a:ext uri="{FF2B5EF4-FFF2-40B4-BE49-F238E27FC236}">
                <a16:creationId xmlns:a16="http://schemas.microsoft.com/office/drawing/2014/main" id="{8EDF58ED-8625-7F1E-FF8D-6790FE32C094}"/>
              </a:ext>
            </a:extLst>
          </p:cNvPr>
          <p:cNvSpPr/>
          <p:nvPr/>
        </p:nvSpPr>
        <p:spPr>
          <a:xfrm>
            <a:off x="4717786" y="10597983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66" name="!!p2">
            <a:extLst>
              <a:ext uri="{FF2B5EF4-FFF2-40B4-BE49-F238E27FC236}">
                <a16:creationId xmlns:a16="http://schemas.microsoft.com/office/drawing/2014/main" id="{91C4043B-687D-4CA0-F4B4-8210D7ADFA9A}"/>
              </a:ext>
            </a:extLst>
          </p:cNvPr>
          <p:cNvSpPr/>
          <p:nvPr/>
        </p:nvSpPr>
        <p:spPr>
          <a:xfrm>
            <a:off x="8616374" y="6552948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67" name="!!e6">
            <a:extLst>
              <a:ext uri="{FF2B5EF4-FFF2-40B4-BE49-F238E27FC236}">
                <a16:creationId xmlns:a16="http://schemas.microsoft.com/office/drawing/2014/main" id="{2A923924-E88C-35A5-0470-8918E8D87D74}"/>
              </a:ext>
            </a:extLst>
          </p:cNvPr>
          <p:cNvCxnSpPr>
            <a:cxnSpLocks/>
            <a:stCxn id="63" idx="3"/>
            <a:endCxn id="62" idx="7"/>
          </p:cNvCxnSpPr>
          <p:nvPr/>
        </p:nvCxnSpPr>
        <p:spPr>
          <a:xfrm flipH="1">
            <a:off x="1995594" y="4424732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!!e5">
            <a:extLst>
              <a:ext uri="{FF2B5EF4-FFF2-40B4-BE49-F238E27FC236}">
                <a16:creationId xmlns:a16="http://schemas.microsoft.com/office/drawing/2014/main" id="{6FB33EBF-C4DF-D36B-3CF1-9D0EF2E443A9}"/>
              </a:ext>
            </a:extLst>
          </p:cNvPr>
          <p:cNvCxnSpPr>
            <a:cxnSpLocks/>
            <a:stCxn id="65" idx="1"/>
            <a:endCxn id="62" idx="5"/>
          </p:cNvCxnSpPr>
          <p:nvPr/>
        </p:nvCxnSpPr>
        <p:spPr>
          <a:xfrm flipH="1" flipV="1">
            <a:off x="1995594" y="8106632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!!e2">
            <a:extLst>
              <a:ext uri="{FF2B5EF4-FFF2-40B4-BE49-F238E27FC236}">
                <a16:creationId xmlns:a16="http://schemas.microsoft.com/office/drawing/2014/main" id="{B9256DBD-7BA5-05A6-2104-151F038BE159}"/>
              </a:ext>
            </a:extLst>
          </p:cNvPr>
          <p:cNvCxnSpPr>
            <a:cxnSpLocks/>
            <a:stCxn id="65" idx="7"/>
            <a:endCxn id="66" idx="4"/>
          </p:cNvCxnSpPr>
          <p:nvPr/>
        </p:nvCxnSpPr>
        <p:spPr>
          <a:xfrm flipV="1">
            <a:off x="6254182" y="8352948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!!e1">
            <a:extLst>
              <a:ext uri="{FF2B5EF4-FFF2-40B4-BE49-F238E27FC236}">
                <a16:creationId xmlns:a16="http://schemas.microsoft.com/office/drawing/2014/main" id="{B4E88032-9194-0269-E727-06239DE32256}"/>
              </a:ext>
            </a:extLst>
          </p:cNvPr>
          <p:cNvCxnSpPr>
            <a:cxnSpLocks/>
            <a:stCxn id="66" idx="1"/>
            <a:endCxn id="63" idx="5"/>
          </p:cNvCxnSpPr>
          <p:nvPr/>
        </p:nvCxnSpPr>
        <p:spPr>
          <a:xfrm flipH="1" flipV="1">
            <a:off x="5942380" y="4424732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!!w6">
            <a:extLst>
              <a:ext uri="{FF2B5EF4-FFF2-40B4-BE49-F238E27FC236}">
                <a16:creationId xmlns:a16="http://schemas.microsoft.com/office/drawing/2014/main" id="{99636520-8429-6250-9845-C9AA6D1B5D7E}"/>
              </a:ext>
            </a:extLst>
          </p:cNvPr>
          <p:cNvSpPr/>
          <p:nvPr/>
        </p:nvSpPr>
        <p:spPr>
          <a:xfrm rot="38468">
            <a:off x="3023861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72" name="!!w5">
            <a:extLst>
              <a:ext uri="{FF2B5EF4-FFF2-40B4-BE49-F238E27FC236}">
                <a16:creationId xmlns:a16="http://schemas.microsoft.com/office/drawing/2014/main" id="{D92F697D-A76C-08EE-CEB9-4C7FCDB5C346}"/>
              </a:ext>
            </a:extLst>
          </p:cNvPr>
          <p:cNvSpPr/>
          <p:nvPr/>
        </p:nvSpPr>
        <p:spPr>
          <a:xfrm rot="38468">
            <a:off x="6946548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3,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73" name="!!gg">
            <a:extLst>
              <a:ext uri="{FF2B5EF4-FFF2-40B4-BE49-F238E27FC236}">
                <a16:creationId xmlns:a16="http://schemas.microsoft.com/office/drawing/2014/main" id="{B50C011F-50D6-FBED-092D-BD39DF8B63BC}"/>
              </a:ext>
            </a:extLst>
          </p:cNvPr>
          <p:cNvSpPr/>
          <p:nvPr/>
        </p:nvSpPr>
        <p:spPr>
          <a:xfrm>
            <a:off x="8950446" y="3493981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78" name="!!w2">
            <a:extLst>
              <a:ext uri="{FF2B5EF4-FFF2-40B4-BE49-F238E27FC236}">
                <a16:creationId xmlns:a16="http://schemas.microsoft.com/office/drawing/2014/main" id="{AE350338-F720-EE4C-3B72-9D0C381DD2FA}"/>
              </a:ext>
            </a:extLst>
          </p:cNvPr>
          <p:cNvSpPr/>
          <p:nvPr/>
        </p:nvSpPr>
        <p:spPr>
          <a:xfrm rot="38468">
            <a:off x="2885895" y="719767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9" name="!!w1">
            <a:extLst>
              <a:ext uri="{FF2B5EF4-FFF2-40B4-BE49-F238E27FC236}">
                <a16:creationId xmlns:a16="http://schemas.microsoft.com/office/drawing/2014/main" id="{174D9276-2502-3B67-4E73-78713EE5B46B}"/>
              </a:ext>
            </a:extLst>
          </p:cNvPr>
          <p:cNvSpPr/>
          <p:nvPr/>
        </p:nvSpPr>
        <p:spPr>
          <a:xfrm rot="38468">
            <a:off x="7012449" y="71790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0" name="!!w3">
            <a:extLst>
              <a:ext uri="{FF2B5EF4-FFF2-40B4-BE49-F238E27FC236}">
                <a16:creationId xmlns:a16="http://schemas.microsoft.com/office/drawing/2014/main" id="{DEE68027-5C06-7EBC-7396-BEC434358BB7}"/>
              </a:ext>
            </a:extLst>
          </p:cNvPr>
          <p:cNvSpPr/>
          <p:nvPr/>
        </p:nvSpPr>
        <p:spPr>
          <a:xfrm rot="38468">
            <a:off x="2867960" y="915494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81" name="!!w4">
            <a:extLst>
              <a:ext uri="{FF2B5EF4-FFF2-40B4-BE49-F238E27FC236}">
                <a16:creationId xmlns:a16="http://schemas.microsoft.com/office/drawing/2014/main" id="{B4C24E1B-ACC1-6030-E734-2890E32C2EAB}"/>
              </a:ext>
            </a:extLst>
          </p:cNvPr>
          <p:cNvSpPr/>
          <p:nvPr/>
        </p:nvSpPr>
        <p:spPr>
          <a:xfrm rot="38468">
            <a:off x="7564915" y="927809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4" name="!!p3">
            <a:extLst>
              <a:ext uri="{FF2B5EF4-FFF2-40B4-BE49-F238E27FC236}">
                <a16:creationId xmlns:a16="http://schemas.microsoft.com/office/drawing/2014/main" id="{04721281-967F-A05A-76B3-FFE90217B9A8}"/>
              </a:ext>
            </a:extLst>
          </p:cNvPr>
          <p:cNvSpPr/>
          <p:nvPr/>
        </p:nvSpPr>
        <p:spPr>
          <a:xfrm>
            <a:off x="13151358" y="6548921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b|-4</a:t>
            </a:r>
          </a:p>
        </p:txBody>
      </p:sp>
      <p:sp>
        <p:nvSpPr>
          <p:cNvPr id="5" name="!!p1">
            <a:extLst>
              <a:ext uri="{FF2B5EF4-FFF2-40B4-BE49-F238E27FC236}">
                <a16:creationId xmlns:a16="http://schemas.microsoft.com/office/drawing/2014/main" id="{938D2E4B-B933-41E8-6D79-8BBA9639E1ED}"/>
              </a:ext>
            </a:extLst>
          </p:cNvPr>
          <p:cNvSpPr/>
          <p:nvPr/>
        </p:nvSpPr>
        <p:spPr>
          <a:xfrm>
            <a:off x="17143598" y="2908726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a|0</a:t>
            </a:r>
          </a:p>
        </p:txBody>
      </p:sp>
      <p:sp>
        <p:nvSpPr>
          <p:cNvPr id="7" name="!!p5">
            <a:extLst>
              <a:ext uri="{FF2B5EF4-FFF2-40B4-BE49-F238E27FC236}">
                <a16:creationId xmlns:a16="http://schemas.microsoft.com/office/drawing/2014/main" id="{26FBDB90-EAA3-9284-856C-4EF5CAB22496}"/>
              </a:ext>
            </a:extLst>
          </p:cNvPr>
          <p:cNvSpPr/>
          <p:nvPr/>
        </p:nvSpPr>
        <p:spPr>
          <a:xfrm>
            <a:off x="17277912" y="6535660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4">
            <a:extLst>
              <a:ext uri="{FF2B5EF4-FFF2-40B4-BE49-F238E27FC236}">
                <a16:creationId xmlns:a16="http://schemas.microsoft.com/office/drawing/2014/main" id="{B06C6FCC-A28D-6107-8303-D9A797896532}"/>
              </a:ext>
            </a:extLst>
          </p:cNvPr>
          <p:cNvSpPr/>
          <p:nvPr/>
        </p:nvSpPr>
        <p:spPr>
          <a:xfrm>
            <a:off x="17457912" y="10597983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9" name="!!p2">
            <a:extLst>
              <a:ext uri="{FF2B5EF4-FFF2-40B4-BE49-F238E27FC236}">
                <a16:creationId xmlns:a16="http://schemas.microsoft.com/office/drawing/2014/main" id="{F03739FF-BE18-202E-1271-2DAFF79DA2C5}"/>
              </a:ext>
            </a:extLst>
          </p:cNvPr>
          <p:cNvSpPr/>
          <p:nvPr/>
        </p:nvSpPr>
        <p:spPr>
          <a:xfrm>
            <a:off x="21356500" y="6535660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d|0</a:t>
            </a:r>
          </a:p>
        </p:txBody>
      </p:sp>
      <p:cxnSp>
        <p:nvCxnSpPr>
          <p:cNvPr id="10" name="!!e6">
            <a:extLst>
              <a:ext uri="{FF2B5EF4-FFF2-40B4-BE49-F238E27FC236}">
                <a16:creationId xmlns:a16="http://schemas.microsoft.com/office/drawing/2014/main" id="{271B1C64-AB6A-04A2-2F25-9A42E2923AE6}"/>
              </a:ext>
            </a:extLst>
          </p:cNvPr>
          <p:cNvCxnSpPr>
            <a:cxnSpLocks/>
            <a:stCxn id="5" idx="3"/>
            <a:endCxn id="4" idx="7"/>
          </p:cNvCxnSpPr>
          <p:nvPr/>
        </p:nvCxnSpPr>
        <p:spPr>
          <a:xfrm flipH="1">
            <a:off x="14687754" y="4445122"/>
            <a:ext cx="2719448" cy="2367403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5">
            <a:extLst>
              <a:ext uri="{FF2B5EF4-FFF2-40B4-BE49-F238E27FC236}">
                <a16:creationId xmlns:a16="http://schemas.microsoft.com/office/drawing/2014/main" id="{DD493A1C-CC5F-0140-2090-5788AA21DD69}"/>
              </a:ext>
            </a:extLst>
          </p:cNvPr>
          <p:cNvCxnSpPr>
            <a:cxnSpLocks/>
            <a:stCxn id="8" idx="1"/>
            <a:endCxn id="4" idx="5"/>
          </p:cNvCxnSpPr>
          <p:nvPr/>
        </p:nvCxnSpPr>
        <p:spPr>
          <a:xfrm flipH="1" flipV="1">
            <a:off x="14687754" y="8085317"/>
            <a:ext cx="3033762" cy="277627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2">
            <a:extLst>
              <a:ext uri="{FF2B5EF4-FFF2-40B4-BE49-F238E27FC236}">
                <a16:creationId xmlns:a16="http://schemas.microsoft.com/office/drawing/2014/main" id="{A092CBCE-50E8-09CB-839C-3CC34E046748}"/>
              </a:ext>
            </a:extLst>
          </p:cNvPr>
          <p:cNvCxnSpPr>
            <a:cxnSpLocks/>
            <a:stCxn id="8" idx="7"/>
            <a:endCxn id="9" idx="4"/>
          </p:cNvCxnSpPr>
          <p:nvPr/>
        </p:nvCxnSpPr>
        <p:spPr>
          <a:xfrm flipV="1">
            <a:off x="18994308" y="8335660"/>
            <a:ext cx="3262192" cy="2525927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3579FB11-A9D8-B9F7-1EAD-DE9648E13495}"/>
              </a:ext>
            </a:extLst>
          </p:cNvPr>
          <p:cNvCxnSpPr>
            <a:cxnSpLocks/>
            <a:stCxn id="9" idx="1"/>
            <a:endCxn id="5" idx="5"/>
          </p:cNvCxnSpPr>
          <p:nvPr/>
        </p:nvCxnSpPr>
        <p:spPr>
          <a:xfrm flipH="1" flipV="1">
            <a:off x="18679994" y="4445122"/>
            <a:ext cx="2940110" cy="235414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!!w6">
            <a:extLst>
              <a:ext uri="{FF2B5EF4-FFF2-40B4-BE49-F238E27FC236}">
                <a16:creationId xmlns:a16="http://schemas.microsoft.com/office/drawing/2014/main" id="{338AC16E-B483-AEAE-D364-AAD267BC06B6}"/>
              </a:ext>
            </a:extLst>
          </p:cNvPr>
          <p:cNvSpPr/>
          <p:nvPr/>
        </p:nvSpPr>
        <p:spPr>
          <a:xfrm rot="38468">
            <a:off x="15763987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!!w5">
            <a:extLst>
              <a:ext uri="{FF2B5EF4-FFF2-40B4-BE49-F238E27FC236}">
                <a16:creationId xmlns:a16="http://schemas.microsoft.com/office/drawing/2014/main" id="{2895761F-2E80-B475-C5B0-A29888327F77}"/>
              </a:ext>
            </a:extLst>
          </p:cNvPr>
          <p:cNvSpPr/>
          <p:nvPr/>
        </p:nvSpPr>
        <p:spPr>
          <a:xfrm rot="38468">
            <a:off x="19686674" y="5235749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!!w4">
            <a:extLst>
              <a:ext uri="{FF2B5EF4-FFF2-40B4-BE49-F238E27FC236}">
                <a16:creationId xmlns:a16="http://schemas.microsoft.com/office/drawing/2014/main" id="{FAF1248D-3942-6846-4CC5-C1EC8338B90A}"/>
              </a:ext>
            </a:extLst>
          </p:cNvPr>
          <p:cNvSpPr/>
          <p:nvPr/>
        </p:nvSpPr>
        <p:spPr>
          <a:xfrm rot="38468">
            <a:off x="20305041" y="927809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7" name="!!w3">
            <a:extLst>
              <a:ext uri="{FF2B5EF4-FFF2-40B4-BE49-F238E27FC236}">
                <a16:creationId xmlns:a16="http://schemas.microsoft.com/office/drawing/2014/main" id="{99A80D38-A5F5-F50B-344D-CCC631032F7D}"/>
              </a:ext>
            </a:extLst>
          </p:cNvPr>
          <p:cNvSpPr/>
          <p:nvPr/>
        </p:nvSpPr>
        <p:spPr>
          <a:xfrm rot="38468">
            <a:off x="15608086" y="9154940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8" name="!!w2">
            <a:extLst>
              <a:ext uri="{FF2B5EF4-FFF2-40B4-BE49-F238E27FC236}">
                <a16:creationId xmlns:a16="http://schemas.microsoft.com/office/drawing/2014/main" id="{552E2641-C4AA-5BC2-2511-0A6B55675633}"/>
              </a:ext>
            </a:extLst>
          </p:cNvPr>
          <p:cNvSpPr/>
          <p:nvPr/>
        </p:nvSpPr>
        <p:spPr>
          <a:xfrm rot="38468">
            <a:off x="15626021" y="7197675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!!w1">
            <a:extLst>
              <a:ext uri="{FF2B5EF4-FFF2-40B4-BE49-F238E27FC236}">
                <a16:creationId xmlns:a16="http://schemas.microsoft.com/office/drawing/2014/main" id="{5E4C6275-D89E-4640-B0C3-09F1D02D1169}"/>
              </a:ext>
            </a:extLst>
          </p:cNvPr>
          <p:cNvSpPr/>
          <p:nvPr/>
        </p:nvSpPr>
        <p:spPr>
          <a:xfrm rot="38468">
            <a:off x="19752575" y="71790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!!gg">
            <a:extLst>
              <a:ext uri="{FF2B5EF4-FFF2-40B4-BE49-F238E27FC236}">
                <a16:creationId xmlns:a16="http://schemas.microsoft.com/office/drawing/2014/main" id="{96783DAD-22C7-3E10-D91E-5E826A4420B5}"/>
              </a:ext>
            </a:extLst>
          </p:cNvPr>
          <p:cNvSpPr/>
          <p:nvPr/>
        </p:nvSpPr>
        <p:spPr>
          <a:xfrm>
            <a:off x="21690572" y="3493981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72B66F7-E00D-7C6F-8D3F-D86AC9DAAFA7}"/>
              </a:ext>
            </a:extLst>
          </p:cNvPr>
          <p:cNvSpPr/>
          <p:nvPr/>
        </p:nvSpPr>
        <p:spPr>
          <a:xfrm>
            <a:off x="6610222" y="4918084"/>
            <a:ext cx="10260871" cy="35318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Hw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: Prove that this is a circulation in H. </a:t>
            </a:r>
          </a:p>
        </p:txBody>
      </p:sp>
    </p:spTree>
    <p:extLst>
      <p:ext uri="{BB962C8B-B14F-4D97-AF65-F5344CB8AC3E}">
        <p14:creationId xmlns:p14="http://schemas.microsoft.com/office/powerpoint/2010/main" val="3729895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CE5CF3B-DB22-E801-25A8-F3914DD7C7E7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Applications of Circulation with demand and lower bound: Survey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297512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p1" descr="Present with solid fill">
            <a:extLst>
              <a:ext uri="{FF2B5EF4-FFF2-40B4-BE49-F238E27FC236}">
                <a16:creationId xmlns:a16="http://schemas.microsoft.com/office/drawing/2014/main" id="{69DCB8A2-2329-3A01-11D0-4A287008A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8018" y="2376055"/>
            <a:ext cx="914400" cy="914400"/>
          </a:xfrm>
          <a:prstGeom prst="rect">
            <a:avLst/>
          </a:prstGeom>
        </p:spPr>
      </p:pic>
      <p:pic>
        <p:nvPicPr>
          <p:cNvPr id="10" name="!!p2" descr="Present with solid fill">
            <a:extLst>
              <a:ext uri="{FF2B5EF4-FFF2-40B4-BE49-F238E27FC236}">
                <a16:creationId xmlns:a16="http://schemas.microsoft.com/office/drawing/2014/main" id="{6EBBA80B-0915-4070-923E-9E4201D80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7800" y="2985655"/>
            <a:ext cx="914400" cy="914400"/>
          </a:xfrm>
          <a:prstGeom prst="rect">
            <a:avLst/>
          </a:prstGeom>
        </p:spPr>
      </p:pic>
      <p:pic>
        <p:nvPicPr>
          <p:cNvPr id="11" name="!!p3" descr="Present with solid fill">
            <a:extLst>
              <a:ext uri="{FF2B5EF4-FFF2-40B4-BE49-F238E27FC236}">
                <a16:creationId xmlns:a16="http://schemas.microsoft.com/office/drawing/2014/main" id="{9FAA1FFB-CF46-7961-438C-F858A3A4A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1237" y="6851073"/>
            <a:ext cx="914400" cy="914400"/>
          </a:xfrm>
          <a:prstGeom prst="rect">
            <a:avLst/>
          </a:prstGeom>
        </p:spPr>
      </p:pic>
      <p:pic>
        <p:nvPicPr>
          <p:cNvPr id="12" name="!!p4" descr="Present with solid fill">
            <a:extLst>
              <a:ext uri="{FF2B5EF4-FFF2-40B4-BE49-F238E27FC236}">
                <a16:creationId xmlns:a16="http://schemas.microsoft.com/office/drawing/2014/main" id="{770DC3BA-56D9-420C-26D8-5E99B330A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0928" y="10425545"/>
            <a:ext cx="914400" cy="914400"/>
          </a:xfrm>
          <a:prstGeom prst="rect">
            <a:avLst/>
          </a:prstGeom>
        </p:spPr>
      </p:pic>
      <p:pic>
        <p:nvPicPr>
          <p:cNvPr id="13" name="!!p5" descr="Present with solid fill">
            <a:extLst>
              <a:ext uri="{FF2B5EF4-FFF2-40B4-BE49-F238E27FC236}">
                <a16:creationId xmlns:a16="http://schemas.microsoft.com/office/drawing/2014/main" id="{51559976-ABE2-196B-FA7F-0290E3E6B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1128" y="10425545"/>
            <a:ext cx="914400" cy="914400"/>
          </a:xfrm>
          <a:prstGeom prst="rect">
            <a:avLst/>
          </a:prstGeom>
        </p:spPr>
      </p:pic>
      <p:sp>
        <p:nvSpPr>
          <p:cNvPr id="14" name="!!box">
            <a:extLst>
              <a:ext uri="{FF2B5EF4-FFF2-40B4-BE49-F238E27FC236}">
                <a16:creationId xmlns:a16="http://schemas.microsoft.com/office/drawing/2014/main" id="{C0B8524D-EB02-709B-B4EA-34DC13FDEA67}"/>
              </a:ext>
            </a:extLst>
          </p:cNvPr>
          <p:cNvSpPr/>
          <p:nvPr/>
        </p:nvSpPr>
        <p:spPr>
          <a:xfrm>
            <a:off x="10696897" y="368171"/>
            <a:ext cx="13015158" cy="1299453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company sells k product to n customers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want to design a survey in which we will ask question to customers about the products they have purchased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have the purchase history of each customer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pic>
        <p:nvPicPr>
          <p:cNvPr id="16" name="!!c6" descr="User with solid fill">
            <a:extLst>
              <a:ext uri="{FF2B5EF4-FFF2-40B4-BE49-F238E27FC236}">
                <a16:creationId xmlns:a16="http://schemas.microsoft.com/office/drawing/2014/main" id="{983AF449-D33F-6684-14D8-C3770ECB9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057" y="1877291"/>
            <a:ext cx="914400" cy="914400"/>
          </a:xfrm>
          <a:prstGeom prst="rect">
            <a:avLst/>
          </a:prstGeom>
        </p:spPr>
      </p:pic>
      <p:pic>
        <p:nvPicPr>
          <p:cNvPr id="17" name="!!c5" descr="User with solid fill">
            <a:extLst>
              <a:ext uri="{FF2B5EF4-FFF2-40B4-BE49-F238E27FC236}">
                <a16:creationId xmlns:a16="http://schemas.microsoft.com/office/drawing/2014/main" id="{EBCB81D4-9D45-0CB1-B211-F7BF137A7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730" y="5486400"/>
            <a:ext cx="914400" cy="914400"/>
          </a:xfrm>
          <a:prstGeom prst="rect">
            <a:avLst/>
          </a:prstGeom>
        </p:spPr>
      </p:pic>
      <p:pic>
        <p:nvPicPr>
          <p:cNvPr id="18" name="!!c4" descr="User with solid fill">
            <a:extLst>
              <a:ext uri="{FF2B5EF4-FFF2-40B4-BE49-F238E27FC236}">
                <a16:creationId xmlns:a16="http://schemas.microsoft.com/office/drawing/2014/main" id="{55F4670A-B0AB-CB2C-F3CE-9976B98A4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4656" y="5029200"/>
            <a:ext cx="914400" cy="914400"/>
          </a:xfrm>
          <a:prstGeom prst="rect">
            <a:avLst/>
          </a:prstGeom>
        </p:spPr>
      </p:pic>
      <p:pic>
        <p:nvPicPr>
          <p:cNvPr id="19" name="!!c3" descr="User with solid fill">
            <a:extLst>
              <a:ext uri="{FF2B5EF4-FFF2-40B4-BE49-F238E27FC236}">
                <a16:creationId xmlns:a16="http://schemas.microsoft.com/office/drawing/2014/main" id="{E4C743C7-F921-F599-B983-B0F3D2FA1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2290" y="7495310"/>
            <a:ext cx="914400" cy="914400"/>
          </a:xfrm>
          <a:prstGeom prst="rect">
            <a:avLst/>
          </a:prstGeom>
        </p:spPr>
      </p:pic>
      <p:pic>
        <p:nvPicPr>
          <p:cNvPr id="20" name="!!c2" descr="User with solid fill">
            <a:extLst>
              <a:ext uri="{FF2B5EF4-FFF2-40B4-BE49-F238E27FC236}">
                <a16:creationId xmlns:a16="http://schemas.microsoft.com/office/drawing/2014/main" id="{D0190945-C2C1-BDA6-7805-687257244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618" y="8936183"/>
            <a:ext cx="914400" cy="914400"/>
          </a:xfrm>
          <a:prstGeom prst="rect">
            <a:avLst/>
          </a:prstGeom>
        </p:spPr>
      </p:pic>
      <p:pic>
        <p:nvPicPr>
          <p:cNvPr id="21" name="!!c1" descr="User with solid fill">
            <a:extLst>
              <a:ext uri="{FF2B5EF4-FFF2-40B4-BE49-F238E27FC236}">
                <a16:creationId xmlns:a16="http://schemas.microsoft.com/office/drawing/2014/main" id="{206136B0-AD36-6E42-803C-F31869369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7538" y="99683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07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box">
                <a:extLst>
                  <a:ext uri="{FF2B5EF4-FFF2-40B4-BE49-F238E27FC236}">
                    <a16:creationId xmlns:a16="http://schemas.microsoft.com/office/drawing/2014/main" id="{C0B8524D-EB02-709B-B4EA-34DC13FDEA67}"/>
                  </a:ext>
                </a:extLst>
              </p:cNvPr>
              <p:cNvSpPr/>
              <p:nvPr/>
            </p:nvSpPr>
            <p:spPr>
              <a:xfrm>
                <a:off x="10696897" y="368171"/>
                <a:ext cx="13015158" cy="1299453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 company sells k product to n customers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want to design a survey in which we will ask question to customers about the products they have purchased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have the purchase history of each customer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 survey should satisfy the following conditions: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Each customer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should be asked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atleast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questions and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atmost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questions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Atleast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and at most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 customers should be asked questions about the product j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Can you design such a survey?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box">
                <a:extLst>
                  <a:ext uri="{FF2B5EF4-FFF2-40B4-BE49-F238E27FC236}">
                    <a16:creationId xmlns:a16="http://schemas.microsoft.com/office/drawing/2014/main" id="{C0B8524D-EB02-709B-B4EA-34DC13FDE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6897" y="368171"/>
                <a:ext cx="13015158" cy="1299453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!!p1" descr="Present with solid fill">
            <a:extLst>
              <a:ext uri="{FF2B5EF4-FFF2-40B4-BE49-F238E27FC236}">
                <a16:creationId xmlns:a16="http://schemas.microsoft.com/office/drawing/2014/main" id="{F319BB19-AA99-3983-36A6-B0ABD8E44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8018" y="2376055"/>
            <a:ext cx="914400" cy="914400"/>
          </a:xfrm>
          <a:prstGeom prst="rect">
            <a:avLst/>
          </a:prstGeom>
        </p:spPr>
      </p:pic>
      <p:pic>
        <p:nvPicPr>
          <p:cNvPr id="3" name="!!p2" descr="Present with solid fill">
            <a:extLst>
              <a:ext uri="{FF2B5EF4-FFF2-40B4-BE49-F238E27FC236}">
                <a16:creationId xmlns:a16="http://schemas.microsoft.com/office/drawing/2014/main" id="{E127D0DE-5A4E-28BC-166B-B38B5EB85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7800" y="2985655"/>
            <a:ext cx="914400" cy="914400"/>
          </a:xfrm>
          <a:prstGeom prst="rect">
            <a:avLst/>
          </a:prstGeom>
        </p:spPr>
      </p:pic>
      <p:pic>
        <p:nvPicPr>
          <p:cNvPr id="4" name="!!p3" descr="Present with solid fill">
            <a:extLst>
              <a:ext uri="{FF2B5EF4-FFF2-40B4-BE49-F238E27FC236}">
                <a16:creationId xmlns:a16="http://schemas.microsoft.com/office/drawing/2014/main" id="{A1D6C4FC-03A2-31EF-2BC3-11F8CC5FD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1237" y="6851073"/>
            <a:ext cx="914400" cy="914400"/>
          </a:xfrm>
          <a:prstGeom prst="rect">
            <a:avLst/>
          </a:prstGeom>
        </p:spPr>
      </p:pic>
      <p:pic>
        <p:nvPicPr>
          <p:cNvPr id="5" name="!!p4" descr="Present with solid fill">
            <a:extLst>
              <a:ext uri="{FF2B5EF4-FFF2-40B4-BE49-F238E27FC236}">
                <a16:creationId xmlns:a16="http://schemas.microsoft.com/office/drawing/2014/main" id="{A2D6DA3F-0E9B-69A2-F199-FEBCD59DC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0928" y="10425545"/>
            <a:ext cx="914400" cy="914400"/>
          </a:xfrm>
          <a:prstGeom prst="rect">
            <a:avLst/>
          </a:prstGeom>
        </p:spPr>
      </p:pic>
      <p:pic>
        <p:nvPicPr>
          <p:cNvPr id="6" name="!!p5" descr="Present with solid fill">
            <a:extLst>
              <a:ext uri="{FF2B5EF4-FFF2-40B4-BE49-F238E27FC236}">
                <a16:creationId xmlns:a16="http://schemas.microsoft.com/office/drawing/2014/main" id="{28D79339-DB26-C227-1775-50B30A2AE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1128" y="10425545"/>
            <a:ext cx="914400" cy="914400"/>
          </a:xfrm>
          <a:prstGeom prst="rect">
            <a:avLst/>
          </a:prstGeom>
        </p:spPr>
      </p:pic>
      <p:pic>
        <p:nvPicPr>
          <p:cNvPr id="7" name="!!c6" descr="User with solid fill">
            <a:extLst>
              <a:ext uri="{FF2B5EF4-FFF2-40B4-BE49-F238E27FC236}">
                <a16:creationId xmlns:a16="http://schemas.microsoft.com/office/drawing/2014/main" id="{863CE368-7B64-231A-97C9-99C21CE0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8057" y="1877291"/>
            <a:ext cx="914400" cy="914400"/>
          </a:xfrm>
          <a:prstGeom prst="rect">
            <a:avLst/>
          </a:prstGeom>
        </p:spPr>
      </p:pic>
      <p:pic>
        <p:nvPicPr>
          <p:cNvPr id="9" name="!!c5" descr="User with solid fill">
            <a:extLst>
              <a:ext uri="{FF2B5EF4-FFF2-40B4-BE49-F238E27FC236}">
                <a16:creationId xmlns:a16="http://schemas.microsoft.com/office/drawing/2014/main" id="{D69A6601-2BFC-11E3-574F-5B2C97594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730" y="5486400"/>
            <a:ext cx="914400" cy="914400"/>
          </a:xfrm>
          <a:prstGeom prst="rect">
            <a:avLst/>
          </a:prstGeom>
        </p:spPr>
      </p:pic>
      <p:pic>
        <p:nvPicPr>
          <p:cNvPr id="15" name="!!c4" descr="User with solid fill">
            <a:extLst>
              <a:ext uri="{FF2B5EF4-FFF2-40B4-BE49-F238E27FC236}">
                <a16:creationId xmlns:a16="http://schemas.microsoft.com/office/drawing/2014/main" id="{D8E6CA79-C169-75F4-70A1-E23F72C36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4656" y="5029200"/>
            <a:ext cx="914400" cy="914400"/>
          </a:xfrm>
          <a:prstGeom prst="rect">
            <a:avLst/>
          </a:prstGeom>
        </p:spPr>
      </p:pic>
      <p:pic>
        <p:nvPicPr>
          <p:cNvPr id="22" name="!!c3" descr="User with solid fill">
            <a:extLst>
              <a:ext uri="{FF2B5EF4-FFF2-40B4-BE49-F238E27FC236}">
                <a16:creationId xmlns:a16="http://schemas.microsoft.com/office/drawing/2014/main" id="{F39A1D32-BB9E-4C06-64D6-36125C221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2290" y="7495310"/>
            <a:ext cx="914400" cy="914400"/>
          </a:xfrm>
          <a:prstGeom prst="rect">
            <a:avLst/>
          </a:prstGeom>
        </p:spPr>
      </p:pic>
      <p:pic>
        <p:nvPicPr>
          <p:cNvPr id="23" name="!!c2" descr="User with solid fill">
            <a:extLst>
              <a:ext uri="{FF2B5EF4-FFF2-40B4-BE49-F238E27FC236}">
                <a16:creationId xmlns:a16="http://schemas.microsoft.com/office/drawing/2014/main" id="{E3879D48-2820-50A3-B136-B8F25385C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618" y="8936183"/>
            <a:ext cx="914400" cy="914400"/>
          </a:xfrm>
          <a:prstGeom prst="rect">
            <a:avLst/>
          </a:prstGeom>
        </p:spPr>
      </p:pic>
      <p:pic>
        <p:nvPicPr>
          <p:cNvPr id="24" name="!!c1" descr="User with solid fill">
            <a:extLst>
              <a:ext uri="{FF2B5EF4-FFF2-40B4-BE49-F238E27FC236}">
                <a16:creationId xmlns:a16="http://schemas.microsoft.com/office/drawing/2014/main" id="{54C28A24-1932-ADDA-2CB5-0769BFA9F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7538" y="9968345"/>
            <a:ext cx="914400" cy="914400"/>
          </a:xfrm>
          <a:prstGeom prst="rect">
            <a:avLst/>
          </a:prstGeom>
        </p:spPr>
      </p:pic>
      <p:cxnSp>
        <p:nvCxnSpPr>
          <p:cNvPr id="26" name="!!l13">
            <a:extLst>
              <a:ext uri="{FF2B5EF4-FFF2-40B4-BE49-F238E27FC236}">
                <a16:creationId xmlns:a16="http://schemas.microsoft.com/office/drawing/2014/main" id="{0DEEE364-10E2-C21E-DD31-31A002827B5D}"/>
              </a:ext>
            </a:extLst>
          </p:cNvPr>
          <p:cNvCxnSpPr/>
          <p:nvPr/>
        </p:nvCxnSpPr>
        <p:spPr>
          <a:xfrm flipV="1">
            <a:off x="7329056" y="3900055"/>
            <a:ext cx="2209799" cy="158634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!!l12">
            <a:extLst>
              <a:ext uri="{FF2B5EF4-FFF2-40B4-BE49-F238E27FC236}">
                <a16:creationId xmlns:a16="http://schemas.microsoft.com/office/drawing/2014/main" id="{9A829479-8340-C4CB-7219-45F82F6AC95A}"/>
              </a:ext>
            </a:extLst>
          </p:cNvPr>
          <p:cNvCxnSpPr>
            <a:cxnSpLocks/>
            <a:endCxn id="2" idx="3"/>
          </p:cNvCxnSpPr>
          <p:nvPr/>
        </p:nvCxnSpPr>
        <p:spPr>
          <a:xfrm flipH="1" flipV="1">
            <a:off x="2722418" y="2833255"/>
            <a:ext cx="3692238" cy="265314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!!l11">
            <a:extLst>
              <a:ext uri="{FF2B5EF4-FFF2-40B4-BE49-F238E27FC236}">
                <a16:creationId xmlns:a16="http://schemas.microsoft.com/office/drawing/2014/main" id="{D4DB9CEC-4D71-7409-4DF1-72402E995C41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6252457" y="2376055"/>
            <a:ext cx="2815343" cy="10668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!!l10">
            <a:extLst>
              <a:ext uri="{FF2B5EF4-FFF2-40B4-BE49-F238E27FC236}">
                <a16:creationId xmlns:a16="http://schemas.microsoft.com/office/drawing/2014/main" id="{0BC199A2-EE7B-BE4F-6998-C340BCBBA62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902130" y="5943600"/>
            <a:ext cx="1409107" cy="136467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l1">
            <a:extLst>
              <a:ext uri="{FF2B5EF4-FFF2-40B4-BE49-F238E27FC236}">
                <a16:creationId xmlns:a16="http://schemas.microsoft.com/office/drawing/2014/main" id="{8BDE032F-2DAE-B93E-5E39-536F074BE854}"/>
              </a:ext>
            </a:extLst>
          </p:cNvPr>
          <p:cNvCxnSpPr>
            <a:cxnSpLocks/>
            <a:stCxn id="9" idx="0"/>
            <a:endCxn id="2" idx="2"/>
          </p:cNvCxnSpPr>
          <p:nvPr/>
        </p:nvCxnSpPr>
        <p:spPr>
          <a:xfrm flipV="1">
            <a:off x="1444930" y="3290455"/>
            <a:ext cx="820288" cy="219594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l9">
            <a:extLst>
              <a:ext uri="{FF2B5EF4-FFF2-40B4-BE49-F238E27FC236}">
                <a16:creationId xmlns:a16="http://schemas.microsoft.com/office/drawing/2014/main" id="{3FEDDF79-D945-4FFB-962F-6DBAC2BF1080}"/>
              </a:ext>
            </a:extLst>
          </p:cNvPr>
          <p:cNvCxnSpPr>
            <a:cxnSpLocks/>
            <a:stCxn id="23" idx="3"/>
            <a:endCxn id="4" idx="2"/>
          </p:cNvCxnSpPr>
          <p:nvPr/>
        </p:nvCxnSpPr>
        <p:spPr>
          <a:xfrm flipV="1">
            <a:off x="1808018" y="7765473"/>
            <a:ext cx="1960419" cy="162791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!!i8">
            <a:extLst>
              <a:ext uri="{FF2B5EF4-FFF2-40B4-BE49-F238E27FC236}">
                <a16:creationId xmlns:a16="http://schemas.microsoft.com/office/drawing/2014/main" id="{F9C57E5D-6372-91D7-5129-11DEAD6F5DDA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1350818" y="9850583"/>
            <a:ext cx="180110" cy="103216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!!l7">
            <a:extLst>
              <a:ext uri="{FF2B5EF4-FFF2-40B4-BE49-F238E27FC236}">
                <a16:creationId xmlns:a16="http://schemas.microsoft.com/office/drawing/2014/main" id="{0D151A02-84AF-20A8-41AB-C7D758DCD14C}"/>
              </a:ext>
            </a:extLst>
          </p:cNvPr>
          <p:cNvCxnSpPr>
            <a:cxnSpLocks/>
            <a:stCxn id="5" idx="3"/>
            <a:endCxn id="24" idx="1"/>
          </p:cNvCxnSpPr>
          <p:nvPr/>
        </p:nvCxnSpPr>
        <p:spPr>
          <a:xfrm flipV="1">
            <a:off x="2445328" y="10425545"/>
            <a:ext cx="1742210" cy="4572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!!l6">
            <a:extLst>
              <a:ext uri="{FF2B5EF4-FFF2-40B4-BE49-F238E27FC236}">
                <a16:creationId xmlns:a16="http://schemas.microsoft.com/office/drawing/2014/main" id="{F751379D-5E93-6A84-2BAE-5425270387A6}"/>
              </a:ext>
            </a:extLst>
          </p:cNvPr>
          <p:cNvCxnSpPr>
            <a:cxnSpLocks/>
            <a:stCxn id="24" idx="3"/>
            <a:endCxn id="6" idx="1"/>
          </p:cNvCxnSpPr>
          <p:nvPr/>
        </p:nvCxnSpPr>
        <p:spPr>
          <a:xfrm>
            <a:off x="5101938" y="10425545"/>
            <a:ext cx="1839190" cy="4572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!!l5">
            <a:extLst>
              <a:ext uri="{FF2B5EF4-FFF2-40B4-BE49-F238E27FC236}">
                <a16:creationId xmlns:a16="http://schemas.microsoft.com/office/drawing/2014/main" id="{E6BF594F-7B60-F835-5BB0-2D6640012FEF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3768437" y="7765473"/>
            <a:ext cx="876301" cy="220287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!!l4">
            <a:extLst>
              <a:ext uri="{FF2B5EF4-FFF2-40B4-BE49-F238E27FC236}">
                <a16:creationId xmlns:a16="http://schemas.microsoft.com/office/drawing/2014/main" id="{CD0C2528-431A-E41A-3534-62D248B2CA05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8049490" y="3900055"/>
            <a:ext cx="1489365" cy="359525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!!l3">
            <a:extLst>
              <a:ext uri="{FF2B5EF4-FFF2-40B4-BE49-F238E27FC236}">
                <a16:creationId xmlns:a16="http://schemas.microsoft.com/office/drawing/2014/main" id="{A20D4EC8-BCA1-EBBC-92F4-1EA5053A8B24}"/>
              </a:ext>
            </a:extLst>
          </p:cNvPr>
          <p:cNvCxnSpPr>
            <a:cxnSpLocks/>
            <a:endCxn id="4" idx="3"/>
          </p:cNvCxnSpPr>
          <p:nvPr/>
        </p:nvCxnSpPr>
        <p:spPr>
          <a:xfrm flipH="1" flipV="1">
            <a:off x="4225637" y="7308273"/>
            <a:ext cx="3366653" cy="65116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!!l2">
            <a:extLst>
              <a:ext uri="{FF2B5EF4-FFF2-40B4-BE49-F238E27FC236}">
                <a16:creationId xmlns:a16="http://schemas.microsoft.com/office/drawing/2014/main" id="{E7876120-905A-9458-9368-89A9289B88E5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398328" y="8409710"/>
            <a:ext cx="651162" cy="201583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16424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p1" descr="Present with solid fill">
            <a:extLst>
              <a:ext uri="{FF2B5EF4-FFF2-40B4-BE49-F238E27FC236}">
                <a16:creationId xmlns:a16="http://schemas.microsoft.com/office/drawing/2014/main" id="{F319BB19-AA99-3983-36A6-B0ABD8E44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8018" y="2376055"/>
            <a:ext cx="914400" cy="914400"/>
          </a:xfrm>
          <a:prstGeom prst="rect">
            <a:avLst/>
          </a:prstGeom>
        </p:spPr>
      </p:pic>
      <p:pic>
        <p:nvPicPr>
          <p:cNvPr id="3" name="!!p2" descr="Present with solid fill">
            <a:extLst>
              <a:ext uri="{FF2B5EF4-FFF2-40B4-BE49-F238E27FC236}">
                <a16:creationId xmlns:a16="http://schemas.microsoft.com/office/drawing/2014/main" id="{E127D0DE-5A4E-28BC-166B-B38B5EB85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7800" y="2985655"/>
            <a:ext cx="914400" cy="914400"/>
          </a:xfrm>
          <a:prstGeom prst="rect">
            <a:avLst/>
          </a:prstGeom>
        </p:spPr>
      </p:pic>
      <p:pic>
        <p:nvPicPr>
          <p:cNvPr id="4" name="!!p3" descr="Present with solid fill">
            <a:extLst>
              <a:ext uri="{FF2B5EF4-FFF2-40B4-BE49-F238E27FC236}">
                <a16:creationId xmlns:a16="http://schemas.microsoft.com/office/drawing/2014/main" id="{A1D6C4FC-03A2-31EF-2BC3-11F8CC5FD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1237" y="6851073"/>
            <a:ext cx="914400" cy="914400"/>
          </a:xfrm>
          <a:prstGeom prst="rect">
            <a:avLst/>
          </a:prstGeom>
        </p:spPr>
      </p:pic>
      <p:pic>
        <p:nvPicPr>
          <p:cNvPr id="5" name="!!p4" descr="Present with solid fill">
            <a:extLst>
              <a:ext uri="{FF2B5EF4-FFF2-40B4-BE49-F238E27FC236}">
                <a16:creationId xmlns:a16="http://schemas.microsoft.com/office/drawing/2014/main" id="{A2D6DA3F-0E9B-69A2-F199-FEBCD59DC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0928" y="10425545"/>
            <a:ext cx="914400" cy="914400"/>
          </a:xfrm>
          <a:prstGeom prst="rect">
            <a:avLst/>
          </a:prstGeom>
        </p:spPr>
      </p:pic>
      <p:pic>
        <p:nvPicPr>
          <p:cNvPr id="6" name="!!p5" descr="Present with solid fill">
            <a:extLst>
              <a:ext uri="{FF2B5EF4-FFF2-40B4-BE49-F238E27FC236}">
                <a16:creationId xmlns:a16="http://schemas.microsoft.com/office/drawing/2014/main" id="{28D79339-DB26-C227-1775-50B30A2AE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1128" y="10425545"/>
            <a:ext cx="914400" cy="914400"/>
          </a:xfrm>
          <a:prstGeom prst="rect">
            <a:avLst/>
          </a:prstGeom>
        </p:spPr>
      </p:pic>
      <p:pic>
        <p:nvPicPr>
          <p:cNvPr id="7" name="!!c6" descr="User with solid fill">
            <a:extLst>
              <a:ext uri="{FF2B5EF4-FFF2-40B4-BE49-F238E27FC236}">
                <a16:creationId xmlns:a16="http://schemas.microsoft.com/office/drawing/2014/main" id="{863CE368-7B64-231A-97C9-99C21CE0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057" y="1877291"/>
            <a:ext cx="914400" cy="914400"/>
          </a:xfrm>
          <a:prstGeom prst="rect">
            <a:avLst/>
          </a:prstGeom>
        </p:spPr>
      </p:pic>
      <p:pic>
        <p:nvPicPr>
          <p:cNvPr id="9" name="!!c5" descr="User with solid fill">
            <a:extLst>
              <a:ext uri="{FF2B5EF4-FFF2-40B4-BE49-F238E27FC236}">
                <a16:creationId xmlns:a16="http://schemas.microsoft.com/office/drawing/2014/main" id="{D69A6601-2BFC-11E3-574F-5B2C97594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730" y="5486400"/>
            <a:ext cx="914400" cy="914400"/>
          </a:xfrm>
          <a:prstGeom prst="rect">
            <a:avLst/>
          </a:prstGeom>
        </p:spPr>
      </p:pic>
      <p:pic>
        <p:nvPicPr>
          <p:cNvPr id="15" name="!!c4" descr="User with solid fill">
            <a:extLst>
              <a:ext uri="{FF2B5EF4-FFF2-40B4-BE49-F238E27FC236}">
                <a16:creationId xmlns:a16="http://schemas.microsoft.com/office/drawing/2014/main" id="{D8E6CA79-C169-75F4-70A1-E23F72C36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4656" y="5029200"/>
            <a:ext cx="914400" cy="914400"/>
          </a:xfrm>
          <a:prstGeom prst="rect">
            <a:avLst/>
          </a:prstGeom>
        </p:spPr>
      </p:pic>
      <p:pic>
        <p:nvPicPr>
          <p:cNvPr id="22" name="!!c3" descr="User with solid fill">
            <a:extLst>
              <a:ext uri="{FF2B5EF4-FFF2-40B4-BE49-F238E27FC236}">
                <a16:creationId xmlns:a16="http://schemas.microsoft.com/office/drawing/2014/main" id="{F39A1D32-BB9E-4C06-64D6-36125C221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2290" y="7495310"/>
            <a:ext cx="914400" cy="914400"/>
          </a:xfrm>
          <a:prstGeom prst="rect">
            <a:avLst/>
          </a:prstGeom>
        </p:spPr>
      </p:pic>
      <p:pic>
        <p:nvPicPr>
          <p:cNvPr id="23" name="!!c2" descr="User with solid fill">
            <a:extLst>
              <a:ext uri="{FF2B5EF4-FFF2-40B4-BE49-F238E27FC236}">
                <a16:creationId xmlns:a16="http://schemas.microsoft.com/office/drawing/2014/main" id="{E3879D48-2820-50A3-B136-B8F25385C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618" y="8936183"/>
            <a:ext cx="914400" cy="914400"/>
          </a:xfrm>
          <a:prstGeom prst="rect">
            <a:avLst/>
          </a:prstGeom>
        </p:spPr>
      </p:pic>
      <p:pic>
        <p:nvPicPr>
          <p:cNvPr id="24" name="!!c1" descr="User with solid fill">
            <a:extLst>
              <a:ext uri="{FF2B5EF4-FFF2-40B4-BE49-F238E27FC236}">
                <a16:creationId xmlns:a16="http://schemas.microsoft.com/office/drawing/2014/main" id="{54C28A24-1932-ADDA-2CB5-0769BFA9F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7538" y="9968345"/>
            <a:ext cx="914400" cy="914400"/>
          </a:xfrm>
          <a:prstGeom prst="rect">
            <a:avLst/>
          </a:prstGeom>
        </p:spPr>
      </p:pic>
      <p:cxnSp>
        <p:nvCxnSpPr>
          <p:cNvPr id="26" name="!!l13">
            <a:extLst>
              <a:ext uri="{FF2B5EF4-FFF2-40B4-BE49-F238E27FC236}">
                <a16:creationId xmlns:a16="http://schemas.microsoft.com/office/drawing/2014/main" id="{0DEEE364-10E2-C21E-DD31-31A002827B5D}"/>
              </a:ext>
            </a:extLst>
          </p:cNvPr>
          <p:cNvCxnSpPr/>
          <p:nvPr/>
        </p:nvCxnSpPr>
        <p:spPr>
          <a:xfrm flipV="1">
            <a:off x="7329056" y="3900055"/>
            <a:ext cx="2209799" cy="158634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!!l12">
            <a:extLst>
              <a:ext uri="{FF2B5EF4-FFF2-40B4-BE49-F238E27FC236}">
                <a16:creationId xmlns:a16="http://schemas.microsoft.com/office/drawing/2014/main" id="{9A829479-8340-C4CB-7219-45F82F6AC95A}"/>
              </a:ext>
            </a:extLst>
          </p:cNvPr>
          <p:cNvCxnSpPr>
            <a:cxnSpLocks/>
            <a:endCxn id="2" idx="3"/>
          </p:cNvCxnSpPr>
          <p:nvPr/>
        </p:nvCxnSpPr>
        <p:spPr>
          <a:xfrm flipH="1" flipV="1">
            <a:off x="2722418" y="2833255"/>
            <a:ext cx="3692238" cy="265314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!!l11">
            <a:extLst>
              <a:ext uri="{FF2B5EF4-FFF2-40B4-BE49-F238E27FC236}">
                <a16:creationId xmlns:a16="http://schemas.microsoft.com/office/drawing/2014/main" id="{D4DB9CEC-4D71-7409-4DF1-72402E995C41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6252457" y="2376055"/>
            <a:ext cx="2815343" cy="10668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!!l10">
            <a:extLst>
              <a:ext uri="{FF2B5EF4-FFF2-40B4-BE49-F238E27FC236}">
                <a16:creationId xmlns:a16="http://schemas.microsoft.com/office/drawing/2014/main" id="{0BC199A2-EE7B-BE4F-6998-C340BCBBA62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902130" y="5943600"/>
            <a:ext cx="1409107" cy="136467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!!l1">
            <a:extLst>
              <a:ext uri="{FF2B5EF4-FFF2-40B4-BE49-F238E27FC236}">
                <a16:creationId xmlns:a16="http://schemas.microsoft.com/office/drawing/2014/main" id="{8BDE032F-2DAE-B93E-5E39-536F074BE854}"/>
              </a:ext>
            </a:extLst>
          </p:cNvPr>
          <p:cNvCxnSpPr>
            <a:cxnSpLocks/>
            <a:stCxn id="9" idx="0"/>
            <a:endCxn id="2" idx="2"/>
          </p:cNvCxnSpPr>
          <p:nvPr/>
        </p:nvCxnSpPr>
        <p:spPr>
          <a:xfrm flipV="1">
            <a:off x="1444930" y="3290455"/>
            <a:ext cx="820288" cy="219594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!!l9">
            <a:extLst>
              <a:ext uri="{FF2B5EF4-FFF2-40B4-BE49-F238E27FC236}">
                <a16:creationId xmlns:a16="http://schemas.microsoft.com/office/drawing/2014/main" id="{3FEDDF79-D945-4FFB-962F-6DBAC2BF1080}"/>
              </a:ext>
            </a:extLst>
          </p:cNvPr>
          <p:cNvCxnSpPr>
            <a:cxnSpLocks/>
            <a:stCxn id="23" idx="3"/>
            <a:endCxn id="4" idx="2"/>
          </p:cNvCxnSpPr>
          <p:nvPr/>
        </p:nvCxnSpPr>
        <p:spPr>
          <a:xfrm flipV="1">
            <a:off x="1808018" y="7765473"/>
            <a:ext cx="1960419" cy="162791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!!i8">
            <a:extLst>
              <a:ext uri="{FF2B5EF4-FFF2-40B4-BE49-F238E27FC236}">
                <a16:creationId xmlns:a16="http://schemas.microsoft.com/office/drawing/2014/main" id="{F9C57E5D-6372-91D7-5129-11DEAD6F5DDA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1350818" y="9850583"/>
            <a:ext cx="180110" cy="103216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!!l7">
            <a:extLst>
              <a:ext uri="{FF2B5EF4-FFF2-40B4-BE49-F238E27FC236}">
                <a16:creationId xmlns:a16="http://schemas.microsoft.com/office/drawing/2014/main" id="{0D151A02-84AF-20A8-41AB-C7D758DCD14C}"/>
              </a:ext>
            </a:extLst>
          </p:cNvPr>
          <p:cNvCxnSpPr>
            <a:cxnSpLocks/>
            <a:stCxn id="5" idx="3"/>
            <a:endCxn id="24" idx="1"/>
          </p:cNvCxnSpPr>
          <p:nvPr/>
        </p:nvCxnSpPr>
        <p:spPr>
          <a:xfrm flipV="1">
            <a:off x="2445328" y="10425545"/>
            <a:ext cx="1742210" cy="4572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!!l6">
            <a:extLst>
              <a:ext uri="{FF2B5EF4-FFF2-40B4-BE49-F238E27FC236}">
                <a16:creationId xmlns:a16="http://schemas.microsoft.com/office/drawing/2014/main" id="{F751379D-5E93-6A84-2BAE-5425270387A6}"/>
              </a:ext>
            </a:extLst>
          </p:cNvPr>
          <p:cNvCxnSpPr>
            <a:cxnSpLocks/>
            <a:stCxn id="24" idx="3"/>
            <a:endCxn id="6" idx="1"/>
          </p:cNvCxnSpPr>
          <p:nvPr/>
        </p:nvCxnSpPr>
        <p:spPr>
          <a:xfrm>
            <a:off x="5101938" y="10425545"/>
            <a:ext cx="1839190" cy="4572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!!l5">
            <a:extLst>
              <a:ext uri="{FF2B5EF4-FFF2-40B4-BE49-F238E27FC236}">
                <a16:creationId xmlns:a16="http://schemas.microsoft.com/office/drawing/2014/main" id="{E6BF594F-7B60-F835-5BB0-2D6640012FEF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3768437" y="7765473"/>
            <a:ext cx="876301" cy="220287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!!l4">
            <a:extLst>
              <a:ext uri="{FF2B5EF4-FFF2-40B4-BE49-F238E27FC236}">
                <a16:creationId xmlns:a16="http://schemas.microsoft.com/office/drawing/2014/main" id="{CD0C2528-431A-E41A-3534-62D248B2CA05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8049490" y="3900055"/>
            <a:ext cx="1489365" cy="359525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!!l3">
            <a:extLst>
              <a:ext uri="{FF2B5EF4-FFF2-40B4-BE49-F238E27FC236}">
                <a16:creationId xmlns:a16="http://schemas.microsoft.com/office/drawing/2014/main" id="{A20D4EC8-BCA1-EBBC-92F4-1EA5053A8B24}"/>
              </a:ext>
            </a:extLst>
          </p:cNvPr>
          <p:cNvCxnSpPr>
            <a:cxnSpLocks/>
            <a:endCxn id="4" idx="3"/>
          </p:cNvCxnSpPr>
          <p:nvPr/>
        </p:nvCxnSpPr>
        <p:spPr>
          <a:xfrm flipH="1" flipV="1">
            <a:off x="4225637" y="7308273"/>
            <a:ext cx="3366653" cy="65116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!!l2">
            <a:extLst>
              <a:ext uri="{FF2B5EF4-FFF2-40B4-BE49-F238E27FC236}">
                <a16:creationId xmlns:a16="http://schemas.microsoft.com/office/drawing/2014/main" id="{E7876120-905A-9458-9368-89A9289B88E5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398328" y="8409710"/>
            <a:ext cx="651162" cy="201583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ndy: A problem on leetcode">
            <a:extLst>
              <a:ext uri="{FF2B5EF4-FFF2-40B4-BE49-F238E27FC236}">
                <a16:creationId xmlns:a16="http://schemas.microsoft.com/office/drawing/2014/main" id="{59F29A87-FBE3-9256-BA8B-9A3947126361}"/>
              </a:ext>
            </a:extLst>
          </p:cNvPr>
          <p:cNvSpPr/>
          <p:nvPr/>
        </p:nvSpPr>
        <p:spPr>
          <a:xfrm>
            <a:off x="12067309" y="3298536"/>
            <a:ext cx="9368086" cy="240574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How would you solve this problem?</a:t>
            </a:r>
            <a:endParaRPr sz="66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C4FD20-690E-3B50-BA31-ABCB67E14F3F}"/>
              </a:ext>
            </a:extLst>
          </p:cNvPr>
          <p:cNvSpPr/>
          <p:nvPr/>
        </p:nvSpPr>
        <p:spPr>
          <a:xfrm>
            <a:off x="10626510" y="7824788"/>
            <a:ext cx="12863872" cy="15092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Convert into a circulation with demand and lower bound</a:t>
            </a:r>
          </a:p>
        </p:txBody>
      </p:sp>
    </p:spTree>
    <p:extLst>
      <p:ext uri="{BB962C8B-B14F-4D97-AF65-F5344CB8AC3E}">
        <p14:creationId xmlns:p14="http://schemas.microsoft.com/office/powerpoint/2010/main" val="72700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F21EB4-F61B-5B02-78C5-5E87076AC244}"/>
              </a:ext>
            </a:extLst>
          </p:cNvPr>
          <p:cNvSpPr/>
          <p:nvPr/>
        </p:nvSpPr>
        <p:spPr>
          <a:xfrm>
            <a:off x="11493321" y="951890"/>
            <a:ext cx="12197951" cy="261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the graph H using the instance of our problem</a:t>
            </a:r>
          </a:p>
        </p:txBody>
      </p:sp>
      <p:pic>
        <p:nvPicPr>
          <p:cNvPr id="10" name="!!p1" descr="Present with solid fill">
            <a:extLst>
              <a:ext uri="{FF2B5EF4-FFF2-40B4-BE49-F238E27FC236}">
                <a16:creationId xmlns:a16="http://schemas.microsoft.com/office/drawing/2014/main" id="{B50CC53B-9A51-B072-9748-70D29C66A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8018" y="2376055"/>
            <a:ext cx="914400" cy="914400"/>
          </a:xfrm>
          <a:prstGeom prst="rect">
            <a:avLst/>
          </a:prstGeom>
        </p:spPr>
      </p:pic>
      <p:pic>
        <p:nvPicPr>
          <p:cNvPr id="11" name="!!p2" descr="Present with solid fill">
            <a:extLst>
              <a:ext uri="{FF2B5EF4-FFF2-40B4-BE49-F238E27FC236}">
                <a16:creationId xmlns:a16="http://schemas.microsoft.com/office/drawing/2014/main" id="{ED85137B-3B0B-8D60-ABF0-F6EFA7008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7800" y="2985655"/>
            <a:ext cx="914400" cy="914400"/>
          </a:xfrm>
          <a:prstGeom prst="rect">
            <a:avLst/>
          </a:prstGeom>
        </p:spPr>
      </p:pic>
      <p:pic>
        <p:nvPicPr>
          <p:cNvPr id="12" name="!!p3" descr="Present with solid fill">
            <a:extLst>
              <a:ext uri="{FF2B5EF4-FFF2-40B4-BE49-F238E27FC236}">
                <a16:creationId xmlns:a16="http://schemas.microsoft.com/office/drawing/2014/main" id="{A5983A44-4C6A-B526-E848-6195302BE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1237" y="6851073"/>
            <a:ext cx="914400" cy="914400"/>
          </a:xfrm>
          <a:prstGeom prst="rect">
            <a:avLst/>
          </a:prstGeom>
        </p:spPr>
      </p:pic>
      <p:pic>
        <p:nvPicPr>
          <p:cNvPr id="13" name="!!p4" descr="Present with solid fill">
            <a:extLst>
              <a:ext uri="{FF2B5EF4-FFF2-40B4-BE49-F238E27FC236}">
                <a16:creationId xmlns:a16="http://schemas.microsoft.com/office/drawing/2014/main" id="{62EF87A5-0786-263E-39AD-D123CC9BB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0928" y="10425545"/>
            <a:ext cx="914400" cy="914400"/>
          </a:xfrm>
          <a:prstGeom prst="rect">
            <a:avLst/>
          </a:prstGeom>
        </p:spPr>
      </p:pic>
      <p:pic>
        <p:nvPicPr>
          <p:cNvPr id="16" name="!!p5" descr="Present with solid fill">
            <a:extLst>
              <a:ext uri="{FF2B5EF4-FFF2-40B4-BE49-F238E27FC236}">
                <a16:creationId xmlns:a16="http://schemas.microsoft.com/office/drawing/2014/main" id="{6D7D097F-0D2D-11D4-5420-9EDEE15E9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1128" y="10425545"/>
            <a:ext cx="914400" cy="914400"/>
          </a:xfrm>
          <a:prstGeom prst="rect">
            <a:avLst/>
          </a:prstGeom>
        </p:spPr>
      </p:pic>
      <p:pic>
        <p:nvPicPr>
          <p:cNvPr id="17" name="!!c6" descr="User with solid fill">
            <a:extLst>
              <a:ext uri="{FF2B5EF4-FFF2-40B4-BE49-F238E27FC236}">
                <a16:creationId xmlns:a16="http://schemas.microsoft.com/office/drawing/2014/main" id="{A90185AC-CCCA-F31B-D868-637219D33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8057" y="1877291"/>
            <a:ext cx="914400" cy="914400"/>
          </a:xfrm>
          <a:prstGeom prst="rect">
            <a:avLst/>
          </a:prstGeom>
        </p:spPr>
      </p:pic>
      <p:pic>
        <p:nvPicPr>
          <p:cNvPr id="18" name="!!c5" descr="User with solid fill">
            <a:extLst>
              <a:ext uri="{FF2B5EF4-FFF2-40B4-BE49-F238E27FC236}">
                <a16:creationId xmlns:a16="http://schemas.microsoft.com/office/drawing/2014/main" id="{9C933240-B78B-7FE9-8762-0D7D9DBAF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730" y="5486400"/>
            <a:ext cx="914400" cy="914400"/>
          </a:xfrm>
          <a:prstGeom prst="rect">
            <a:avLst/>
          </a:prstGeom>
        </p:spPr>
      </p:pic>
      <p:pic>
        <p:nvPicPr>
          <p:cNvPr id="19" name="!!c4" descr="User with solid fill">
            <a:extLst>
              <a:ext uri="{FF2B5EF4-FFF2-40B4-BE49-F238E27FC236}">
                <a16:creationId xmlns:a16="http://schemas.microsoft.com/office/drawing/2014/main" id="{21F64AEF-3810-8C0A-0241-76048A9E3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4656" y="5029200"/>
            <a:ext cx="914400" cy="914400"/>
          </a:xfrm>
          <a:prstGeom prst="rect">
            <a:avLst/>
          </a:prstGeom>
        </p:spPr>
      </p:pic>
      <p:pic>
        <p:nvPicPr>
          <p:cNvPr id="20" name="!!c3" descr="User with solid fill">
            <a:extLst>
              <a:ext uri="{FF2B5EF4-FFF2-40B4-BE49-F238E27FC236}">
                <a16:creationId xmlns:a16="http://schemas.microsoft.com/office/drawing/2014/main" id="{1E1C12CC-2AC0-CE6E-FA5B-BC071C104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2290" y="7495310"/>
            <a:ext cx="914400" cy="914400"/>
          </a:xfrm>
          <a:prstGeom prst="rect">
            <a:avLst/>
          </a:prstGeom>
        </p:spPr>
      </p:pic>
      <p:pic>
        <p:nvPicPr>
          <p:cNvPr id="21" name="!!c2" descr="User with solid fill">
            <a:extLst>
              <a:ext uri="{FF2B5EF4-FFF2-40B4-BE49-F238E27FC236}">
                <a16:creationId xmlns:a16="http://schemas.microsoft.com/office/drawing/2014/main" id="{E3CE5C21-B31F-CCE1-E038-0B0FA8FFC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618" y="8936183"/>
            <a:ext cx="914400" cy="914400"/>
          </a:xfrm>
          <a:prstGeom prst="rect">
            <a:avLst/>
          </a:prstGeom>
        </p:spPr>
      </p:pic>
      <p:pic>
        <p:nvPicPr>
          <p:cNvPr id="25" name="!!c1" descr="User with solid fill">
            <a:extLst>
              <a:ext uri="{FF2B5EF4-FFF2-40B4-BE49-F238E27FC236}">
                <a16:creationId xmlns:a16="http://schemas.microsoft.com/office/drawing/2014/main" id="{8D86FA54-C9DF-7DA5-7815-F67B2AAAC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7538" y="9968345"/>
            <a:ext cx="914400" cy="914400"/>
          </a:xfrm>
          <a:prstGeom prst="rect">
            <a:avLst/>
          </a:prstGeom>
        </p:spPr>
      </p:pic>
      <p:cxnSp>
        <p:nvCxnSpPr>
          <p:cNvPr id="28" name="!!l13">
            <a:extLst>
              <a:ext uri="{FF2B5EF4-FFF2-40B4-BE49-F238E27FC236}">
                <a16:creationId xmlns:a16="http://schemas.microsoft.com/office/drawing/2014/main" id="{055EEE1E-5A45-0B97-0AE2-41060B705465}"/>
              </a:ext>
            </a:extLst>
          </p:cNvPr>
          <p:cNvCxnSpPr/>
          <p:nvPr/>
        </p:nvCxnSpPr>
        <p:spPr>
          <a:xfrm flipV="1">
            <a:off x="7329056" y="3900055"/>
            <a:ext cx="2209799" cy="158634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!!l12">
            <a:extLst>
              <a:ext uri="{FF2B5EF4-FFF2-40B4-BE49-F238E27FC236}">
                <a16:creationId xmlns:a16="http://schemas.microsoft.com/office/drawing/2014/main" id="{8F3C29B1-C212-FFF2-5F89-4E503224FAB5}"/>
              </a:ext>
            </a:extLst>
          </p:cNvPr>
          <p:cNvCxnSpPr>
            <a:cxnSpLocks/>
            <a:endCxn id="10" idx="3"/>
          </p:cNvCxnSpPr>
          <p:nvPr/>
        </p:nvCxnSpPr>
        <p:spPr>
          <a:xfrm flipH="1" flipV="1">
            <a:off x="2722418" y="2833255"/>
            <a:ext cx="3692238" cy="265314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!!l11">
            <a:extLst>
              <a:ext uri="{FF2B5EF4-FFF2-40B4-BE49-F238E27FC236}">
                <a16:creationId xmlns:a16="http://schemas.microsoft.com/office/drawing/2014/main" id="{96FADDB2-7AC4-E36F-1B6A-8346FFC83B5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252457" y="2376055"/>
            <a:ext cx="2815343" cy="10668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!!l10">
            <a:extLst>
              <a:ext uri="{FF2B5EF4-FFF2-40B4-BE49-F238E27FC236}">
                <a16:creationId xmlns:a16="http://schemas.microsoft.com/office/drawing/2014/main" id="{B71ADD0F-CF95-8665-C71F-284ACA79BB80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902130" y="5943600"/>
            <a:ext cx="1409107" cy="136467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!!l1">
            <a:extLst>
              <a:ext uri="{FF2B5EF4-FFF2-40B4-BE49-F238E27FC236}">
                <a16:creationId xmlns:a16="http://schemas.microsoft.com/office/drawing/2014/main" id="{A6088356-9A17-68EA-86AC-CCABC1C61940}"/>
              </a:ext>
            </a:extLst>
          </p:cNvPr>
          <p:cNvCxnSpPr>
            <a:cxnSpLocks/>
            <a:stCxn id="18" idx="0"/>
            <a:endCxn id="10" idx="2"/>
          </p:cNvCxnSpPr>
          <p:nvPr/>
        </p:nvCxnSpPr>
        <p:spPr>
          <a:xfrm flipV="1">
            <a:off x="1444930" y="3290455"/>
            <a:ext cx="820288" cy="219594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9">
            <a:extLst>
              <a:ext uri="{FF2B5EF4-FFF2-40B4-BE49-F238E27FC236}">
                <a16:creationId xmlns:a16="http://schemas.microsoft.com/office/drawing/2014/main" id="{7D0C34E8-7CBF-CFA6-F28A-3AF659DCF905}"/>
              </a:ext>
            </a:extLst>
          </p:cNvPr>
          <p:cNvCxnSpPr>
            <a:cxnSpLocks/>
            <a:stCxn id="21" idx="3"/>
            <a:endCxn id="12" idx="2"/>
          </p:cNvCxnSpPr>
          <p:nvPr/>
        </p:nvCxnSpPr>
        <p:spPr>
          <a:xfrm flipV="1">
            <a:off x="1808018" y="7765473"/>
            <a:ext cx="1960419" cy="162791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i8">
            <a:extLst>
              <a:ext uri="{FF2B5EF4-FFF2-40B4-BE49-F238E27FC236}">
                <a16:creationId xmlns:a16="http://schemas.microsoft.com/office/drawing/2014/main" id="{8016C3E2-AD99-55BD-A00E-C230068E241A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1350818" y="9850583"/>
            <a:ext cx="180110" cy="103216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l7">
            <a:extLst>
              <a:ext uri="{FF2B5EF4-FFF2-40B4-BE49-F238E27FC236}">
                <a16:creationId xmlns:a16="http://schemas.microsoft.com/office/drawing/2014/main" id="{7EF2D645-6F28-D247-33DD-8C6C52169C5A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 flipV="1">
            <a:off x="2445328" y="10425545"/>
            <a:ext cx="1742210" cy="4572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6">
            <a:extLst>
              <a:ext uri="{FF2B5EF4-FFF2-40B4-BE49-F238E27FC236}">
                <a16:creationId xmlns:a16="http://schemas.microsoft.com/office/drawing/2014/main" id="{4FF14520-57DB-3726-F8B3-C54E55D34946}"/>
              </a:ext>
            </a:extLst>
          </p:cNvPr>
          <p:cNvCxnSpPr>
            <a:cxnSpLocks/>
            <a:stCxn id="25" idx="3"/>
            <a:endCxn id="16" idx="1"/>
          </p:cNvCxnSpPr>
          <p:nvPr/>
        </p:nvCxnSpPr>
        <p:spPr>
          <a:xfrm>
            <a:off x="5101938" y="10425545"/>
            <a:ext cx="1839190" cy="4572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5">
            <a:extLst>
              <a:ext uri="{FF2B5EF4-FFF2-40B4-BE49-F238E27FC236}">
                <a16:creationId xmlns:a16="http://schemas.microsoft.com/office/drawing/2014/main" id="{231E2361-C30F-343C-D187-2AE3868F8EAD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3768437" y="7765473"/>
            <a:ext cx="876301" cy="220287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l4">
            <a:extLst>
              <a:ext uri="{FF2B5EF4-FFF2-40B4-BE49-F238E27FC236}">
                <a16:creationId xmlns:a16="http://schemas.microsoft.com/office/drawing/2014/main" id="{6BFEAEB9-9115-82F5-C745-21B8AAF45F38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049490" y="3900055"/>
            <a:ext cx="1489365" cy="359525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3">
            <a:extLst>
              <a:ext uri="{FF2B5EF4-FFF2-40B4-BE49-F238E27FC236}">
                <a16:creationId xmlns:a16="http://schemas.microsoft.com/office/drawing/2014/main" id="{DA5DFCED-2C48-1E6F-C0E2-4BB22319854F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4225637" y="7308273"/>
            <a:ext cx="3366653" cy="65116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2">
            <a:extLst>
              <a:ext uri="{FF2B5EF4-FFF2-40B4-BE49-F238E27FC236}">
                <a16:creationId xmlns:a16="http://schemas.microsoft.com/office/drawing/2014/main" id="{C93547D6-3430-D309-D012-D5E2B6E2F6F6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398328" y="8409710"/>
            <a:ext cx="651162" cy="201583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02859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a,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𝑎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𝑎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6359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F21EB4-F61B-5B02-78C5-5E87076AC244}"/>
              </a:ext>
            </a:extLst>
          </p:cNvPr>
          <p:cNvSpPr/>
          <p:nvPr/>
        </p:nvSpPr>
        <p:spPr>
          <a:xfrm>
            <a:off x="11493321" y="951890"/>
            <a:ext cx="12197951" cy="261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the graph H using the instance of our problem</a:t>
            </a:r>
          </a:p>
        </p:txBody>
      </p:sp>
      <p:pic>
        <p:nvPicPr>
          <p:cNvPr id="16" name="!!p1" descr="Present with solid fill">
            <a:extLst>
              <a:ext uri="{FF2B5EF4-FFF2-40B4-BE49-F238E27FC236}">
                <a16:creationId xmlns:a16="http://schemas.microsoft.com/office/drawing/2014/main" id="{A06151A1-2DAB-8E8E-963D-9DC5C48D3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8018" y="2376055"/>
            <a:ext cx="914400" cy="914400"/>
          </a:xfrm>
          <a:prstGeom prst="rect">
            <a:avLst/>
          </a:prstGeom>
        </p:spPr>
      </p:pic>
      <p:pic>
        <p:nvPicPr>
          <p:cNvPr id="17" name="!!p2" descr="Present with solid fill">
            <a:extLst>
              <a:ext uri="{FF2B5EF4-FFF2-40B4-BE49-F238E27FC236}">
                <a16:creationId xmlns:a16="http://schemas.microsoft.com/office/drawing/2014/main" id="{602DA691-6D78-409B-0FE3-E70B65438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7800" y="2985655"/>
            <a:ext cx="914400" cy="914400"/>
          </a:xfrm>
          <a:prstGeom prst="rect">
            <a:avLst/>
          </a:prstGeom>
        </p:spPr>
      </p:pic>
      <p:pic>
        <p:nvPicPr>
          <p:cNvPr id="18" name="!!p3" descr="Present with solid fill">
            <a:extLst>
              <a:ext uri="{FF2B5EF4-FFF2-40B4-BE49-F238E27FC236}">
                <a16:creationId xmlns:a16="http://schemas.microsoft.com/office/drawing/2014/main" id="{EE6C84A6-F2EC-7558-65A5-7DFF24993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1237" y="6851073"/>
            <a:ext cx="914400" cy="914400"/>
          </a:xfrm>
          <a:prstGeom prst="rect">
            <a:avLst/>
          </a:prstGeom>
        </p:spPr>
      </p:pic>
      <p:pic>
        <p:nvPicPr>
          <p:cNvPr id="19" name="!!p4" descr="Present with solid fill">
            <a:extLst>
              <a:ext uri="{FF2B5EF4-FFF2-40B4-BE49-F238E27FC236}">
                <a16:creationId xmlns:a16="http://schemas.microsoft.com/office/drawing/2014/main" id="{8A52C8AF-5E71-26D7-111B-D2A18BB86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0928" y="10425545"/>
            <a:ext cx="914400" cy="914400"/>
          </a:xfrm>
          <a:prstGeom prst="rect">
            <a:avLst/>
          </a:prstGeom>
        </p:spPr>
      </p:pic>
      <p:pic>
        <p:nvPicPr>
          <p:cNvPr id="20" name="!!p5" descr="Present with solid fill">
            <a:extLst>
              <a:ext uri="{FF2B5EF4-FFF2-40B4-BE49-F238E27FC236}">
                <a16:creationId xmlns:a16="http://schemas.microsoft.com/office/drawing/2014/main" id="{7658297E-043F-A2CC-6559-3126B28B7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1128" y="10425545"/>
            <a:ext cx="914400" cy="914400"/>
          </a:xfrm>
          <a:prstGeom prst="rect">
            <a:avLst/>
          </a:prstGeom>
        </p:spPr>
      </p:pic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</p:cNvCxnSpPr>
          <p:nvPr/>
        </p:nvCxnSpPr>
        <p:spPr>
          <a:xfrm flipV="1">
            <a:off x="7323529" y="3900055"/>
            <a:ext cx="2215326" cy="136472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2722418" y="2833255"/>
            <a:ext cx="3692238" cy="272734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6252457" y="2376055"/>
            <a:ext cx="2815343" cy="10668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727285" y="6085035"/>
            <a:ext cx="1583952" cy="122323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1350818" y="3290455"/>
            <a:ext cx="914400" cy="208038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1727285" y="7765473"/>
            <a:ext cx="2041152" cy="171612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</p:cNvCxnSpPr>
          <p:nvPr/>
        </p:nvCxnSpPr>
        <p:spPr>
          <a:xfrm>
            <a:off x="1194880" y="9899967"/>
            <a:ext cx="336048" cy="98277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445328" y="10464379"/>
            <a:ext cx="1677507" cy="41836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5187646" y="10464379"/>
            <a:ext cx="1753482" cy="41836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</p:cNvCxnSpPr>
          <p:nvPr/>
        </p:nvCxnSpPr>
        <p:spPr>
          <a:xfrm flipH="1" flipV="1">
            <a:off x="3768437" y="7765473"/>
            <a:ext cx="886804" cy="22805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</p:cNvCxnSpPr>
          <p:nvPr/>
        </p:nvCxnSpPr>
        <p:spPr>
          <a:xfrm flipV="1">
            <a:off x="8139542" y="3900055"/>
            <a:ext cx="1399313" cy="360218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endCxn id="18" idx="3"/>
          </p:cNvCxnSpPr>
          <p:nvPr/>
        </p:nvCxnSpPr>
        <p:spPr>
          <a:xfrm flipH="1" flipV="1">
            <a:off x="4225637" y="7308273"/>
            <a:ext cx="3381499" cy="61232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7398328" y="8338967"/>
            <a:ext cx="741214" cy="208657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7" name="!!gg">
            <a:extLst>
              <a:ext uri="{FF2B5EF4-FFF2-40B4-BE49-F238E27FC236}">
                <a16:creationId xmlns:a16="http://schemas.microsoft.com/office/drawing/2014/main" id="{54DF89D8-BCE5-299E-269E-12E7AFCD41FB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c5">
                <a:extLst>
                  <a:ext uri="{FF2B5EF4-FFF2-40B4-BE49-F238E27FC236}">
                    <a16:creationId xmlns:a16="http://schemas.microsoft.com/office/drawing/2014/main" id="{5A3F569F-1067-0A38-DD6E-2107A98E9DBE}"/>
                  </a:ext>
                </a:extLst>
              </p:cNvPr>
              <p:cNvSpPr/>
              <p:nvPr/>
            </p:nvSpPr>
            <p:spPr>
              <a:xfrm>
                <a:off x="818412" y="5370840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c5">
                <a:extLst>
                  <a:ext uri="{FF2B5EF4-FFF2-40B4-BE49-F238E27FC236}">
                    <a16:creationId xmlns:a16="http://schemas.microsoft.com/office/drawing/2014/main" id="{5A3F569F-1067-0A38-DD6E-2107A98E9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2" y="5370840"/>
                <a:ext cx="1064811" cy="83673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c4">
                <a:extLst>
                  <a:ext uri="{FF2B5EF4-FFF2-40B4-BE49-F238E27FC236}">
                    <a16:creationId xmlns:a16="http://schemas.microsoft.com/office/drawing/2014/main" id="{F7E79C7C-8B59-C34A-3CCA-4C313194DDA1}"/>
                  </a:ext>
                </a:extLst>
              </p:cNvPr>
              <p:cNvSpPr/>
              <p:nvPr/>
            </p:nvSpPr>
            <p:spPr>
              <a:xfrm>
                <a:off x="6414656" y="5142238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c4">
                <a:extLst>
                  <a:ext uri="{FF2B5EF4-FFF2-40B4-BE49-F238E27FC236}">
                    <a16:creationId xmlns:a16="http://schemas.microsoft.com/office/drawing/2014/main" id="{F7E79C7C-8B59-C34A-3CCA-4C313194D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656" y="5142238"/>
                <a:ext cx="1064811" cy="83673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c6">
                <a:extLst>
                  <a:ext uri="{FF2B5EF4-FFF2-40B4-BE49-F238E27FC236}">
                    <a16:creationId xmlns:a16="http://schemas.microsoft.com/office/drawing/2014/main" id="{32AA0FF6-E77A-AA47-B366-98771793EAAC}"/>
                  </a:ext>
                </a:extLst>
              </p:cNvPr>
              <p:cNvSpPr/>
              <p:nvPr/>
            </p:nvSpPr>
            <p:spPr>
              <a:xfrm>
                <a:off x="5187646" y="1957689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c6">
                <a:extLst>
                  <a:ext uri="{FF2B5EF4-FFF2-40B4-BE49-F238E27FC236}">
                    <a16:creationId xmlns:a16="http://schemas.microsoft.com/office/drawing/2014/main" id="{32AA0FF6-E77A-AA47-B366-98771793EA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646" y="1957689"/>
                <a:ext cx="1064811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c3">
                <a:extLst>
                  <a:ext uri="{FF2B5EF4-FFF2-40B4-BE49-F238E27FC236}">
                    <a16:creationId xmlns:a16="http://schemas.microsoft.com/office/drawing/2014/main" id="{039886AF-9759-2AAD-8826-1AA3F1ABA1DE}"/>
                  </a:ext>
                </a:extLst>
              </p:cNvPr>
              <p:cNvSpPr/>
              <p:nvPr/>
            </p:nvSpPr>
            <p:spPr>
              <a:xfrm>
                <a:off x="7607136" y="7502235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c3">
                <a:extLst>
                  <a:ext uri="{FF2B5EF4-FFF2-40B4-BE49-F238E27FC236}">
                    <a16:creationId xmlns:a16="http://schemas.microsoft.com/office/drawing/2014/main" id="{039886AF-9759-2AAD-8826-1AA3F1ABA1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136" y="7502235"/>
                <a:ext cx="1064811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c1">
                <a:extLst>
                  <a:ext uri="{FF2B5EF4-FFF2-40B4-BE49-F238E27FC236}">
                    <a16:creationId xmlns:a16="http://schemas.microsoft.com/office/drawing/2014/main" id="{E32992EA-D689-8F41-0505-C77D817CC105}"/>
                  </a:ext>
                </a:extLst>
              </p:cNvPr>
              <p:cNvSpPr/>
              <p:nvPr/>
            </p:nvSpPr>
            <p:spPr>
              <a:xfrm>
                <a:off x="4122835" y="10046013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c1">
                <a:extLst>
                  <a:ext uri="{FF2B5EF4-FFF2-40B4-BE49-F238E27FC236}">
                    <a16:creationId xmlns:a16="http://schemas.microsoft.com/office/drawing/2014/main" id="{E32992EA-D689-8F41-0505-C77D817CC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835" y="10046013"/>
                <a:ext cx="1064811" cy="83673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c2">
                <a:extLst>
                  <a:ext uri="{FF2B5EF4-FFF2-40B4-BE49-F238E27FC236}">
                    <a16:creationId xmlns:a16="http://schemas.microsoft.com/office/drawing/2014/main" id="{95578443-1CCC-6744-825C-1CA7428B5818}"/>
                  </a:ext>
                </a:extLst>
              </p:cNvPr>
              <p:cNvSpPr/>
              <p:nvPr/>
            </p:nvSpPr>
            <p:spPr>
              <a:xfrm>
                <a:off x="662474" y="9063235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c2">
                <a:extLst>
                  <a:ext uri="{FF2B5EF4-FFF2-40B4-BE49-F238E27FC236}">
                    <a16:creationId xmlns:a16="http://schemas.microsoft.com/office/drawing/2014/main" id="{95578443-1CCC-6744-825C-1CA7428B58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74" y="9063235"/>
                <a:ext cx="1064811" cy="83673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39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F21EB4-F61B-5B02-78C5-5E87076AC244}"/>
              </a:ext>
            </a:extLst>
          </p:cNvPr>
          <p:cNvSpPr/>
          <p:nvPr/>
        </p:nvSpPr>
        <p:spPr>
          <a:xfrm>
            <a:off x="11493321" y="951890"/>
            <a:ext cx="12197951" cy="261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the graph H using the instance of our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818412" y="5370840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2" y="5370840"/>
                <a:ext cx="1064811" cy="83673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4"/>
          </p:cNvCxnSpPr>
          <p:nvPr/>
        </p:nvCxnSpPr>
        <p:spPr>
          <a:xfrm flipV="1">
            <a:off x="7323529" y="3985274"/>
            <a:ext cx="2276677" cy="127950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2"/>
            <a:endCxn id="2" idx="6"/>
          </p:cNvCxnSpPr>
          <p:nvPr/>
        </p:nvCxnSpPr>
        <p:spPr>
          <a:xfrm flipH="1" flipV="1">
            <a:off x="2797624" y="2893606"/>
            <a:ext cx="3617032" cy="26669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>
            <a:off x="6252457" y="2376055"/>
            <a:ext cx="2815343" cy="119085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1727285" y="6085035"/>
            <a:ext cx="1522601" cy="129562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0"/>
            <a:endCxn id="2" idx="4"/>
          </p:cNvCxnSpPr>
          <p:nvPr/>
        </p:nvCxnSpPr>
        <p:spPr>
          <a:xfrm flipV="1">
            <a:off x="1350818" y="3311972"/>
            <a:ext cx="914401" cy="205886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4"/>
          </p:cNvCxnSpPr>
          <p:nvPr/>
        </p:nvCxnSpPr>
        <p:spPr>
          <a:xfrm flipV="1">
            <a:off x="1727285" y="7799029"/>
            <a:ext cx="2055007" cy="168257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4"/>
            <a:endCxn id="6" idx="1"/>
          </p:cNvCxnSpPr>
          <p:nvPr/>
        </p:nvCxnSpPr>
        <p:spPr>
          <a:xfrm>
            <a:off x="1194880" y="9899967"/>
            <a:ext cx="416781" cy="95926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7"/>
            <a:endCxn id="63" idx="2"/>
          </p:cNvCxnSpPr>
          <p:nvPr/>
        </p:nvCxnSpPr>
        <p:spPr>
          <a:xfrm flipV="1">
            <a:off x="2364596" y="10464379"/>
            <a:ext cx="1758239" cy="39485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5187646" y="10464379"/>
            <a:ext cx="1678276" cy="42547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0"/>
            <a:endCxn id="3" idx="4"/>
          </p:cNvCxnSpPr>
          <p:nvPr/>
        </p:nvCxnSpPr>
        <p:spPr>
          <a:xfrm flipH="1" flipV="1">
            <a:off x="3782292" y="7799029"/>
            <a:ext cx="872949" cy="224698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0"/>
            <a:endCxn id="4" idx="4"/>
          </p:cNvCxnSpPr>
          <p:nvPr/>
        </p:nvCxnSpPr>
        <p:spPr>
          <a:xfrm flipV="1">
            <a:off x="8139542" y="3985274"/>
            <a:ext cx="1460664" cy="351696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2"/>
            <a:endCxn id="3" idx="6"/>
          </p:cNvCxnSpPr>
          <p:nvPr/>
        </p:nvCxnSpPr>
        <p:spPr>
          <a:xfrm flipH="1" flipV="1">
            <a:off x="4314697" y="7380663"/>
            <a:ext cx="3292439" cy="53993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4"/>
            <a:endCxn id="5" idx="0"/>
          </p:cNvCxnSpPr>
          <p:nvPr/>
        </p:nvCxnSpPr>
        <p:spPr>
          <a:xfrm flipH="1">
            <a:off x="7398328" y="8338967"/>
            <a:ext cx="741214" cy="213252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6414656" y="5142238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656" y="5142238"/>
                <a:ext cx="1064811" cy="83673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5187646" y="1957689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646" y="1957689"/>
                <a:ext cx="1064811" cy="83673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7607136" y="7502235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136" y="7502235"/>
                <a:ext cx="1064811" cy="83673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4122835" y="10046013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835" y="10046013"/>
                <a:ext cx="1064811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662474" y="9063235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74" y="9063235"/>
                <a:ext cx="1064811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1732813" y="2475240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813" y="2475240"/>
                <a:ext cx="1064811" cy="83673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3249886" y="6962297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4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886" y="6962297"/>
                <a:ext cx="1064811" cy="83673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9067800" y="3148542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800" y="3148542"/>
                <a:ext cx="1064811" cy="83673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6865922" y="10471491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922" y="10471491"/>
                <a:ext cx="1064811" cy="836732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1455723" y="10736699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723" y="10736699"/>
                <a:ext cx="1064811" cy="83673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!!gg">
            <a:extLst>
              <a:ext uri="{FF2B5EF4-FFF2-40B4-BE49-F238E27FC236}">
                <a16:creationId xmlns:a16="http://schemas.microsoft.com/office/drawing/2014/main" id="{7B6B8AFE-A73B-BFE2-9BF8-20BFF76A3FE6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15778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F21EB4-F61B-5B02-78C5-5E87076AC244}"/>
              </a:ext>
            </a:extLst>
          </p:cNvPr>
          <p:cNvSpPr/>
          <p:nvPr/>
        </p:nvSpPr>
        <p:spPr>
          <a:xfrm>
            <a:off x="11493321" y="951890"/>
            <a:ext cx="12197951" cy="261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the graph H using the instance of our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17700" y="5373142"/>
            <a:ext cx="3849485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17700" y="4158211"/>
            <a:ext cx="4005423" cy="453713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73638" y="5373142"/>
            <a:ext cx="3693547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66897" y="2722577"/>
            <a:ext cx="4000288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22835" y="2426748"/>
            <a:ext cx="3844350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193068" y="4067855"/>
            <a:ext cx="3774117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37130" y="4363684"/>
            <a:ext cx="4085993" cy="524590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37129" y="6004791"/>
            <a:ext cx="3930056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193067" y="5708962"/>
            <a:ext cx="3774118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193067" y="5708962"/>
            <a:ext cx="3774118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47466" y="5373142"/>
            <a:ext cx="3919719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03404" y="6883902"/>
            <a:ext cx="3763781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03404" y="7350069"/>
            <a:ext cx="3763781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4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!!gg">
            <a:extLst>
              <a:ext uri="{FF2B5EF4-FFF2-40B4-BE49-F238E27FC236}">
                <a16:creationId xmlns:a16="http://schemas.microsoft.com/office/drawing/2014/main" id="{CAA0B5C0-92E2-CD43-5642-85F35D3F3D78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Candy: A problem on leetcode">
            <a:extLst>
              <a:ext uri="{FF2B5EF4-FFF2-40B4-BE49-F238E27FC236}">
                <a16:creationId xmlns:a16="http://schemas.microsoft.com/office/drawing/2014/main" id="{EE2D6744-D0C6-2715-C1B9-14409BA89E4F}"/>
              </a:ext>
            </a:extLst>
          </p:cNvPr>
          <p:cNvSpPr/>
          <p:nvPr/>
        </p:nvSpPr>
        <p:spPr>
          <a:xfrm>
            <a:off x="11897240" y="5425557"/>
            <a:ext cx="9368086" cy="240574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Is there a source and a sink?</a:t>
            </a:r>
            <a:endParaRPr sz="66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171F07-2C73-D45A-D08C-677DE3467BAF}"/>
              </a:ext>
            </a:extLst>
          </p:cNvPr>
          <p:cNvSpPr/>
          <p:nvPr/>
        </p:nvSpPr>
        <p:spPr>
          <a:xfrm>
            <a:off x="2061048" y="11855024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3BF6AFE-21F5-1F27-8F50-17199EE58F25}"/>
              </a:ext>
            </a:extLst>
          </p:cNvPr>
          <p:cNvSpPr/>
          <p:nvPr/>
        </p:nvSpPr>
        <p:spPr>
          <a:xfrm>
            <a:off x="7071116" y="11844522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928048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66897" y="2722577"/>
            <a:ext cx="4000288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22835" y="2426748"/>
            <a:ext cx="3844350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C6081-70A9-C1A8-F90A-45F351580EC5}"/>
              </a:ext>
            </a:extLst>
          </p:cNvPr>
          <p:cNvCxnSpPr>
            <a:cxnSpLocks/>
            <a:stCxn id="9" idx="1"/>
            <a:endCxn id="2" idx="6"/>
          </p:cNvCxnSpPr>
          <p:nvPr/>
        </p:nvCxnSpPr>
        <p:spPr>
          <a:xfrm flipH="1" flipV="1">
            <a:off x="9031996" y="3862382"/>
            <a:ext cx="1852183" cy="205434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D808E2-A2D3-14F5-D517-45C441143F4C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flipH="1" flipV="1">
            <a:off x="9031996" y="5373142"/>
            <a:ext cx="1627796" cy="105363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6FA704-958B-8B43-9F17-E12F589F8B3E}"/>
              </a:ext>
            </a:extLst>
          </p:cNvPr>
          <p:cNvCxnSpPr>
            <a:cxnSpLocks/>
            <a:stCxn id="9" idx="2"/>
            <a:endCxn id="3" idx="6"/>
          </p:cNvCxnSpPr>
          <p:nvPr/>
        </p:nvCxnSpPr>
        <p:spPr>
          <a:xfrm flipH="1">
            <a:off x="9031996" y="6426779"/>
            <a:ext cx="1627796" cy="4571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E81D0E-5A68-B223-17BD-E8D991453EB0}"/>
              </a:ext>
            </a:extLst>
          </p:cNvPr>
          <p:cNvCxnSpPr>
            <a:cxnSpLocks/>
            <a:stCxn id="9" idx="2"/>
            <a:endCxn id="5" idx="6"/>
          </p:cNvCxnSpPr>
          <p:nvPr/>
        </p:nvCxnSpPr>
        <p:spPr>
          <a:xfrm flipH="1">
            <a:off x="9031996" y="6426779"/>
            <a:ext cx="1627796" cy="196788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F6F5E48-481B-CB6A-35D4-8548D055E8B8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984202" y="6936829"/>
            <a:ext cx="1899977" cy="296859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B8A2A-7219-07E2-00FB-EDFAF83E851D}"/>
              </a:ext>
            </a:extLst>
          </p:cNvPr>
          <p:cNvCxnSpPr>
            <a:cxnSpLocks/>
            <a:stCxn id="7" idx="7"/>
            <a:endCxn id="11" idx="3"/>
          </p:cNvCxnSpPr>
          <p:nvPr/>
        </p:nvCxnSpPr>
        <p:spPr>
          <a:xfrm flipV="1">
            <a:off x="1646919" y="2722577"/>
            <a:ext cx="1567043" cy="328020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7F9BB-182A-65C4-F113-066C5C20E1DE}"/>
              </a:ext>
            </a:extLst>
          </p:cNvPr>
          <p:cNvCxnSpPr>
            <a:cxnSpLocks/>
            <a:stCxn id="7" idx="7"/>
            <a:endCxn id="64" idx="2"/>
          </p:cNvCxnSpPr>
          <p:nvPr/>
        </p:nvCxnSpPr>
        <p:spPr>
          <a:xfrm flipV="1">
            <a:off x="1646919" y="4067855"/>
            <a:ext cx="1481338" cy="19349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A48F6-7385-8FEA-CF8C-BA4E7AC200F0}"/>
              </a:ext>
            </a:extLst>
          </p:cNvPr>
          <p:cNvCxnSpPr>
            <a:cxnSpLocks/>
          </p:cNvCxnSpPr>
          <p:nvPr/>
        </p:nvCxnSpPr>
        <p:spPr>
          <a:xfrm flipV="1">
            <a:off x="1812313" y="5791508"/>
            <a:ext cx="1211879" cy="81559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ACDA80-D071-56AC-A67E-9D79C964C8F2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1736719" y="6601493"/>
            <a:ext cx="1401874" cy="74857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53FA6-0E58-A3E6-B26C-4DDCC1EBE5E1}"/>
              </a:ext>
            </a:extLst>
          </p:cNvPr>
          <p:cNvCxnSpPr>
            <a:cxnSpLocks/>
            <a:stCxn id="7" idx="5"/>
            <a:endCxn id="58" idx="2"/>
          </p:cNvCxnSpPr>
          <p:nvPr/>
        </p:nvCxnSpPr>
        <p:spPr>
          <a:xfrm>
            <a:off x="1646919" y="7022879"/>
            <a:ext cx="1561908" cy="196829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D5D42-1446-76F9-B0B5-C27BBE330838}"/>
              </a:ext>
            </a:extLst>
          </p:cNvPr>
          <p:cNvCxnSpPr>
            <a:cxnSpLocks/>
            <a:stCxn id="7" idx="5"/>
            <a:endCxn id="60" idx="2"/>
          </p:cNvCxnSpPr>
          <p:nvPr/>
        </p:nvCxnSpPr>
        <p:spPr>
          <a:xfrm>
            <a:off x="1646919" y="7022879"/>
            <a:ext cx="1561908" cy="360940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F21EB4-F61B-5B02-78C5-5E87076AC244}"/>
              </a:ext>
            </a:extLst>
          </p:cNvPr>
          <p:cNvSpPr/>
          <p:nvPr/>
        </p:nvSpPr>
        <p:spPr>
          <a:xfrm>
            <a:off x="11493321" y="951890"/>
            <a:ext cx="12197951" cy="26156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the graph H using the instance of our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17700" y="5373142"/>
            <a:ext cx="3849485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17700" y="4158211"/>
            <a:ext cx="4005423" cy="453713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73638" y="5373142"/>
            <a:ext cx="3693547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193068" y="4067855"/>
            <a:ext cx="3774117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37130" y="4363684"/>
            <a:ext cx="4085993" cy="524590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37129" y="6004791"/>
            <a:ext cx="3930056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193067" y="5708962"/>
            <a:ext cx="3774118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193067" y="5708962"/>
            <a:ext cx="3774118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47466" y="5373142"/>
            <a:ext cx="3919719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03404" y="6883902"/>
            <a:ext cx="3763781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03404" y="7350069"/>
            <a:ext cx="3763781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4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s">
            <a:extLst>
              <a:ext uri="{FF2B5EF4-FFF2-40B4-BE49-F238E27FC236}">
                <a16:creationId xmlns:a16="http://schemas.microsoft.com/office/drawing/2014/main" id="{B3DBA62E-3122-35FC-E508-22224AD1323A}"/>
              </a:ext>
            </a:extLst>
          </p:cNvPr>
          <p:cNvSpPr/>
          <p:nvPr/>
        </p:nvSpPr>
        <p:spPr>
          <a:xfrm>
            <a:off x="339098" y="579150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9" name="!!t">
            <a:extLst>
              <a:ext uri="{FF2B5EF4-FFF2-40B4-BE49-F238E27FC236}">
                <a16:creationId xmlns:a16="http://schemas.microsoft.com/office/drawing/2014/main" id="{AC52AB95-AD02-F21F-5D2A-B663549984C2}"/>
              </a:ext>
            </a:extLst>
          </p:cNvPr>
          <p:cNvSpPr/>
          <p:nvPr/>
        </p:nvSpPr>
        <p:spPr>
          <a:xfrm>
            <a:off x="10659792" y="570545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67" name="Candy: A problem on leetcode">
            <a:extLst>
              <a:ext uri="{FF2B5EF4-FFF2-40B4-BE49-F238E27FC236}">
                <a16:creationId xmlns:a16="http://schemas.microsoft.com/office/drawing/2014/main" id="{F6D87744-F1A0-F597-51F3-751154DED0FC}"/>
              </a:ext>
            </a:extLst>
          </p:cNvPr>
          <p:cNvSpPr/>
          <p:nvPr/>
        </p:nvSpPr>
        <p:spPr>
          <a:xfrm>
            <a:off x="11493320" y="3899862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What is the capacity on middle edge?</a:t>
            </a:r>
            <a:endParaRPr sz="4000" dirty="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0FD170B8-AF77-2ED1-504C-151F9997A2EE}"/>
              </a:ext>
            </a:extLst>
          </p:cNvPr>
          <p:cNvSpPr/>
          <p:nvPr/>
        </p:nvSpPr>
        <p:spPr>
          <a:xfrm>
            <a:off x="11493319" y="7642110"/>
            <a:ext cx="12197951" cy="144264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is a capacity of 1 on middle edges</a:t>
            </a:r>
          </a:p>
        </p:txBody>
      </p:sp>
      <p:sp>
        <p:nvSpPr>
          <p:cNvPr id="69" name="!!w2">
            <a:extLst>
              <a:ext uri="{FF2B5EF4-FFF2-40B4-BE49-F238E27FC236}">
                <a16:creationId xmlns:a16="http://schemas.microsoft.com/office/drawing/2014/main" id="{23078005-B32E-F805-FC9E-3D5A5BD2CEBE}"/>
              </a:ext>
            </a:extLst>
          </p:cNvPr>
          <p:cNvSpPr/>
          <p:nvPr/>
        </p:nvSpPr>
        <p:spPr>
          <a:xfrm rot="38468">
            <a:off x="5615496" y="28996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70" name="Candy: A problem on leetcode">
            <a:extLst>
              <a:ext uri="{FF2B5EF4-FFF2-40B4-BE49-F238E27FC236}">
                <a16:creationId xmlns:a16="http://schemas.microsoft.com/office/drawing/2014/main" id="{5CC353F0-268C-DD4D-5BD2-69DCE314C126}"/>
              </a:ext>
            </a:extLst>
          </p:cNvPr>
          <p:cNvSpPr/>
          <p:nvPr/>
        </p:nvSpPr>
        <p:spPr>
          <a:xfrm>
            <a:off x="11493319" y="9709788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Is there a lower bound on these edges?</a:t>
            </a:r>
            <a:endParaRPr sz="40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D099BB64-48F4-1A76-70A5-1A17EA76BA84}"/>
              </a:ext>
            </a:extLst>
          </p:cNvPr>
          <p:cNvSpPr/>
          <p:nvPr/>
        </p:nvSpPr>
        <p:spPr>
          <a:xfrm>
            <a:off x="11493319" y="11358702"/>
            <a:ext cx="12197951" cy="144264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</a:t>
            </a:r>
          </a:p>
        </p:txBody>
      </p:sp>
      <p:sp>
        <p:nvSpPr>
          <p:cNvPr id="72" name="!!gg">
            <a:extLst>
              <a:ext uri="{FF2B5EF4-FFF2-40B4-BE49-F238E27FC236}">
                <a16:creationId xmlns:a16="http://schemas.microsoft.com/office/drawing/2014/main" id="{7E1224F8-A25A-FF0C-D99F-9CF9DF1C9A01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9909F83-5D7A-10BD-0A2A-B0E9836D0638}"/>
              </a:ext>
            </a:extLst>
          </p:cNvPr>
          <p:cNvSpPr/>
          <p:nvPr/>
        </p:nvSpPr>
        <p:spPr>
          <a:xfrm>
            <a:off x="2061048" y="11855024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0533006-B041-78AA-C5F0-845FE7739AA0}"/>
              </a:ext>
            </a:extLst>
          </p:cNvPr>
          <p:cNvSpPr/>
          <p:nvPr/>
        </p:nvSpPr>
        <p:spPr>
          <a:xfrm>
            <a:off x="7071116" y="11844522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291891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66897" y="2722577"/>
            <a:ext cx="4000288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22835" y="2426748"/>
            <a:ext cx="3844350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C6081-70A9-C1A8-F90A-45F351580EC5}"/>
              </a:ext>
            </a:extLst>
          </p:cNvPr>
          <p:cNvCxnSpPr>
            <a:cxnSpLocks/>
            <a:stCxn id="9" idx="1"/>
            <a:endCxn id="2" idx="6"/>
          </p:cNvCxnSpPr>
          <p:nvPr/>
        </p:nvCxnSpPr>
        <p:spPr>
          <a:xfrm flipH="1" flipV="1">
            <a:off x="9031996" y="3862382"/>
            <a:ext cx="1852183" cy="205434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D808E2-A2D3-14F5-D517-45C441143F4C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flipH="1" flipV="1">
            <a:off x="9031996" y="5373142"/>
            <a:ext cx="1627796" cy="105363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6FA704-958B-8B43-9F17-E12F589F8B3E}"/>
              </a:ext>
            </a:extLst>
          </p:cNvPr>
          <p:cNvCxnSpPr>
            <a:cxnSpLocks/>
            <a:stCxn id="9" idx="2"/>
            <a:endCxn id="3" idx="6"/>
          </p:cNvCxnSpPr>
          <p:nvPr/>
        </p:nvCxnSpPr>
        <p:spPr>
          <a:xfrm flipH="1">
            <a:off x="9031996" y="6426779"/>
            <a:ext cx="1627796" cy="4571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E81D0E-5A68-B223-17BD-E8D991453EB0}"/>
              </a:ext>
            </a:extLst>
          </p:cNvPr>
          <p:cNvCxnSpPr>
            <a:cxnSpLocks/>
            <a:stCxn id="9" idx="2"/>
            <a:endCxn id="5" idx="6"/>
          </p:cNvCxnSpPr>
          <p:nvPr/>
        </p:nvCxnSpPr>
        <p:spPr>
          <a:xfrm flipH="1">
            <a:off x="9031996" y="6426779"/>
            <a:ext cx="1627796" cy="196788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F6F5E48-481B-CB6A-35D4-8548D055E8B8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984202" y="6936829"/>
            <a:ext cx="1899977" cy="296859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B8A2A-7219-07E2-00FB-EDFAF83E851D}"/>
              </a:ext>
            </a:extLst>
          </p:cNvPr>
          <p:cNvCxnSpPr>
            <a:cxnSpLocks/>
            <a:stCxn id="7" idx="7"/>
            <a:endCxn id="11" idx="3"/>
          </p:cNvCxnSpPr>
          <p:nvPr/>
        </p:nvCxnSpPr>
        <p:spPr>
          <a:xfrm flipV="1">
            <a:off x="1646919" y="2722577"/>
            <a:ext cx="1567043" cy="328020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7F9BB-182A-65C4-F113-066C5C20E1DE}"/>
              </a:ext>
            </a:extLst>
          </p:cNvPr>
          <p:cNvCxnSpPr>
            <a:cxnSpLocks/>
            <a:stCxn id="7" idx="7"/>
            <a:endCxn id="64" idx="2"/>
          </p:cNvCxnSpPr>
          <p:nvPr/>
        </p:nvCxnSpPr>
        <p:spPr>
          <a:xfrm flipV="1">
            <a:off x="1646919" y="4067855"/>
            <a:ext cx="1481338" cy="19349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A48F6-7385-8FEA-CF8C-BA4E7AC200F0}"/>
              </a:ext>
            </a:extLst>
          </p:cNvPr>
          <p:cNvCxnSpPr>
            <a:cxnSpLocks/>
          </p:cNvCxnSpPr>
          <p:nvPr/>
        </p:nvCxnSpPr>
        <p:spPr>
          <a:xfrm flipV="1">
            <a:off x="1812313" y="5791508"/>
            <a:ext cx="1211879" cy="81559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ACDA80-D071-56AC-A67E-9D79C964C8F2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1736719" y="6601493"/>
            <a:ext cx="1401874" cy="74857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53FA6-0E58-A3E6-B26C-4DDCC1EBE5E1}"/>
              </a:ext>
            </a:extLst>
          </p:cNvPr>
          <p:cNvCxnSpPr>
            <a:cxnSpLocks/>
            <a:stCxn id="7" idx="5"/>
            <a:endCxn id="58" idx="2"/>
          </p:cNvCxnSpPr>
          <p:nvPr/>
        </p:nvCxnSpPr>
        <p:spPr>
          <a:xfrm>
            <a:off x="1646919" y="7022879"/>
            <a:ext cx="1561908" cy="196829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D5D42-1446-76F9-B0B5-C27BBE330838}"/>
              </a:ext>
            </a:extLst>
          </p:cNvPr>
          <p:cNvCxnSpPr>
            <a:cxnSpLocks/>
            <a:stCxn id="7" idx="5"/>
            <a:endCxn id="60" idx="2"/>
          </p:cNvCxnSpPr>
          <p:nvPr/>
        </p:nvCxnSpPr>
        <p:spPr>
          <a:xfrm>
            <a:off x="1646919" y="7022879"/>
            <a:ext cx="1561908" cy="360940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17700" y="5373142"/>
            <a:ext cx="3849485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17700" y="4158211"/>
            <a:ext cx="4005423" cy="453713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73638" y="5373142"/>
            <a:ext cx="3693547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193068" y="4067855"/>
            <a:ext cx="3774117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37130" y="4363684"/>
            <a:ext cx="4085993" cy="524590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37129" y="6004791"/>
            <a:ext cx="3930056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193067" y="5708962"/>
            <a:ext cx="3774118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193067" y="5708962"/>
            <a:ext cx="3774118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47466" y="5373142"/>
            <a:ext cx="3919719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03404" y="6883902"/>
            <a:ext cx="3763781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03404" y="7350069"/>
            <a:ext cx="3763781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4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s">
            <a:extLst>
              <a:ext uri="{FF2B5EF4-FFF2-40B4-BE49-F238E27FC236}">
                <a16:creationId xmlns:a16="http://schemas.microsoft.com/office/drawing/2014/main" id="{B3DBA62E-3122-35FC-E508-22224AD1323A}"/>
              </a:ext>
            </a:extLst>
          </p:cNvPr>
          <p:cNvSpPr/>
          <p:nvPr/>
        </p:nvSpPr>
        <p:spPr>
          <a:xfrm>
            <a:off x="339098" y="579150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9" name="!!t">
            <a:extLst>
              <a:ext uri="{FF2B5EF4-FFF2-40B4-BE49-F238E27FC236}">
                <a16:creationId xmlns:a16="http://schemas.microsoft.com/office/drawing/2014/main" id="{AC52AB95-AD02-F21F-5D2A-B663549984C2}"/>
              </a:ext>
            </a:extLst>
          </p:cNvPr>
          <p:cNvSpPr/>
          <p:nvPr/>
        </p:nvSpPr>
        <p:spPr>
          <a:xfrm>
            <a:off x="10659792" y="570545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67" name="Candy: A problem on leetcode">
            <a:extLst>
              <a:ext uri="{FF2B5EF4-FFF2-40B4-BE49-F238E27FC236}">
                <a16:creationId xmlns:a16="http://schemas.microsoft.com/office/drawing/2014/main" id="{F6D87744-F1A0-F597-51F3-751154DED0FC}"/>
              </a:ext>
            </a:extLst>
          </p:cNvPr>
          <p:cNvSpPr/>
          <p:nvPr/>
        </p:nvSpPr>
        <p:spPr>
          <a:xfrm>
            <a:off x="11493319" y="470862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What is the capacity on s to 1?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FD170B8-AF77-2ED1-504C-151F9997A2EE}"/>
                  </a:ext>
                </a:extLst>
              </p:cNvPr>
              <p:cNvSpPr/>
              <p:nvPr/>
            </p:nvSpPr>
            <p:spPr>
              <a:xfrm>
                <a:off x="11493319" y="1984013"/>
                <a:ext cx="12197951" cy="117539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5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′</m:t>
                      </m:r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FD170B8-AF77-2ED1-504C-151F9997A2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319" y="1984013"/>
                <a:ext cx="12197951" cy="1175393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Candy: A problem on leetcode">
            <a:extLst>
              <a:ext uri="{FF2B5EF4-FFF2-40B4-BE49-F238E27FC236}">
                <a16:creationId xmlns:a16="http://schemas.microsoft.com/office/drawing/2014/main" id="{5CC353F0-268C-DD4D-5BD2-69DCE314C126}"/>
              </a:ext>
            </a:extLst>
          </p:cNvPr>
          <p:cNvSpPr/>
          <p:nvPr/>
        </p:nvSpPr>
        <p:spPr>
          <a:xfrm>
            <a:off x="11493319" y="7807126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Is there a lower bound on this edge?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6FB6F41-B522-D421-2DCC-26FBEA4BA443}"/>
                  </a:ext>
                </a:extLst>
              </p:cNvPr>
              <p:cNvSpPr/>
              <p:nvPr/>
            </p:nvSpPr>
            <p:spPr>
              <a:xfrm>
                <a:off x="11493319" y="9588969"/>
                <a:ext cx="12197951" cy="117539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6FB6F41-B522-D421-2DCC-26FBEA4BA4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319" y="9588969"/>
                <a:ext cx="12197951" cy="1175393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w2">
            <a:extLst>
              <a:ext uri="{FF2B5EF4-FFF2-40B4-BE49-F238E27FC236}">
                <a16:creationId xmlns:a16="http://schemas.microsoft.com/office/drawing/2014/main" id="{B8C6B268-5058-89AA-EA11-87A355E00437}"/>
              </a:ext>
            </a:extLst>
          </p:cNvPr>
          <p:cNvSpPr/>
          <p:nvPr/>
        </p:nvSpPr>
        <p:spPr>
          <a:xfrm rot="38468">
            <a:off x="5615496" y="28996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3" name="!!gg">
            <a:extLst>
              <a:ext uri="{FF2B5EF4-FFF2-40B4-BE49-F238E27FC236}">
                <a16:creationId xmlns:a16="http://schemas.microsoft.com/office/drawing/2014/main" id="{2FF3660D-D19C-14CA-F064-7B9DBB2890AD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CC9B6AE-6BE7-D39D-486B-F5A8FCBB96C9}"/>
              </a:ext>
            </a:extLst>
          </p:cNvPr>
          <p:cNvSpPr/>
          <p:nvPr/>
        </p:nvSpPr>
        <p:spPr>
          <a:xfrm>
            <a:off x="2061048" y="11855024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2449835-5416-E3C9-8A20-D2DDAA7B98DB}"/>
              </a:ext>
            </a:extLst>
          </p:cNvPr>
          <p:cNvSpPr/>
          <p:nvPr/>
        </p:nvSpPr>
        <p:spPr>
          <a:xfrm>
            <a:off x="7071116" y="11844522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1574823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66897" y="2722577"/>
            <a:ext cx="4000288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22835" y="2426748"/>
            <a:ext cx="3844350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C6081-70A9-C1A8-F90A-45F351580EC5}"/>
              </a:ext>
            </a:extLst>
          </p:cNvPr>
          <p:cNvCxnSpPr>
            <a:cxnSpLocks/>
            <a:stCxn id="9" idx="1"/>
            <a:endCxn id="2" idx="6"/>
          </p:cNvCxnSpPr>
          <p:nvPr/>
        </p:nvCxnSpPr>
        <p:spPr>
          <a:xfrm flipH="1" flipV="1">
            <a:off x="9031996" y="3862382"/>
            <a:ext cx="1852183" cy="205434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D808E2-A2D3-14F5-D517-45C441143F4C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flipH="1" flipV="1">
            <a:off x="9031996" y="5373142"/>
            <a:ext cx="1627796" cy="105363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6FA704-958B-8B43-9F17-E12F589F8B3E}"/>
              </a:ext>
            </a:extLst>
          </p:cNvPr>
          <p:cNvCxnSpPr>
            <a:cxnSpLocks/>
            <a:stCxn id="9" idx="2"/>
            <a:endCxn id="3" idx="6"/>
          </p:cNvCxnSpPr>
          <p:nvPr/>
        </p:nvCxnSpPr>
        <p:spPr>
          <a:xfrm flipH="1">
            <a:off x="9031996" y="6426779"/>
            <a:ext cx="1627796" cy="4571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E81D0E-5A68-B223-17BD-E8D991453EB0}"/>
              </a:ext>
            </a:extLst>
          </p:cNvPr>
          <p:cNvCxnSpPr>
            <a:cxnSpLocks/>
            <a:stCxn id="9" idx="2"/>
            <a:endCxn id="5" idx="6"/>
          </p:cNvCxnSpPr>
          <p:nvPr/>
        </p:nvCxnSpPr>
        <p:spPr>
          <a:xfrm flipH="1">
            <a:off x="9031996" y="6426779"/>
            <a:ext cx="1627796" cy="196788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F6F5E48-481B-CB6A-35D4-8548D055E8B8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984202" y="6936829"/>
            <a:ext cx="1899977" cy="296859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B8A2A-7219-07E2-00FB-EDFAF83E851D}"/>
              </a:ext>
            </a:extLst>
          </p:cNvPr>
          <p:cNvCxnSpPr>
            <a:cxnSpLocks/>
            <a:stCxn id="7" idx="7"/>
            <a:endCxn id="11" idx="3"/>
          </p:cNvCxnSpPr>
          <p:nvPr/>
        </p:nvCxnSpPr>
        <p:spPr>
          <a:xfrm flipV="1">
            <a:off x="1646919" y="2722577"/>
            <a:ext cx="1567043" cy="328020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7F9BB-182A-65C4-F113-066C5C20E1DE}"/>
              </a:ext>
            </a:extLst>
          </p:cNvPr>
          <p:cNvCxnSpPr>
            <a:cxnSpLocks/>
            <a:stCxn id="7" idx="7"/>
            <a:endCxn id="64" idx="2"/>
          </p:cNvCxnSpPr>
          <p:nvPr/>
        </p:nvCxnSpPr>
        <p:spPr>
          <a:xfrm flipV="1">
            <a:off x="1646919" y="4067855"/>
            <a:ext cx="1481338" cy="19349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A48F6-7385-8FEA-CF8C-BA4E7AC200F0}"/>
              </a:ext>
            </a:extLst>
          </p:cNvPr>
          <p:cNvCxnSpPr>
            <a:cxnSpLocks/>
          </p:cNvCxnSpPr>
          <p:nvPr/>
        </p:nvCxnSpPr>
        <p:spPr>
          <a:xfrm flipV="1">
            <a:off x="1812313" y="5791508"/>
            <a:ext cx="1211879" cy="81559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ACDA80-D071-56AC-A67E-9D79C964C8F2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1736719" y="6601493"/>
            <a:ext cx="1401874" cy="74857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53FA6-0E58-A3E6-B26C-4DDCC1EBE5E1}"/>
              </a:ext>
            </a:extLst>
          </p:cNvPr>
          <p:cNvCxnSpPr>
            <a:cxnSpLocks/>
            <a:stCxn id="7" idx="5"/>
            <a:endCxn id="58" idx="2"/>
          </p:cNvCxnSpPr>
          <p:nvPr/>
        </p:nvCxnSpPr>
        <p:spPr>
          <a:xfrm>
            <a:off x="1646919" y="7022879"/>
            <a:ext cx="1561908" cy="196829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D5D42-1446-76F9-B0B5-C27BBE330838}"/>
              </a:ext>
            </a:extLst>
          </p:cNvPr>
          <p:cNvCxnSpPr>
            <a:cxnSpLocks/>
            <a:stCxn id="7" idx="5"/>
            <a:endCxn id="60" idx="2"/>
          </p:cNvCxnSpPr>
          <p:nvPr/>
        </p:nvCxnSpPr>
        <p:spPr>
          <a:xfrm>
            <a:off x="1646919" y="7022879"/>
            <a:ext cx="1561908" cy="360940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17700" y="5373142"/>
            <a:ext cx="3849485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17700" y="4158211"/>
            <a:ext cx="4005423" cy="453713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73638" y="5373142"/>
            <a:ext cx="3693547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193068" y="4067855"/>
            <a:ext cx="3774117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37130" y="4363684"/>
            <a:ext cx="4085993" cy="524590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37129" y="6004791"/>
            <a:ext cx="3930056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193067" y="5708962"/>
            <a:ext cx="3774118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193067" y="5708962"/>
            <a:ext cx="3774118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47466" y="5373142"/>
            <a:ext cx="3919719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03404" y="6883902"/>
            <a:ext cx="3763781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03404" y="7350069"/>
            <a:ext cx="3763781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4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s">
            <a:extLst>
              <a:ext uri="{FF2B5EF4-FFF2-40B4-BE49-F238E27FC236}">
                <a16:creationId xmlns:a16="http://schemas.microsoft.com/office/drawing/2014/main" id="{B3DBA62E-3122-35FC-E508-22224AD1323A}"/>
              </a:ext>
            </a:extLst>
          </p:cNvPr>
          <p:cNvSpPr/>
          <p:nvPr/>
        </p:nvSpPr>
        <p:spPr>
          <a:xfrm>
            <a:off x="339098" y="579150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9" name="!!t">
            <a:extLst>
              <a:ext uri="{FF2B5EF4-FFF2-40B4-BE49-F238E27FC236}">
                <a16:creationId xmlns:a16="http://schemas.microsoft.com/office/drawing/2014/main" id="{AC52AB95-AD02-F21F-5D2A-B663549984C2}"/>
              </a:ext>
            </a:extLst>
          </p:cNvPr>
          <p:cNvSpPr/>
          <p:nvPr/>
        </p:nvSpPr>
        <p:spPr>
          <a:xfrm>
            <a:off x="10659792" y="570545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67" name="Candy: A problem on leetcode">
            <a:extLst>
              <a:ext uri="{FF2B5EF4-FFF2-40B4-BE49-F238E27FC236}">
                <a16:creationId xmlns:a16="http://schemas.microsoft.com/office/drawing/2014/main" id="{F6D87744-F1A0-F597-51F3-751154DED0FC}"/>
              </a:ext>
            </a:extLst>
          </p:cNvPr>
          <p:cNvSpPr/>
          <p:nvPr/>
        </p:nvSpPr>
        <p:spPr>
          <a:xfrm>
            <a:off x="11493319" y="470862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What is the capacity on s to 1?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FD170B8-AF77-2ED1-504C-151F9997A2EE}"/>
                  </a:ext>
                </a:extLst>
              </p:cNvPr>
              <p:cNvSpPr/>
              <p:nvPr/>
            </p:nvSpPr>
            <p:spPr>
              <a:xfrm>
                <a:off x="11493319" y="1984013"/>
                <a:ext cx="12197951" cy="117539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FD170B8-AF77-2ED1-504C-151F9997A2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319" y="1984013"/>
                <a:ext cx="12197951" cy="1175393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Candy: A problem on leetcode">
            <a:extLst>
              <a:ext uri="{FF2B5EF4-FFF2-40B4-BE49-F238E27FC236}">
                <a16:creationId xmlns:a16="http://schemas.microsoft.com/office/drawing/2014/main" id="{5CC353F0-268C-DD4D-5BD2-69DCE314C126}"/>
              </a:ext>
            </a:extLst>
          </p:cNvPr>
          <p:cNvSpPr/>
          <p:nvPr/>
        </p:nvSpPr>
        <p:spPr>
          <a:xfrm>
            <a:off x="11493319" y="7807126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Is there a lower bound on these edges?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6FB6F41-B522-D421-2DCC-26FBEA4BA443}"/>
                  </a:ext>
                </a:extLst>
              </p:cNvPr>
              <p:cNvSpPr/>
              <p:nvPr/>
            </p:nvSpPr>
            <p:spPr>
              <a:xfrm>
                <a:off x="11493319" y="9588969"/>
                <a:ext cx="12197951" cy="117539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6FB6F41-B522-D421-2DCC-26FBEA4BA4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319" y="9588969"/>
                <a:ext cx="12197951" cy="1175393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/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blipFill>
                <a:blip r:embed="rId16"/>
                <a:stretch>
                  <a:fillRect l="-14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!!w2">
            <a:extLst>
              <a:ext uri="{FF2B5EF4-FFF2-40B4-BE49-F238E27FC236}">
                <a16:creationId xmlns:a16="http://schemas.microsoft.com/office/drawing/2014/main" id="{BFBC5DC3-CE0F-4E07-67BD-8CEC13239D94}"/>
              </a:ext>
            </a:extLst>
          </p:cNvPr>
          <p:cNvSpPr/>
          <p:nvPr/>
        </p:nvSpPr>
        <p:spPr>
          <a:xfrm rot="38468">
            <a:off x="5615496" y="28996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3" name="!!gg">
            <a:extLst>
              <a:ext uri="{FF2B5EF4-FFF2-40B4-BE49-F238E27FC236}">
                <a16:creationId xmlns:a16="http://schemas.microsoft.com/office/drawing/2014/main" id="{E0283129-E033-84A9-ADF3-45840359B75A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512DFE0-F4B8-762E-800F-571A1D03B0AD}"/>
              </a:ext>
            </a:extLst>
          </p:cNvPr>
          <p:cNvSpPr/>
          <p:nvPr/>
        </p:nvSpPr>
        <p:spPr>
          <a:xfrm>
            <a:off x="2061048" y="11855024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D3D97A1-EDAC-6FB5-2BE5-7366E79BD7D4}"/>
              </a:ext>
            </a:extLst>
          </p:cNvPr>
          <p:cNvSpPr/>
          <p:nvPr/>
        </p:nvSpPr>
        <p:spPr>
          <a:xfrm>
            <a:off x="7071116" y="11844522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693377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66897" y="2722577"/>
            <a:ext cx="4000288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22835" y="2426748"/>
            <a:ext cx="3844350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C6081-70A9-C1A8-F90A-45F351580EC5}"/>
              </a:ext>
            </a:extLst>
          </p:cNvPr>
          <p:cNvCxnSpPr>
            <a:cxnSpLocks/>
            <a:stCxn id="9" idx="1"/>
            <a:endCxn id="2" idx="6"/>
          </p:cNvCxnSpPr>
          <p:nvPr/>
        </p:nvCxnSpPr>
        <p:spPr>
          <a:xfrm flipH="1" flipV="1">
            <a:off x="9031996" y="3862382"/>
            <a:ext cx="1852183" cy="205434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D808E2-A2D3-14F5-D517-45C441143F4C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flipH="1" flipV="1">
            <a:off x="9031996" y="5373142"/>
            <a:ext cx="1627796" cy="105363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6FA704-958B-8B43-9F17-E12F589F8B3E}"/>
              </a:ext>
            </a:extLst>
          </p:cNvPr>
          <p:cNvCxnSpPr>
            <a:cxnSpLocks/>
            <a:stCxn id="9" idx="2"/>
            <a:endCxn id="3" idx="6"/>
          </p:cNvCxnSpPr>
          <p:nvPr/>
        </p:nvCxnSpPr>
        <p:spPr>
          <a:xfrm flipH="1">
            <a:off x="9031996" y="6426779"/>
            <a:ext cx="1627796" cy="4571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E81D0E-5A68-B223-17BD-E8D991453EB0}"/>
              </a:ext>
            </a:extLst>
          </p:cNvPr>
          <p:cNvCxnSpPr>
            <a:cxnSpLocks/>
            <a:stCxn id="9" idx="2"/>
            <a:endCxn id="5" idx="6"/>
          </p:cNvCxnSpPr>
          <p:nvPr/>
        </p:nvCxnSpPr>
        <p:spPr>
          <a:xfrm flipH="1">
            <a:off x="9031996" y="6426779"/>
            <a:ext cx="1627796" cy="196788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F6F5E48-481B-CB6A-35D4-8548D055E8B8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984202" y="6936829"/>
            <a:ext cx="1899977" cy="296859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B8A2A-7219-07E2-00FB-EDFAF83E851D}"/>
              </a:ext>
            </a:extLst>
          </p:cNvPr>
          <p:cNvCxnSpPr>
            <a:cxnSpLocks/>
            <a:stCxn id="7" idx="7"/>
            <a:endCxn id="11" idx="3"/>
          </p:cNvCxnSpPr>
          <p:nvPr/>
        </p:nvCxnSpPr>
        <p:spPr>
          <a:xfrm flipV="1">
            <a:off x="1646919" y="2722577"/>
            <a:ext cx="1567043" cy="328020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7F9BB-182A-65C4-F113-066C5C20E1DE}"/>
              </a:ext>
            </a:extLst>
          </p:cNvPr>
          <p:cNvCxnSpPr>
            <a:cxnSpLocks/>
            <a:stCxn id="7" idx="7"/>
            <a:endCxn id="64" idx="2"/>
          </p:cNvCxnSpPr>
          <p:nvPr/>
        </p:nvCxnSpPr>
        <p:spPr>
          <a:xfrm flipV="1">
            <a:off x="1646919" y="4067855"/>
            <a:ext cx="1481338" cy="19349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A48F6-7385-8FEA-CF8C-BA4E7AC200F0}"/>
              </a:ext>
            </a:extLst>
          </p:cNvPr>
          <p:cNvCxnSpPr>
            <a:cxnSpLocks/>
          </p:cNvCxnSpPr>
          <p:nvPr/>
        </p:nvCxnSpPr>
        <p:spPr>
          <a:xfrm flipV="1">
            <a:off x="1812313" y="5791508"/>
            <a:ext cx="1211879" cy="81559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ACDA80-D071-56AC-A67E-9D79C964C8F2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1736719" y="6601493"/>
            <a:ext cx="1401874" cy="74857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53FA6-0E58-A3E6-B26C-4DDCC1EBE5E1}"/>
              </a:ext>
            </a:extLst>
          </p:cNvPr>
          <p:cNvCxnSpPr>
            <a:cxnSpLocks/>
            <a:stCxn id="7" idx="5"/>
            <a:endCxn id="58" idx="2"/>
          </p:cNvCxnSpPr>
          <p:nvPr/>
        </p:nvCxnSpPr>
        <p:spPr>
          <a:xfrm>
            <a:off x="1646919" y="7022879"/>
            <a:ext cx="1561908" cy="196829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D5D42-1446-76F9-B0B5-C27BBE330838}"/>
              </a:ext>
            </a:extLst>
          </p:cNvPr>
          <p:cNvCxnSpPr>
            <a:cxnSpLocks/>
            <a:stCxn id="7" idx="5"/>
            <a:endCxn id="60" idx="2"/>
          </p:cNvCxnSpPr>
          <p:nvPr/>
        </p:nvCxnSpPr>
        <p:spPr>
          <a:xfrm>
            <a:off x="1646919" y="7022879"/>
            <a:ext cx="1561908" cy="360940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17700" y="5373142"/>
            <a:ext cx="3849485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17700" y="4158211"/>
            <a:ext cx="4005423" cy="453713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73638" y="5373142"/>
            <a:ext cx="3693547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193068" y="4067855"/>
            <a:ext cx="3774117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37130" y="4363684"/>
            <a:ext cx="4085993" cy="524590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37129" y="6004791"/>
            <a:ext cx="3930056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193067" y="5708962"/>
            <a:ext cx="3774118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193067" y="5708962"/>
            <a:ext cx="3774118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47466" y="5373142"/>
            <a:ext cx="3919719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03404" y="6883902"/>
            <a:ext cx="3763781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03404" y="7350069"/>
            <a:ext cx="3763781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4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s">
            <a:extLst>
              <a:ext uri="{FF2B5EF4-FFF2-40B4-BE49-F238E27FC236}">
                <a16:creationId xmlns:a16="http://schemas.microsoft.com/office/drawing/2014/main" id="{B3DBA62E-3122-35FC-E508-22224AD1323A}"/>
              </a:ext>
            </a:extLst>
          </p:cNvPr>
          <p:cNvSpPr/>
          <p:nvPr/>
        </p:nvSpPr>
        <p:spPr>
          <a:xfrm>
            <a:off x="339098" y="579150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9" name="!!t">
            <a:extLst>
              <a:ext uri="{FF2B5EF4-FFF2-40B4-BE49-F238E27FC236}">
                <a16:creationId xmlns:a16="http://schemas.microsoft.com/office/drawing/2014/main" id="{AC52AB95-AD02-F21F-5D2A-B663549984C2}"/>
              </a:ext>
            </a:extLst>
          </p:cNvPr>
          <p:cNvSpPr/>
          <p:nvPr/>
        </p:nvSpPr>
        <p:spPr>
          <a:xfrm>
            <a:off x="10659792" y="570545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67" name="Candy: A problem on leetcode">
            <a:extLst>
              <a:ext uri="{FF2B5EF4-FFF2-40B4-BE49-F238E27FC236}">
                <a16:creationId xmlns:a16="http://schemas.microsoft.com/office/drawing/2014/main" id="{F6D87744-F1A0-F597-51F3-751154DED0FC}"/>
              </a:ext>
            </a:extLst>
          </p:cNvPr>
          <p:cNvSpPr/>
          <p:nvPr/>
        </p:nvSpPr>
        <p:spPr>
          <a:xfrm>
            <a:off x="11493319" y="470862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What is the capacity on 1 to t?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FD170B8-AF77-2ED1-504C-151F9997A2EE}"/>
                  </a:ext>
                </a:extLst>
              </p:cNvPr>
              <p:cNvSpPr/>
              <p:nvPr/>
            </p:nvSpPr>
            <p:spPr>
              <a:xfrm>
                <a:off x="11493319" y="1984013"/>
                <a:ext cx="12197951" cy="117539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FD170B8-AF77-2ED1-504C-151F9997A2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319" y="1984013"/>
                <a:ext cx="12197951" cy="1175393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Candy: A problem on leetcode">
            <a:extLst>
              <a:ext uri="{FF2B5EF4-FFF2-40B4-BE49-F238E27FC236}">
                <a16:creationId xmlns:a16="http://schemas.microsoft.com/office/drawing/2014/main" id="{5CC353F0-268C-DD4D-5BD2-69DCE314C126}"/>
              </a:ext>
            </a:extLst>
          </p:cNvPr>
          <p:cNvSpPr/>
          <p:nvPr/>
        </p:nvSpPr>
        <p:spPr>
          <a:xfrm>
            <a:off x="11493319" y="7807126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Is there a lower bound on this edge?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6FB6F41-B522-D421-2DCC-26FBEA4BA443}"/>
                  </a:ext>
                </a:extLst>
              </p:cNvPr>
              <p:cNvSpPr/>
              <p:nvPr/>
            </p:nvSpPr>
            <p:spPr>
              <a:xfrm>
                <a:off x="11493319" y="9588969"/>
                <a:ext cx="12197951" cy="117539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lang="en-US" sz="5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6FB6F41-B522-D421-2DCC-26FBEA4BA4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319" y="9588969"/>
                <a:ext cx="12197951" cy="1175393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/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blipFill>
                <a:blip r:embed="rId16"/>
                <a:stretch>
                  <a:fillRect l="-14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/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blipFill>
                <a:blip r:embed="rId17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!!w2">
            <a:extLst>
              <a:ext uri="{FF2B5EF4-FFF2-40B4-BE49-F238E27FC236}">
                <a16:creationId xmlns:a16="http://schemas.microsoft.com/office/drawing/2014/main" id="{6FE76737-A847-5861-15AF-0A6BD43A1ABD}"/>
              </a:ext>
            </a:extLst>
          </p:cNvPr>
          <p:cNvSpPr/>
          <p:nvPr/>
        </p:nvSpPr>
        <p:spPr>
          <a:xfrm rot="38468">
            <a:off x="5615496" y="28996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4" name="!!gg">
            <a:extLst>
              <a:ext uri="{FF2B5EF4-FFF2-40B4-BE49-F238E27FC236}">
                <a16:creationId xmlns:a16="http://schemas.microsoft.com/office/drawing/2014/main" id="{32669018-52F0-3A9E-543C-C18E0208B7B1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3624C55-0FA0-4302-264D-89B72392EF66}"/>
              </a:ext>
            </a:extLst>
          </p:cNvPr>
          <p:cNvSpPr/>
          <p:nvPr/>
        </p:nvSpPr>
        <p:spPr>
          <a:xfrm>
            <a:off x="2061048" y="11855024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382E65C-91E0-EF26-529B-CD9891E28D7E}"/>
              </a:ext>
            </a:extLst>
          </p:cNvPr>
          <p:cNvSpPr/>
          <p:nvPr/>
        </p:nvSpPr>
        <p:spPr>
          <a:xfrm>
            <a:off x="7071116" y="11844522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2105929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10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66897" y="2722577"/>
            <a:ext cx="4000288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22835" y="2426748"/>
            <a:ext cx="3844350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C6081-70A9-C1A8-F90A-45F351580EC5}"/>
              </a:ext>
            </a:extLst>
          </p:cNvPr>
          <p:cNvCxnSpPr>
            <a:cxnSpLocks/>
            <a:stCxn id="9" idx="1"/>
            <a:endCxn id="2" idx="6"/>
          </p:cNvCxnSpPr>
          <p:nvPr/>
        </p:nvCxnSpPr>
        <p:spPr>
          <a:xfrm flipH="1" flipV="1">
            <a:off x="9031996" y="3862382"/>
            <a:ext cx="1852183" cy="205434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D808E2-A2D3-14F5-D517-45C441143F4C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flipH="1" flipV="1">
            <a:off x="9031996" y="5373142"/>
            <a:ext cx="1627796" cy="105363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6FA704-958B-8B43-9F17-E12F589F8B3E}"/>
              </a:ext>
            </a:extLst>
          </p:cNvPr>
          <p:cNvCxnSpPr>
            <a:cxnSpLocks/>
            <a:stCxn id="9" idx="2"/>
            <a:endCxn id="3" idx="6"/>
          </p:cNvCxnSpPr>
          <p:nvPr/>
        </p:nvCxnSpPr>
        <p:spPr>
          <a:xfrm flipH="1">
            <a:off x="9031996" y="6426779"/>
            <a:ext cx="1627796" cy="4571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E81D0E-5A68-B223-17BD-E8D991453EB0}"/>
              </a:ext>
            </a:extLst>
          </p:cNvPr>
          <p:cNvCxnSpPr>
            <a:cxnSpLocks/>
            <a:stCxn id="9" idx="2"/>
            <a:endCxn id="5" idx="6"/>
          </p:cNvCxnSpPr>
          <p:nvPr/>
        </p:nvCxnSpPr>
        <p:spPr>
          <a:xfrm flipH="1">
            <a:off x="9031996" y="6426779"/>
            <a:ext cx="1627796" cy="196788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F6F5E48-481B-CB6A-35D4-8548D055E8B8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984202" y="6936829"/>
            <a:ext cx="1899977" cy="296859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B8A2A-7219-07E2-00FB-EDFAF83E851D}"/>
              </a:ext>
            </a:extLst>
          </p:cNvPr>
          <p:cNvCxnSpPr>
            <a:cxnSpLocks/>
            <a:stCxn id="7" idx="7"/>
            <a:endCxn id="11" idx="3"/>
          </p:cNvCxnSpPr>
          <p:nvPr/>
        </p:nvCxnSpPr>
        <p:spPr>
          <a:xfrm flipV="1">
            <a:off x="1646919" y="2722577"/>
            <a:ext cx="1567043" cy="328020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7F9BB-182A-65C4-F113-066C5C20E1DE}"/>
              </a:ext>
            </a:extLst>
          </p:cNvPr>
          <p:cNvCxnSpPr>
            <a:cxnSpLocks/>
            <a:stCxn id="7" idx="7"/>
            <a:endCxn id="64" idx="2"/>
          </p:cNvCxnSpPr>
          <p:nvPr/>
        </p:nvCxnSpPr>
        <p:spPr>
          <a:xfrm flipV="1">
            <a:off x="1646919" y="4067855"/>
            <a:ext cx="1481338" cy="19349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A48F6-7385-8FEA-CF8C-BA4E7AC200F0}"/>
              </a:ext>
            </a:extLst>
          </p:cNvPr>
          <p:cNvCxnSpPr>
            <a:cxnSpLocks/>
          </p:cNvCxnSpPr>
          <p:nvPr/>
        </p:nvCxnSpPr>
        <p:spPr>
          <a:xfrm flipV="1">
            <a:off x="1812313" y="5791508"/>
            <a:ext cx="1211879" cy="81559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ACDA80-D071-56AC-A67E-9D79C964C8F2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1736719" y="6601493"/>
            <a:ext cx="1401874" cy="74857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53FA6-0E58-A3E6-B26C-4DDCC1EBE5E1}"/>
              </a:ext>
            </a:extLst>
          </p:cNvPr>
          <p:cNvCxnSpPr>
            <a:cxnSpLocks/>
            <a:stCxn id="7" idx="5"/>
            <a:endCxn id="58" idx="2"/>
          </p:cNvCxnSpPr>
          <p:nvPr/>
        </p:nvCxnSpPr>
        <p:spPr>
          <a:xfrm>
            <a:off x="1646919" y="7022879"/>
            <a:ext cx="1561908" cy="196829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D5D42-1446-76F9-B0B5-C27BBE330838}"/>
              </a:ext>
            </a:extLst>
          </p:cNvPr>
          <p:cNvCxnSpPr>
            <a:cxnSpLocks/>
            <a:stCxn id="7" idx="5"/>
            <a:endCxn id="60" idx="2"/>
          </p:cNvCxnSpPr>
          <p:nvPr/>
        </p:nvCxnSpPr>
        <p:spPr>
          <a:xfrm>
            <a:off x="1646919" y="7022879"/>
            <a:ext cx="1561908" cy="360940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4" y="2008382"/>
                <a:ext cx="1064811" cy="83673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17700" y="5373142"/>
            <a:ext cx="3849485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17700" y="4158211"/>
            <a:ext cx="4005423" cy="453713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73638" y="5373142"/>
            <a:ext cx="3693547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193068" y="4067855"/>
            <a:ext cx="3774117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37130" y="4363684"/>
            <a:ext cx="4085993" cy="524590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37129" y="6004791"/>
            <a:ext cx="3930056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193067" y="5708962"/>
            <a:ext cx="3774118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193067" y="5708962"/>
            <a:ext cx="3774118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47466" y="5373142"/>
            <a:ext cx="3919719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03404" y="6883902"/>
            <a:ext cx="3763781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03404" y="7350069"/>
            <a:ext cx="3763781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8572810"/>
                <a:ext cx="1064811" cy="83673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7" y="10213917"/>
                <a:ext cx="1064811" cy="83673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3" y="6931703"/>
                <a:ext cx="1064811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5290596"/>
                <a:ext cx="1064811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7" y="3649489"/>
                <a:ext cx="1064811" cy="83673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4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s">
            <a:extLst>
              <a:ext uri="{FF2B5EF4-FFF2-40B4-BE49-F238E27FC236}">
                <a16:creationId xmlns:a16="http://schemas.microsoft.com/office/drawing/2014/main" id="{B3DBA62E-3122-35FC-E508-22224AD1323A}"/>
              </a:ext>
            </a:extLst>
          </p:cNvPr>
          <p:cNvSpPr/>
          <p:nvPr/>
        </p:nvSpPr>
        <p:spPr>
          <a:xfrm>
            <a:off x="339098" y="579150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9" name="!!t">
            <a:extLst>
              <a:ext uri="{FF2B5EF4-FFF2-40B4-BE49-F238E27FC236}">
                <a16:creationId xmlns:a16="http://schemas.microsoft.com/office/drawing/2014/main" id="{AC52AB95-AD02-F21F-5D2A-B663549984C2}"/>
              </a:ext>
            </a:extLst>
          </p:cNvPr>
          <p:cNvSpPr/>
          <p:nvPr/>
        </p:nvSpPr>
        <p:spPr>
          <a:xfrm>
            <a:off x="10659792" y="570545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67" name="Candy: A problem on leetcode">
            <a:extLst>
              <a:ext uri="{FF2B5EF4-FFF2-40B4-BE49-F238E27FC236}">
                <a16:creationId xmlns:a16="http://schemas.microsoft.com/office/drawing/2014/main" id="{F6D87744-F1A0-F597-51F3-751154DED0FC}"/>
              </a:ext>
            </a:extLst>
          </p:cNvPr>
          <p:cNvSpPr/>
          <p:nvPr/>
        </p:nvSpPr>
        <p:spPr>
          <a:xfrm>
            <a:off x="11493319" y="470862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What is the supply or demand on a customer?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/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blipFill>
                <a:blip r:embed="rId14"/>
                <a:stretch>
                  <a:fillRect l="-14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/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blipFill>
                <a:blip r:embed="rId15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BEE0FA-D04A-5C49-A4EA-1BEF97B4A8C4}"/>
              </a:ext>
            </a:extLst>
          </p:cNvPr>
          <p:cNvSpPr/>
          <p:nvPr/>
        </p:nvSpPr>
        <p:spPr>
          <a:xfrm>
            <a:off x="11493319" y="1984013"/>
            <a:ext cx="12197951" cy="117539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0</a:t>
            </a:r>
          </a:p>
        </p:txBody>
      </p:sp>
      <p:sp>
        <p:nvSpPr>
          <p:cNvPr id="14" name="!!w2">
            <a:extLst>
              <a:ext uri="{FF2B5EF4-FFF2-40B4-BE49-F238E27FC236}">
                <a16:creationId xmlns:a16="http://schemas.microsoft.com/office/drawing/2014/main" id="{3EBD6527-6EFE-6137-2C36-151455FCDE76}"/>
              </a:ext>
            </a:extLst>
          </p:cNvPr>
          <p:cNvSpPr/>
          <p:nvPr/>
        </p:nvSpPr>
        <p:spPr>
          <a:xfrm rot="38468">
            <a:off x="5615496" y="28996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6" name="!!gg">
            <a:extLst>
              <a:ext uri="{FF2B5EF4-FFF2-40B4-BE49-F238E27FC236}">
                <a16:creationId xmlns:a16="http://schemas.microsoft.com/office/drawing/2014/main" id="{D98C2DE3-FCC6-E29E-D584-7FCC2860CAE2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50B48FB-D8E5-0205-B86C-256B7EC8AD85}"/>
              </a:ext>
            </a:extLst>
          </p:cNvPr>
          <p:cNvSpPr/>
          <p:nvPr/>
        </p:nvSpPr>
        <p:spPr>
          <a:xfrm>
            <a:off x="2061048" y="11855024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D0B578A-85A2-CBB8-C9B8-8194635C8A9A}"/>
              </a:ext>
            </a:extLst>
          </p:cNvPr>
          <p:cNvSpPr/>
          <p:nvPr/>
        </p:nvSpPr>
        <p:spPr>
          <a:xfrm>
            <a:off x="7071116" y="11844522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3504921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79861" y="2497978"/>
            <a:ext cx="3987324" cy="438592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38023" y="2202149"/>
            <a:ext cx="3829162" cy="166023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C6081-70A9-C1A8-F90A-45F351580EC5}"/>
              </a:ext>
            </a:extLst>
          </p:cNvPr>
          <p:cNvCxnSpPr>
            <a:cxnSpLocks/>
            <a:stCxn id="9" idx="1"/>
            <a:endCxn id="2" idx="6"/>
          </p:cNvCxnSpPr>
          <p:nvPr/>
        </p:nvCxnSpPr>
        <p:spPr>
          <a:xfrm flipH="1" flipV="1">
            <a:off x="9031996" y="3862382"/>
            <a:ext cx="1852183" cy="205434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D808E2-A2D3-14F5-D517-45C441143F4C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flipH="1" flipV="1">
            <a:off x="9031996" y="5373142"/>
            <a:ext cx="1627796" cy="105363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6FA704-958B-8B43-9F17-E12F589F8B3E}"/>
              </a:ext>
            </a:extLst>
          </p:cNvPr>
          <p:cNvCxnSpPr>
            <a:cxnSpLocks/>
            <a:stCxn id="9" idx="2"/>
            <a:endCxn id="3" idx="6"/>
          </p:cNvCxnSpPr>
          <p:nvPr/>
        </p:nvCxnSpPr>
        <p:spPr>
          <a:xfrm flipH="1">
            <a:off x="9031996" y="6426779"/>
            <a:ext cx="1627796" cy="45712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E81D0E-5A68-B223-17BD-E8D991453EB0}"/>
              </a:ext>
            </a:extLst>
          </p:cNvPr>
          <p:cNvCxnSpPr>
            <a:cxnSpLocks/>
            <a:stCxn id="9" idx="2"/>
            <a:endCxn id="5" idx="6"/>
          </p:cNvCxnSpPr>
          <p:nvPr/>
        </p:nvCxnSpPr>
        <p:spPr>
          <a:xfrm flipH="1">
            <a:off x="9031996" y="6426779"/>
            <a:ext cx="1627796" cy="196788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F6F5E48-481B-CB6A-35D4-8548D055E8B8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984202" y="6936829"/>
            <a:ext cx="1899977" cy="296859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B8A2A-7219-07E2-00FB-EDFAF83E851D}"/>
              </a:ext>
            </a:extLst>
          </p:cNvPr>
          <p:cNvCxnSpPr>
            <a:cxnSpLocks/>
            <a:stCxn id="7" idx="7"/>
            <a:endCxn id="11" idx="3"/>
          </p:cNvCxnSpPr>
          <p:nvPr/>
        </p:nvCxnSpPr>
        <p:spPr>
          <a:xfrm flipV="1">
            <a:off x="1646919" y="2497978"/>
            <a:ext cx="1569266" cy="35048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7F9BB-182A-65C4-F113-066C5C20E1DE}"/>
              </a:ext>
            </a:extLst>
          </p:cNvPr>
          <p:cNvCxnSpPr>
            <a:cxnSpLocks/>
            <a:stCxn id="7" idx="7"/>
            <a:endCxn id="64" idx="2"/>
          </p:cNvCxnSpPr>
          <p:nvPr/>
        </p:nvCxnSpPr>
        <p:spPr>
          <a:xfrm flipV="1">
            <a:off x="1646919" y="3843256"/>
            <a:ext cx="1481337" cy="215952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A48F6-7385-8FEA-CF8C-BA4E7AC200F0}"/>
              </a:ext>
            </a:extLst>
          </p:cNvPr>
          <p:cNvCxnSpPr>
            <a:cxnSpLocks/>
            <a:endCxn id="63" idx="2"/>
          </p:cNvCxnSpPr>
          <p:nvPr/>
        </p:nvCxnSpPr>
        <p:spPr>
          <a:xfrm flipV="1">
            <a:off x="1812313" y="5484363"/>
            <a:ext cx="1315942" cy="11227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ACDA80-D071-56AC-A67E-9D79C964C8F2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1736719" y="6601493"/>
            <a:ext cx="1401873" cy="52397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53FA6-0E58-A3E6-B26C-4DDCC1EBE5E1}"/>
              </a:ext>
            </a:extLst>
          </p:cNvPr>
          <p:cNvCxnSpPr>
            <a:cxnSpLocks/>
            <a:stCxn id="7" idx="5"/>
            <a:endCxn id="58" idx="2"/>
          </p:cNvCxnSpPr>
          <p:nvPr/>
        </p:nvCxnSpPr>
        <p:spPr>
          <a:xfrm>
            <a:off x="1646919" y="7022879"/>
            <a:ext cx="1561907" cy="17436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D5D42-1446-76F9-B0B5-C27BBE330838}"/>
              </a:ext>
            </a:extLst>
          </p:cNvPr>
          <p:cNvCxnSpPr>
            <a:cxnSpLocks/>
            <a:stCxn id="7" idx="5"/>
            <a:endCxn id="60" idx="2"/>
          </p:cNvCxnSpPr>
          <p:nvPr/>
        </p:nvCxnSpPr>
        <p:spPr>
          <a:xfrm>
            <a:off x="1646919" y="7022879"/>
            <a:ext cx="1561907" cy="33848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3" y="1783783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3" y="1783783"/>
                <a:ext cx="1080000" cy="836732"/>
              </a:xfrm>
              <a:prstGeom prst="ellipse">
                <a:avLst/>
              </a:prstGeom>
              <a:blipFill>
                <a:blip r:embed="rId3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30664" y="5373142"/>
            <a:ext cx="3836521" cy="309760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30664" y="4158211"/>
            <a:ext cx="3992459" cy="431253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88826" y="5373142"/>
            <a:ext cx="3678359" cy="503454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208256" y="3843256"/>
            <a:ext cx="3758929" cy="304064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50094" y="4139085"/>
            <a:ext cx="4073029" cy="547050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50093" y="5780192"/>
            <a:ext cx="3917092" cy="412522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208255" y="5484363"/>
            <a:ext cx="3758930" cy="291029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208255" y="5484363"/>
            <a:ext cx="3758930" cy="139953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60430" y="5373142"/>
            <a:ext cx="3906755" cy="145649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18592" y="6883902"/>
            <a:ext cx="3748593" cy="24156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18592" y="7125470"/>
            <a:ext cx="3748593" cy="1269192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6" y="8348211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8348211"/>
                <a:ext cx="1080000" cy="836732"/>
              </a:xfrm>
              <a:prstGeom prst="ellipse">
                <a:avLst/>
              </a:prstGeom>
              <a:blipFill>
                <a:blip r:embed="rId4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6" y="9989318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9989318"/>
                <a:ext cx="1080000" cy="836732"/>
              </a:xfrm>
              <a:prstGeom prst="ellipse">
                <a:avLst/>
              </a:prstGeom>
              <a:blipFill>
                <a:blip r:embed="rId5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2" y="6707104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2" y="6707104"/>
                <a:ext cx="1080000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5" y="5065997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5" y="5065997"/>
                <a:ext cx="1080000" cy="836732"/>
              </a:xfrm>
              <a:prstGeom prst="ellipse">
                <a:avLst/>
              </a:prstGeom>
              <a:blipFill>
                <a:blip r:embed="rId7"/>
                <a:stretch>
                  <a:fillRect b="-1316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6" y="3424890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3424890"/>
                <a:ext cx="1080000" cy="836732"/>
              </a:xfrm>
              <a:prstGeom prst="ellipse">
                <a:avLst/>
              </a:prstGeom>
              <a:blipFill>
                <a:blip r:embed="rId8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3444016"/>
                <a:ext cx="1064811" cy="83673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4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6465536"/>
                <a:ext cx="1064811" cy="83673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4954776"/>
                <a:ext cx="1064811" cy="836732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7976296"/>
                <a:ext cx="1064811" cy="83673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 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5" y="9487055"/>
                <a:ext cx="1064811" cy="836732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s">
            <a:extLst>
              <a:ext uri="{FF2B5EF4-FFF2-40B4-BE49-F238E27FC236}">
                <a16:creationId xmlns:a16="http://schemas.microsoft.com/office/drawing/2014/main" id="{B3DBA62E-3122-35FC-E508-22224AD1323A}"/>
              </a:ext>
            </a:extLst>
          </p:cNvPr>
          <p:cNvSpPr/>
          <p:nvPr/>
        </p:nvSpPr>
        <p:spPr>
          <a:xfrm>
            <a:off x="339098" y="579150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9" name="!!t">
            <a:extLst>
              <a:ext uri="{FF2B5EF4-FFF2-40B4-BE49-F238E27FC236}">
                <a16:creationId xmlns:a16="http://schemas.microsoft.com/office/drawing/2014/main" id="{AC52AB95-AD02-F21F-5D2A-B663549984C2}"/>
              </a:ext>
            </a:extLst>
          </p:cNvPr>
          <p:cNvSpPr/>
          <p:nvPr/>
        </p:nvSpPr>
        <p:spPr>
          <a:xfrm>
            <a:off x="10659792" y="5705458"/>
            <a:ext cx="1532208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67" name="Candy: A problem on leetcode">
            <a:extLst>
              <a:ext uri="{FF2B5EF4-FFF2-40B4-BE49-F238E27FC236}">
                <a16:creationId xmlns:a16="http://schemas.microsoft.com/office/drawing/2014/main" id="{F6D87744-F1A0-F597-51F3-751154DED0FC}"/>
              </a:ext>
            </a:extLst>
          </p:cNvPr>
          <p:cNvSpPr/>
          <p:nvPr/>
        </p:nvSpPr>
        <p:spPr>
          <a:xfrm>
            <a:off x="11493319" y="470862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What is the supply or demand on a products?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/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blipFill>
                <a:blip r:embed="rId14"/>
                <a:stretch>
                  <a:fillRect l="-14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/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blipFill>
                <a:blip r:embed="rId15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D708553-D561-DA9A-90C8-ADCB94DA978E}"/>
              </a:ext>
            </a:extLst>
          </p:cNvPr>
          <p:cNvSpPr/>
          <p:nvPr/>
        </p:nvSpPr>
        <p:spPr>
          <a:xfrm>
            <a:off x="11493319" y="1984013"/>
            <a:ext cx="12197951" cy="117539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0</a:t>
            </a:r>
          </a:p>
        </p:txBody>
      </p:sp>
      <p:sp>
        <p:nvSpPr>
          <p:cNvPr id="14" name="!!w2">
            <a:extLst>
              <a:ext uri="{FF2B5EF4-FFF2-40B4-BE49-F238E27FC236}">
                <a16:creationId xmlns:a16="http://schemas.microsoft.com/office/drawing/2014/main" id="{180EA47B-A500-A54A-99C3-995927726F4F}"/>
              </a:ext>
            </a:extLst>
          </p:cNvPr>
          <p:cNvSpPr/>
          <p:nvPr/>
        </p:nvSpPr>
        <p:spPr>
          <a:xfrm rot="38468">
            <a:off x="5693247" y="27246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6" name="!!gg">
            <a:extLst>
              <a:ext uri="{FF2B5EF4-FFF2-40B4-BE49-F238E27FC236}">
                <a16:creationId xmlns:a16="http://schemas.microsoft.com/office/drawing/2014/main" id="{61189ED9-972B-CABB-37DC-73132659FCA6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A44DBE-59CB-13C6-A652-3B7ACBB20EC4}"/>
              </a:ext>
            </a:extLst>
          </p:cNvPr>
          <p:cNvSpPr/>
          <p:nvPr/>
        </p:nvSpPr>
        <p:spPr>
          <a:xfrm>
            <a:off x="2061048" y="11855024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182AEE2-D500-791C-AF84-1090F3F81B77}"/>
              </a:ext>
            </a:extLst>
          </p:cNvPr>
          <p:cNvSpPr/>
          <p:nvPr/>
        </p:nvSpPr>
        <p:spPr>
          <a:xfrm>
            <a:off x="7071116" y="11844522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1563512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79861" y="2497978"/>
            <a:ext cx="3987323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38023" y="2202149"/>
            <a:ext cx="3829161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C6081-70A9-C1A8-F90A-45F351580EC5}"/>
              </a:ext>
            </a:extLst>
          </p:cNvPr>
          <p:cNvCxnSpPr>
            <a:cxnSpLocks/>
            <a:stCxn id="9" idx="1"/>
            <a:endCxn id="2" idx="6"/>
          </p:cNvCxnSpPr>
          <p:nvPr/>
        </p:nvCxnSpPr>
        <p:spPr>
          <a:xfrm flipH="1" flipV="1">
            <a:off x="9191184" y="3637783"/>
            <a:ext cx="1693199" cy="227894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D808E2-A2D3-14F5-D517-45C441143F4C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flipH="1" flipV="1">
            <a:off x="9191184" y="5148543"/>
            <a:ext cx="1468608" cy="127823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6FA704-958B-8B43-9F17-E12F589F8B3E}"/>
              </a:ext>
            </a:extLst>
          </p:cNvPr>
          <p:cNvCxnSpPr>
            <a:cxnSpLocks/>
            <a:stCxn id="9" idx="2"/>
            <a:endCxn id="3" idx="6"/>
          </p:cNvCxnSpPr>
          <p:nvPr/>
        </p:nvCxnSpPr>
        <p:spPr>
          <a:xfrm flipH="1">
            <a:off x="9191184" y="6426779"/>
            <a:ext cx="1468608" cy="23252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E81D0E-5A68-B223-17BD-E8D991453EB0}"/>
              </a:ext>
            </a:extLst>
          </p:cNvPr>
          <p:cNvCxnSpPr>
            <a:cxnSpLocks/>
            <a:stCxn id="9" idx="2"/>
            <a:endCxn id="5" idx="6"/>
          </p:cNvCxnSpPr>
          <p:nvPr/>
        </p:nvCxnSpPr>
        <p:spPr>
          <a:xfrm flipH="1">
            <a:off x="9191184" y="6426779"/>
            <a:ext cx="1468608" cy="174328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F6F5E48-481B-CB6A-35D4-8548D055E8B8}"/>
              </a:ext>
            </a:extLst>
          </p:cNvPr>
          <p:cNvCxnSpPr>
            <a:cxnSpLocks/>
            <a:stCxn id="9" idx="3"/>
            <a:endCxn id="6" idx="6"/>
          </p:cNvCxnSpPr>
          <p:nvPr/>
        </p:nvCxnSpPr>
        <p:spPr>
          <a:xfrm flipH="1">
            <a:off x="9191184" y="6936829"/>
            <a:ext cx="1693199" cy="27439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B8A2A-7219-07E2-00FB-EDFAF83E851D}"/>
              </a:ext>
            </a:extLst>
          </p:cNvPr>
          <p:cNvCxnSpPr>
            <a:cxnSpLocks/>
            <a:stCxn id="7" idx="7"/>
            <a:endCxn id="11" idx="3"/>
          </p:cNvCxnSpPr>
          <p:nvPr/>
        </p:nvCxnSpPr>
        <p:spPr>
          <a:xfrm flipV="1">
            <a:off x="1646919" y="2497978"/>
            <a:ext cx="1569266" cy="350493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7F9BB-182A-65C4-F113-066C5C20E1DE}"/>
              </a:ext>
            </a:extLst>
          </p:cNvPr>
          <p:cNvCxnSpPr>
            <a:cxnSpLocks/>
            <a:stCxn id="7" idx="7"/>
            <a:endCxn id="64" idx="2"/>
          </p:cNvCxnSpPr>
          <p:nvPr/>
        </p:nvCxnSpPr>
        <p:spPr>
          <a:xfrm flipV="1">
            <a:off x="1646919" y="3843256"/>
            <a:ext cx="1481337" cy="215966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A48F6-7385-8FEA-CF8C-BA4E7AC200F0}"/>
              </a:ext>
            </a:extLst>
          </p:cNvPr>
          <p:cNvCxnSpPr>
            <a:cxnSpLocks/>
            <a:endCxn id="63" idx="2"/>
          </p:cNvCxnSpPr>
          <p:nvPr/>
        </p:nvCxnSpPr>
        <p:spPr>
          <a:xfrm flipV="1">
            <a:off x="1812313" y="5484363"/>
            <a:ext cx="1315942" cy="11227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ACDA80-D071-56AC-A67E-9D79C964C8F2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1736719" y="6601493"/>
            <a:ext cx="1401873" cy="52397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53FA6-0E58-A3E6-B26C-4DDCC1EBE5E1}"/>
              </a:ext>
            </a:extLst>
          </p:cNvPr>
          <p:cNvCxnSpPr>
            <a:cxnSpLocks/>
            <a:stCxn id="7" idx="5"/>
            <a:endCxn id="58" idx="2"/>
          </p:cNvCxnSpPr>
          <p:nvPr/>
        </p:nvCxnSpPr>
        <p:spPr>
          <a:xfrm>
            <a:off x="1646919" y="7023697"/>
            <a:ext cx="1561907" cy="174288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D5D42-1446-76F9-B0B5-C27BBE330838}"/>
              </a:ext>
            </a:extLst>
          </p:cNvPr>
          <p:cNvCxnSpPr>
            <a:cxnSpLocks/>
            <a:stCxn id="7" idx="5"/>
            <a:endCxn id="60" idx="2"/>
          </p:cNvCxnSpPr>
          <p:nvPr/>
        </p:nvCxnSpPr>
        <p:spPr>
          <a:xfrm>
            <a:off x="1646919" y="7023697"/>
            <a:ext cx="1561907" cy="338398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3" y="1783783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3" y="1783783"/>
                <a:ext cx="1080000" cy="836732"/>
              </a:xfrm>
              <a:prstGeom prst="ellipse">
                <a:avLst/>
              </a:prstGeom>
              <a:blipFill>
                <a:blip r:embed="rId3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30664" y="5148543"/>
            <a:ext cx="3836520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30664" y="4019621"/>
            <a:ext cx="4015771" cy="4451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88826" y="5148543"/>
            <a:ext cx="3678358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208256" y="3843256"/>
            <a:ext cx="3758928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50094" y="4139085"/>
            <a:ext cx="4096341" cy="515989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50093" y="5780192"/>
            <a:ext cx="3917091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208255" y="5484363"/>
            <a:ext cx="3758929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208255" y="5484363"/>
            <a:ext cx="3758929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60430" y="5148543"/>
            <a:ext cx="3906754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18592" y="6659303"/>
            <a:ext cx="3748592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18592" y="7125470"/>
            <a:ext cx="3748592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6" y="8348211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8348211"/>
                <a:ext cx="1080000" cy="836732"/>
              </a:xfrm>
              <a:prstGeom prst="ellipse">
                <a:avLst/>
              </a:prstGeom>
              <a:blipFill>
                <a:blip r:embed="rId4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6" y="9989318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9989318"/>
                <a:ext cx="1080000" cy="836732"/>
              </a:xfrm>
              <a:prstGeom prst="ellipse">
                <a:avLst/>
              </a:prstGeom>
              <a:blipFill>
                <a:blip r:embed="rId5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2" y="6707104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2" y="6707104"/>
                <a:ext cx="1080000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5" y="5065997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5" y="5065997"/>
                <a:ext cx="1080000" cy="836732"/>
              </a:xfrm>
              <a:prstGeom prst="ellipse">
                <a:avLst/>
              </a:prstGeom>
              <a:blipFill>
                <a:blip r:embed="rId7"/>
                <a:stretch>
                  <a:fillRect b="-1316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6" y="3424890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3424890"/>
                <a:ext cx="1080000" cy="836732"/>
              </a:xfrm>
              <a:prstGeom prst="ellipse">
                <a:avLst/>
              </a:prstGeom>
              <a:blipFill>
                <a:blip r:embed="rId8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4" y="309778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3097783"/>
                <a:ext cx="1224000" cy="108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4" y="611930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6119303"/>
                <a:ext cx="1224000" cy="108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4" y="460854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4608543"/>
                <a:ext cx="1224000" cy="1080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4" y="763006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7630063"/>
                <a:ext cx="1224000" cy="108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4" y="9140822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9140822"/>
                <a:ext cx="1224000" cy="108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s">
            <a:extLst>
              <a:ext uri="{FF2B5EF4-FFF2-40B4-BE49-F238E27FC236}">
                <a16:creationId xmlns:a16="http://schemas.microsoft.com/office/drawing/2014/main" id="{B3DBA62E-3122-35FC-E508-22224AD1323A}"/>
              </a:ext>
            </a:extLst>
          </p:cNvPr>
          <p:cNvSpPr/>
          <p:nvPr/>
        </p:nvSpPr>
        <p:spPr>
          <a:xfrm>
            <a:off x="339098" y="5791507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</a:t>
            </a:r>
          </a:p>
        </p:txBody>
      </p:sp>
      <p:sp>
        <p:nvSpPr>
          <p:cNvPr id="9" name="!!t">
            <a:extLst>
              <a:ext uri="{FF2B5EF4-FFF2-40B4-BE49-F238E27FC236}">
                <a16:creationId xmlns:a16="http://schemas.microsoft.com/office/drawing/2014/main" id="{AC52AB95-AD02-F21F-5D2A-B663549984C2}"/>
              </a:ext>
            </a:extLst>
          </p:cNvPr>
          <p:cNvSpPr/>
          <p:nvPr/>
        </p:nvSpPr>
        <p:spPr>
          <a:xfrm>
            <a:off x="10659792" y="5705458"/>
            <a:ext cx="1533600" cy="1442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</a:t>
            </a:r>
          </a:p>
        </p:txBody>
      </p:sp>
      <p:sp>
        <p:nvSpPr>
          <p:cNvPr id="67" name="Candy: A problem on leetcode">
            <a:extLst>
              <a:ext uri="{FF2B5EF4-FFF2-40B4-BE49-F238E27FC236}">
                <a16:creationId xmlns:a16="http://schemas.microsoft.com/office/drawing/2014/main" id="{F6D87744-F1A0-F597-51F3-751154DED0FC}"/>
              </a:ext>
            </a:extLst>
          </p:cNvPr>
          <p:cNvSpPr/>
          <p:nvPr/>
        </p:nvSpPr>
        <p:spPr>
          <a:xfrm>
            <a:off x="11493319" y="470862"/>
            <a:ext cx="12197951" cy="1227998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000" dirty="0"/>
              <a:t>What is the supply or demand on s and t?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/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blipFill>
                <a:blip r:embed="rId14"/>
                <a:stretch>
                  <a:fillRect l="-14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/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blipFill>
                <a:blip r:embed="rId15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D708553-D561-DA9A-90C8-ADCB94DA978E}"/>
              </a:ext>
            </a:extLst>
          </p:cNvPr>
          <p:cNvSpPr/>
          <p:nvPr/>
        </p:nvSpPr>
        <p:spPr>
          <a:xfrm>
            <a:off x="11493319" y="1984013"/>
            <a:ext cx="12197951" cy="117539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0</a:t>
            </a:r>
          </a:p>
        </p:txBody>
      </p:sp>
      <p:sp>
        <p:nvSpPr>
          <p:cNvPr id="14" name="!!w2">
            <a:extLst>
              <a:ext uri="{FF2B5EF4-FFF2-40B4-BE49-F238E27FC236}">
                <a16:creationId xmlns:a16="http://schemas.microsoft.com/office/drawing/2014/main" id="{51C6455A-8126-E0BF-6D25-072E753581AF}"/>
              </a:ext>
            </a:extLst>
          </p:cNvPr>
          <p:cNvSpPr/>
          <p:nvPr/>
        </p:nvSpPr>
        <p:spPr>
          <a:xfrm rot="38468">
            <a:off x="5693247" y="27246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6" name="!!gg">
            <a:extLst>
              <a:ext uri="{FF2B5EF4-FFF2-40B4-BE49-F238E27FC236}">
                <a16:creationId xmlns:a16="http://schemas.microsoft.com/office/drawing/2014/main" id="{89C27315-7F88-94E1-63DD-E9E886F5FAB0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406E14F-5619-9955-D595-594FE12AE1AE}"/>
              </a:ext>
            </a:extLst>
          </p:cNvPr>
          <p:cNvSpPr/>
          <p:nvPr/>
        </p:nvSpPr>
        <p:spPr>
          <a:xfrm>
            <a:off x="2061048" y="11855024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FC65B5F-B020-B3D3-A1C8-2D27A03E45E9}"/>
              </a:ext>
            </a:extLst>
          </p:cNvPr>
          <p:cNvSpPr/>
          <p:nvPr/>
        </p:nvSpPr>
        <p:spPr>
          <a:xfrm>
            <a:off x="7071116" y="11844522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1604561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a,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𝑎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𝑎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=3</m:t>
                      </m:r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d,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𝑑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=</m:t>
                          </m:r>
                        </m:e>
                      </m:nary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43129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79861" y="2497978"/>
            <a:ext cx="3987323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38023" y="2202149"/>
            <a:ext cx="3829161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C6081-70A9-C1A8-F90A-45F351580EC5}"/>
              </a:ext>
            </a:extLst>
          </p:cNvPr>
          <p:cNvCxnSpPr>
            <a:cxnSpLocks/>
            <a:stCxn id="9" idx="1"/>
            <a:endCxn id="2" idx="6"/>
          </p:cNvCxnSpPr>
          <p:nvPr/>
        </p:nvCxnSpPr>
        <p:spPr>
          <a:xfrm flipH="1" flipV="1">
            <a:off x="9191184" y="3637783"/>
            <a:ext cx="1692995" cy="234400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D808E2-A2D3-14F5-D517-45C441143F4C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flipH="1" flipV="1">
            <a:off x="9191184" y="5148543"/>
            <a:ext cx="1468608" cy="134363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6FA704-958B-8B43-9F17-E12F589F8B3E}"/>
              </a:ext>
            </a:extLst>
          </p:cNvPr>
          <p:cNvCxnSpPr>
            <a:cxnSpLocks/>
            <a:stCxn id="9" idx="2"/>
            <a:endCxn id="3" idx="6"/>
          </p:cNvCxnSpPr>
          <p:nvPr/>
        </p:nvCxnSpPr>
        <p:spPr>
          <a:xfrm flipH="1">
            <a:off x="9191184" y="6492176"/>
            <a:ext cx="1468608" cy="167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E81D0E-5A68-B223-17BD-E8D991453EB0}"/>
              </a:ext>
            </a:extLst>
          </p:cNvPr>
          <p:cNvCxnSpPr>
            <a:cxnSpLocks/>
            <a:stCxn id="9" idx="2"/>
            <a:endCxn id="5" idx="6"/>
          </p:cNvCxnSpPr>
          <p:nvPr/>
        </p:nvCxnSpPr>
        <p:spPr>
          <a:xfrm flipH="1">
            <a:off x="9191184" y="6492176"/>
            <a:ext cx="1468608" cy="167788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F6F5E48-481B-CB6A-35D4-8548D055E8B8}"/>
              </a:ext>
            </a:extLst>
          </p:cNvPr>
          <p:cNvCxnSpPr>
            <a:cxnSpLocks/>
            <a:stCxn id="9" idx="3"/>
            <a:endCxn id="6" idx="6"/>
          </p:cNvCxnSpPr>
          <p:nvPr/>
        </p:nvCxnSpPr>
        <p:spPr>
          <a:xfrm flipH="1">
            <a:off x="9191184" y="7002566"/>
            <a:ext cx="1692995" cy="267825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B8A2A-7219-07E2-00FB-EDFAF83E851D}"/>
              </a:ext>
            </a:extLst>
          </p:cNvPr>
          <p:cNvCxnSpPr>
            <a:cxnSpLocks/>
            <a:stCxn id="7" idx="7"/>
            <a:endCxn id="11" idx="3"/>
          </p:cNvCxnSpPr>
          <p:nvPr/>
        </p:nvCxnSpPr>
        <p:spPr>
          <a:xfrm flipV="1">
            <a:off x="1646919" y="2497978"/>
            <a:ext cx="1569266" cy="372133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7F9BB-182A-65C4-F113-066C5C20E1DE}"/>
              </a:ext>
            </a:extLst>
          </p:cNvPr>
          <p:cNvCxnSpPr>
            <a:cxnSpLocks/>
            <a:stCxn id="7" idx="7"/>
            <a:endCxn id="64" idx="2"/>
          </p:cNvCxnSpPr>
          <p:nvPr/>
        </p:nvCxnSpPr>
        <p:spPr>
          <a:xfrm flipV="1">
            <a:off x="1646919" y="3843256"/>
            <a:ext cx="1481337" cy="237605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A48F6-7385-8FEA-CF8C-BA4E7AC200F0}"/>
              </a:ext>
            </a:extLst>
          </p:cNvPr>
          <p:cNvCxnSpPr>
            <a:cxnSpLocks/>
            <a:endCxn id="63" idx="2"/>
          </p:cNvCxnSpPr>
          <p:nvPr/>
        </p:nvCxnSpPr>
        <p:spPr>
          <a:xfrm flipV="1">
            <a:off x="1812313" y="5484363"/>
            <a:ext cx="1315942" cy="11227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ACDA80-D071-56AC-A67E-9D79C964C8F2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1736719" y="6601493"/>
            <a:ext cx="1401873" cy="52397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53FA6-0E58-A3E6-B26C-4DDCC1EBE5E1}"/>
              </a:ext>
            </a:extLst>
          </p:cNvPr>
          <p:cNvCxnSpPr>
            <a:cxnSpLocks/>
            <a:stCxn id="7" idx="5"/>
            <a:endCxn id="58" idx="2"/>
          </p:cNvCxnSpPr>
          <p:nvPr/>
        </p:nvCxnSpPr>
        <p:spPr>
          <a:xfrm>
            <a:off x="1646919" y="7240093"/>
            <a:ext cx="1561907" cy="152648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D5D42-1446-76F9-B0B5-C27BBE330838}"/>
              </a:ext>
            </a:extLst>
          </p:cNvPr>
          <p:cNvCxnSpPr>
            <a:cxnSpLocks/>
            <a:stCxn id="7" idx="5"/>
            <a:endCxn id="60" idx="2"/>
          </p:cNvCxnSpPr>
          <p:nvPr/>
        </p:nvCxnSpPr>
        <p:spPr>
          <a:xfrm>
            <a:off x="1646919" y="7240093"/>
            <a:ext cx="1561907" cy="316759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3" y="1783783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3" y="1783783"/>
                <a:ext cx="1080000" cy="836732"/>
              </a:xfrm>
              <a:prstGeom prst="ellipse">
                <a:avLst/>
              </a:prstGeom>
              <a:blipFill>
                <a:blip r:embed="rId3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30664" y="5148543"/>
            <a:ext cx="3836520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30664" y="4019621"/>
            <a:ext cx="4015771" cy="4451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88826" y="5148543"/>
            <a:ext cx="3678358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208256" y="3843256"/>
            <a:ext cx="3758928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50094" y="4139085"/>
            <a:ext cx="4096341" cy="515989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50093" y="5780192"/>
            <a:ext cx="3917091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208255" y="5484363"/>
            <a:ext cx="3758929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208255" y="5484363"/>
            <a:ext cx="3758929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60430" y="5148543"/>
            <a:ext cx="3906754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18592" y="6659303"/>
            <a:ext cx="3748592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18592" y="7125470"/>
            <a:ext cx="3748592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6" y="8348211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8348211"/>
                <a:ext cx="1080000" cy="836732"/>
              </a:xfrm>
              <a:prstGeom prst="ellipse">
                <a:avLst/>
              </a:prstGeom>
              <a:blipFill>
                <a:blip r:embed="rId4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6" y="9989318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9989318"/>
                <a:ext cx="1080000" cy="836732"/>
              </a:xfrm>
              <a:prstGeom prst="ellipse">
                <a:avLst/>
              </a:prstGeom>
              <a:blipFill>
                <a:blip r:embed="rId5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2" y="6707104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2" y="6707104"/>
                <a:ext cx="1080000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5" y="5065997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5" y="5065997"/>
                <a:ext cx="1080000" cy="836732"/>
              </a:xfrm>
              <a:prstGeom prst="ellipse">
                <a:avLst/>
              </a:prstGeom>
              <a:blipFill>
                <a:blip r:embed="rId7"/>
                <a:stretch>
                  <a:fillRect b="-1316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6" y="3424890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3424890"/>
                <a:ext cx="1080000" cy="836732"/>
              </a:xfrm>
              <a:prstGeom prst="ellipse">
                <a:avLst/>
              </a:prstGeom>
              <a:blipFill>
                <a:blip r:embed="rId8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4" y="309778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3097783"/>
                <a:ext cx="1224000" cy="108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4" y="611930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6119303"/>
                <a:ext cx="1224000" cy="108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4" y="460854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4608543"/>
                <a:ext cx="1224000" cy="1080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4" y="763006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7630063"/>
                <a:ext cx="1224000" cy="108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4" y="9140822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9140822"/>
                <a:ext cx="1224000" cy="108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s">
            <a:extLst>
              <a:ext uri="{FF2B5EF4-FFF2-40B4-BE49-F238E27FC236}">
                <a16:creationId xmlns:a16="http://schemas.microsoft.com/office/drawing/2014/main" id="{B3DBA62E-3122-35FC-E508-22224AD1323A}"/>
              </a:ext>
            </a:extLst>
          </p:cNvPr>
          <p:cNvSpPr/>
          <p:nvPr/>
        </p:nvSpPr>
        <p:spPr>
          <a:xfrm>
            <a:off x="339098" y="6007903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S|0</a:t>
            </a:r>
          </a:p>
        </p:txBody>
      </p:sp>
      <p:sp>
        <p:nvSpPr>
          <p:cNvPr id="9" name="!!t">
            <a:extLst>
              <a:ext uri="{FF2B5EF4-FFF2-40B4-BE49-F238E27FC236}">
                <a16:creationId xmlns:a16="http://schemas.microsoft.com/office/drawing/2014/main" id="{AC52AB95-AD02-F21F-5D2A-B663549984C2}"/>
              </a:ext>
            </a:extLst>
          </p:cNvPr>
          <p:cNvSpPr/>
          <p:nvPr/>
        </p:nvSpPr>
        <p:spPr>
          <a:xfrm>
            <a:off x="10659792" y="5770376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t|0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/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blipFill>
                <a:blip r:embed="rId14"/>
                <a:stretch>
                  <a:fillRect l="-14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/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blipFill>
                <a:blip r:embed="rId15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D708553-D561-DA9A-90C8-ADCB94DA978E}"/>
              </a:ext>
            </a:extLst>
          </p:cNvPr>
          <p:cNvSpPr/>
          <p:nvPr/>
        </p:nvSpPr>
        <p:spPr>
          <a:xfrm>
            <a:off x="12350454" y="394855"/>
            <a:ext cx="11340816" cy="1228205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this makes no sense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 should not receive any net inflow. But it does not have any outgoing edge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is no net outflow from s. But there is no incoming edge to s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So, what to do?</a:t>
            </a:r>
          </a:p>
        </p:txBody>
      </p:sp>
      <p:sp>
        <p:nvSpPr>
          <p:cNvPr id="10" name="!!w2">
            <a:extLst>
              <a:ext uri="{FF2B5EF4-FFF2-40B4-BE49-F238E27FC236}">
                <a16:creationId xmlns:a16="http://schemas.microsoft.com/office/drawing/2014/main" id="{5892758F-1AE0-CA94-536D-575005669513}"/>
              </a:ext>
            </a:extLst>
          </p:cNvPr>
          <p:cNvSpPr/>
          <p:nvPr/>
        </p:nvSpPr>
        <p:spPr>
          <a:xfrm rot="38468">
            <a:off x="5693247" y="27246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4" name="!!gg">
            <a:extLst>
              <a:ext uri="{FF2B5EF4-FFF2-40B4-BE49-F238E27FC236}">
                <a16:creationId xmlns:a16="http://schemas.microsoft.com/office/drawing/2014/main" id="{0BEF6FAD-C3DE-6871-EA11-D9AEADD26110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9B0DB3C-B9BA-AD5E-4D5A-E225BF047A49}"/>
              </a:ext>
            </a:extLst>
          </p:cNvPr>
          <p:cNvSpPr/>
          <p:nvPr/>
        </p:nvSpPr>
        <p:spPr>
          <a:xfrm>
            <a:off x="2061048" y="11855024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E6216B3-E929-05CD-3550-9489CA677065}"/>
              </a:ext>
            </a:extLst>
          </p:cNvPr>
          <p:cNvSpPr/>
          <p:nvPr/>
        </p:nvSpPr>
        <p:spPr>
          <a:xfrm>
            <a:off x="7071116" y="11844522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1083224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79861" y="2497978"/>
            <a:ext cx="3987323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38023" y="2202149"/>
            <a:ext cx="3829161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C6081-70A9-C1A8-F90A-45F351580EC5}"/>
              </a:ext>
            </a:extLst>
          </p:cNvPr>
          <p:cNvCxnSpPr>
            <a:cxnSpLocks/>
            <a:stCxn id="9" idx="1"/>
            <a:endCxn id="2" idx="6"/>
          </p:cNvCxnSpPr>
          <p:nvPr/>
        </p:nvCxnSpPr>
        <p:spPr>
          <a:xfrm flipH="1" flipV="1">
            <a:off x="9191184" y="3637783"/>
            <a:ext cx="1692995" cy="234400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D808E2-A2D3-14F5-D517-45C441143F4C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flipH="1" flipV="1">
            <a:off x="9191184" y="5148543"/>
            <a:ext cx="1468608" cy="134363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6FA704-958B-8B43-9F17-E12F589F8B3E}"/>
              </a:ext>
            </a:extLst>
          </p:cNvPr>
          <p:cNvCxnSpPr>
            <a:cxnSpLocks/>
            <a:stCxn id="9" idx="2"/>
            <a:endCxn id="3" idx="6"/>
          </p:cNvCxnSpPr>
          <p:nvPr/>
        </p:nvCxnSpPr>
        <p:spPr>
          <a:xfrm flipH="1">
            <a:off x="9191184" y="6492176"/>
            <a:ext cx="1468608" cy="167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E81D0E-5A68-B223-17BD-E8D991453EB0}"/>
              </a:ext>
            </a:extLst>
          </p:cNvPr>
          <p:cNvCxnSpPr>
            <a:cxnSpLocks/>
            <a:stCxn id="9" idx="2"/>
            <a:endCxn id="5" idx="6"/>
          </p:cNvCxnSpPr>
          <p:nvPr/>
        </p:nvCxnSpPr>
        <p:spPr>
          <a:xfrm flipH="1">
            <a:off x="9191184" y="6492176"/>
            <a:ext cx="1468608" cy="167788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F6F5E48-481B-CB6A-35D4-8548D055E8B8}"/>
              </a:ext>
            </a:extLst>
          </p:cNvPr>
          <p:cNvCxnSpPr>
            <a:cxnSpLocks/>
            <a:stCxn id="9" idx="3"/>
            <a:endCxn id="6" idx="6"/>
          </p:cNvCxnSpPr>
          <p:nvPr/>
        </p:nvCxnSpPr>
        <p:spPr>
          <a:xfrm flipH="1">
            <a:off x="9191184" y="7002566"/>
            <a:ext cx="1692995" cy="267825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B8A2A-7219-07E2-00FB-EDFAF83E851D}"/>
              </a:ext>
            </a:extLst>
          </p:cNvPr>
          <p:cNvCxnSpPr>
            <a:cxnSpLocks/>
            <a:stCxn id="7" idx="7"/>
            <a:endCxn id="11" idx="3"/>
          </p:cNvCxnSpPr>
          <p:nvPr/>
        </p:nvCxnSpPr>
        <p:spPr>
          <a:xfrm flipV="1">
            <a:off x="1646919" y="2497978"/>
            <a:ext cx="1569266" cy="372133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7F9BB-182A-65C4-F113-066C5C20E1DE}"/>
              </a:ext>
            </a:extLst>
          </p:cNvPr>
          <p:cNvCxnSpPr>
            <a:cxnSpLocks/>
            <a:stCxn id="7" idx="7"/>
            <a:endCxn id="64" idx="2"/>
          </p:cNvCxnSpPr>
          <p:nvPr/>
        </p:nvCxnSpPr>
        <p:spPr>
          <a:xfrm flipV="1">
            <a:off x="1646919" y="3843256"/>
            <a:ext cx="1481337" cy="237605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A48F6-7385-8FEA-CF8C-BA4E7AC200F0}"/>
              </a:ext>
            </a:extLst>
          </p:cNvPr>
          <p:cNvCxnSpPr>
            <a:cxnSpLocks/>
            <a:endCxn id="63" idx="2"/>
          </p:cNvCxnSpPr>
          <p:nvPr/>
        </p:nvCxnSpPr>
        <p:spPr>
          <a:xfrm flipV="1">
            <a:off x="1812313" y="5484363"/>
            <a:ext cx="1315942" cy="11227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ACDA80-D071-56AC-A67E-9D79C964C8F2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1736719" y="6601493"/>
            <a:ext cx="1401873" cy="52397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53FA6-0E58-A3E6-B26C-4DDCC1EBE5E1}"/>
              </a:ext>
            </a:extLst>
          </p:cNvPr>
          <p:cNvCxnSpPr>
            <a:cxnSpLocks/>
            <a:stCxn id="7" idx="5"/>
            <a:endCxn id="58" idx="2"/>
          </p:cNvCxnSpPr>
          <p:nvPr/>
        </p:nvCxnSpPr>
        <p:spPr>
          <a:xfrm>
            <a:off x="1646919" y="7240093"/>
            <a:ext cx="1561907" cy="152648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D5D42-1446-76F9-B0B5-C27BBE330838}"/>
              </a:ext>
            </a:extLst>
          </p:cNvPr>
          <p:cNvCxnSpPr>
            <a:cxnSpLocks/>
            <a:stCxn id="7" idx="5"/>
            <a:endCxn id="60" idx="2"/>
          </p:cNvCxnSpPr>
          <p:nvPr/>
        </p:nvCxnSpPr>
        <p:spPr>
          <a:xfrm>
            <a:off x="1646919" y="7240093"/>
            <a:ext cx="1561907" cy="316759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3" y="1783783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3" y="1783783"/>
                <a:ext cx="1080000" cy="836732"/>
              </a:xfrm>
              <a:prstGeom prst="ellipse">
                <a:avLst/>
              </a:prstGeom>
              <a:blipFill>
                <a:blip r:embed="rId3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30664" y="5148543"/>
            <a:ext cx="3836520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30664" y="4019621"/>
            <a:ext cx="4015771" cy="4451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88826" y="5148543"/>
            <a:ext cx="3678358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208256" y="3843256"/>
            <a:ext cx="3758928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50094" y="4139085"/>
            <a:ext cx="4096341" cy="515989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50093" y="5780192"/>
            <a:ext cx="3917091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208255" y="5484363"/>
            <a:ext cx="3758929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208255" y="5484363"/>
            <a:ext cx="3758929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60430" y="5148543"/>
            <a:ext cx="3906754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18592" y="6659303"/>
            <a:ext cx="3748592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18592" y="7125470"/>
            <a:ext cx="3748592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6" y="8348211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8348211"/>
                <a:ext cx="1080000" cy="836732"/>
              </a:xfrm>
              <a:prstGeom prst="ellipse">
                <a:avLst/>
              </a:prstGeom>
              <a:blipFill>
                <a:blip r:embed="rId4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6" y="9989318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9989318"/>
                <a:ext cx="1080000" cy="836732"/>
              </a:xfrm>
              <a:prstGeom prst="ellipse">
                <a:avLst/>
              </a:prstGeom>
              <a:blipFill>
                <a:blip r:embed="rId5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2" y="6707104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2" y="6707104"/>
                <a:ext cx="1080000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5" y="5065997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5" y="5065997"/>
                <a:ext cx="1080000" cy="836732"/>
              </a:xfrm>
              <a:prstGeom prst="ellipse">
                <a:avLst/>
              </a:prstGeom>
              <a:blipFill>
                <a:blip r:embed="rId7"/>
                <a:stretch>
                  <a:fillRect b="-1316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6" y="3424890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3424890"/>
                <a:ext cx="1080000" cy="836732"/>
              </a:xfrm>
              <a:prstGeom prst="ellipse">
                <a:avLst/>
              </a:prstGeom>
              <a:blipFill>
                <a:blip r:embed="rId8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4" y="309778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3097783"/>
                <a:ext cx="1224000" cy="108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4" y="611930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6119303"/>
                <a:ext cx="1224000" cy="108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4" y="460854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4608543"/>
                <a:ext cx="1224000" cy="1080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4" y="763006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7630063"/>
                <a:ext cx="1224000" cy="108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4" y="9140822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9140822"/>
                <a:ext cx="1224000" cy="108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s">
            <a:extLst>
              <a:ext uri="{FF2B5EF4-FFF2-40B4-BE49-F238E27FC236}">
                <a16:creationId xmlns:a16="http://schemas.microsoft.com/office/drawing/2014/main" id="{B3DBA62E-3122-35FC-E508-22224AD1323A}"/>
              </a:ext>
            </a:extLst>
          </p:cNvPr>
          <p:cNvSpPr/>
          <p:nvPr/>
        </p:nvSpPr>
        <p:spPr>
          <a:xfrm>
            <a:off x="339098" y="6007903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S|0</a:t>
            </a:r>
          </a:p>
        </p:txBody>
      </p:sp>
      <p:sp>
        <p:nvSpPr>
          <p:cNvPr id="9" name="!!t">
            <a:extLst>
              <a:ext uri="{FF2B5EF4-FFF2-40B4-BE49-F238E27FC236}">
                <a16:creationId xmlns:a16="http://schemas.microsoft.com/office/drawing/2014/main" id="{AC52AB95-AD02-F21F-5D2A-B663549984C2}"/>
              </a:ext>
            </a:extLst>
          </p:cNvPr>
          <p:cNvSpPr/>
          <p:nvPr/>
        </p:nvSpPr>
        <p:spPr>
          <a:xfrm>
            <a:off x="10659792" y="5770376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t|0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/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blipFill>
                <a:blip r:embed="rId14"/>
                <a:stretch>
                  <a:fillRect l="-14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/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blipFill>
                <a:blip r:embed="rId15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140D4843-E4B3-E43F-7A55-9156B95685A6}"/>
              </a:ext>
            </a:extLst>
          </p:cNvPr>
          <p:cNvSpPr/>
          <p:nvPr/>
        </p:nvSpPr>
        <p:spPr>
          <a:xfrm>
            <a:off x="998411" y="3038881"/>
            <a:ext cx="10512329" cy="8736233"/>
          </a:xfrm>
          <a:prstGeom prst="arc">
            <a:avLst>
              <a:gd name="adj1" fmla="val 21501321"/>
              <a:gd name="adj2" fmla="val 10731517"/>
            </a:avLst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w2">
                <a:extLst>
                  <a:ext uri="{FF2B5EF4-FFF2-40B4-BE49-F238E27FC236}">
                    <a16:creationId xmlns:a16="http://schemas.microsoft.com/office/drawing/2014/main" id="{498BA24A-0ACD-CE88-FD75-D451602F055B}"/>
                  </a:ext>
                </a:extLst>
              </p:cNvPr>
              <p:cNvSpPr/>
              <p:nvPr/>
            </p:nvSpPr>
            <p:spPr>
              <a:xfrm rot="38468">
                <a:off x="5756454" y="11882427"/>
                <a:ext cx="103357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∞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w2">
                <a:extLst>
                  <a:ext uri="{FF2B5EF4-FFF2-40B4-BE49-F238E27FC236}">
                    <a16:creationId xmlns:a16="http://schemas.microsoft.com/office/drawing/2014/main" id="{498BA24A-0ACD-CE88-FD75-D451602F05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5756454" y="11882427"/>
                <a:ext cx="1033571" cy="658336"/>
              </a:xfrm>
              <a:prstGeom prst="roundRect">
                <a:avLst/>
              </a:prstGeom>
              <a:blipFill>
                <a:blip r:embed="rId16"/>
                <a:stretch>
                  <a:fillRect l="-215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!!w2">
            <a:extLst>
              <a:ext uri="{FF2B5EF4-FFF2-40B4-BE49-F238E27FC236}">
                <a16:creationId xmlns:a16="http://schemas.microsoft.com/office/drawing/2014/main" id="{759ACD54-2DA8-66EA-F3F7-FC862D95A048}"/>
              </a:ext>
            </a:extLst>
          </p:cNvPr>
          <p:cNvSpPr/>
          <p:nvPr/>
        </p:nvSpPr>
        <p:spPr>
          <a:xfrm rot="38468">
            <a:off x="5693247" y="27246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44BC4DA-8111-12DB-2B62-50A23C0251C4}"/>
              </a:ext>
            </a:extLst>
          </p:cNvPr>
          <p:cNvSpPr/>
          <p:nvPr/>
        </p:nvSpPr>
        <p:spPr>
          <a:xfrm>
            <a:off x="11492345" y="572364"/>
            <a:ext cx="12221095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Solve the circulation problem</a:t>
            </a:r>
          </a:p>
        </p:txBody>
      </p:sp>
      <p:sp>
        <p:nvSpPr>
          <p:cNvPr id="19" name="Candy: A problem on leetcode">
            <a:extLst>
              <a:ext uri="{FF2B5EF4-FFF2-40B4-BE49-F238E27FC236}">
                <a16:creationId xmlns:a16="http://schemas.microsoft.com/office/drawing/2014/main" id="{6074B4E5-E3DD-A36E-7C43-030CF05CC123}"/>
              </a:ext>
            </a:extLst>
          </p:cNvPr>
          <p:cNvSpPr/>
          <p:nvPr/>
        </p:nvSpPr>
        <p:spPr>
          <a:xfrm>
            <a:off x="11510740" y="3610734"/>
            <a:ext cx="12373130" cy="144264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Running Time?</a:t>
            </a:r>
            <a:endParaRPr sz="6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482F13E5-0A53-F1FA-04C0-2BCC627CCCE6}"/>
                  </a:ext>
                </a:extLst>
              </p:cNvPr>
              <p:cNvSpPr/>
              <p:nvPr/>
            </p:nvSpPr>
            <p:spPr>
              <a:xfrm>
                <a:off x="11521077" y="7835809"/>
                <a:ext cx="12263101" cy="196205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O(m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Sup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𝑐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′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or O(m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naryPr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60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Sup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𝑝</m:t>
                            </m:r>
                          </m:e>
                          <m:sub>
                            <m:r>
                              <a:rPr lang="en-US" sz="60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60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′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) whichever is minimum </a:t>
                </a:r>
              </a:p>
            </p:txBody>
          </p:sp>
        </mc:Choice>
        <mc:Fallback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482F13E5-0A53-F1FA-04C0-2BCC627CCC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077" y="7835809"/>
                <a:ext cx="12263101" cy="196205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!!gg">
            <a:extLst>
              <a:ext uri="{FF2B5EF4-FFF2-40B4-BE49-F238E27FC236}">
                <a16:creationId xmlns:a16="http://schemas.microsoft.com/office/drawing/2014/main" id="{3DF972D6-154A-F9D4-3E60-F310FE951537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965D75-F754-FC1D-8127-303C50AC4821}"/>
              </a:ext>
            </a:extLst>
          </p:cNvPr>
          <p:cNvSpPr/>
          <p:nvPr/>
        </p:nvSpPr>
        <p:spPr>
          <a:xfrm>
            <a:off x="2061048" y="12557028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F974B60-6664-0D5A-4AD8-69D5853E62CB}"/>
              </a:ext>
            </a:extLst>
          </p:cNvPr>
          <p:cNvSpPr/>
          <p:nvPr/>
        </p:nvSpPr>
        <p:spPr>
          <a:xfrm>
            <a:off x="7071116" y="12546526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189650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!!l10">
            <a:extLst>
              <a:ext uri="{FF2B5EF4-FFF2-40B4-BE49-F238E27FC236}">
                <a16:creationId xmlns:a16="http://schemas.microsoft.com/office/drawing/2014/main" id="{254846BB-3F06-CC09-8D84-EFD38F765C80}"/>
              </a:ext>
            </a:extLst>
          </p:cNvPr>
          <p:cNvCxnSpPr>
            <a:cxnSpLocks/>
            <a:stCxn id="11" idx="5"/>
            <a:endCxn id="3" idx="2"/>
          </p:cNvCxnSpPr>
          <p:nvPr/>
        </p:nvCxnSpPr>
        <p:spPr>
          <a:xfrm>
            <a:off x="3979861" y="2497978"/>
            <a:ext cx="3987323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!!l1">
            <a:extLst>
              <a:ext uri="{FF2B5EF4-FFF2-40B4-BE49-F238E27FC236}">
                <a16:creationId xmlns:a16="http://schemas.microsoft.com/office/drawing/2014/main" id="{EC50739D-7F8D-3C5D-5B36-0EEEE4E73760}"/>
              </a:ext>
            </a:extLst>
          </p:cNvPr>
          <p:cNvCxnSpPr>
            <a:cxnSpLocks/>
            <a:stCxn id="11" idx="6"/>
            <a:endCxn id="2" idx="2"/>
          </p:cNvCxnSpPr>
          <p:nvPr/>
        </p:nvCxnSpPr>
        <p:spPr>
          <a:xfrm>
            <a:off x="4138023" y="2202149"/>
            <a:ext cx="3829161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C6081-70A9-C1A8-F90A-45F351580EC5}"/>
              </a:ext>
            </a:extLst>
          </p:cNvPr>
          <p:cNvCxnSpPr>
            <a:cxnSpLocks/>
            <a:stCxn id="9" idx="1"/>
            <a:endCxn id="2" idx="6"/>
          </p:cNvCxnSpPr>
          <p:nvPr/>
        </p:nvCxnSpPr>
        <p:spPr>
          <a:xfrm flipH="1" flipV="1">
            <a:off x="9191184" y="3637783"/>
            <a:ext cx="1692995" cy="234400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D808E2-A2D3-14F5-D517-45C441143F4C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flipH="1" flipV="1">
            <a:off x="9191184" y="5148543"/>
            <a:ext cx="1468608" cy="134363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6FA704-958B-8B43-9F17-E12F589F8B3E}"/>
              </a:ext>
            </a:extLst>
          </p:cNvPr>
          <p:cNvCxnSpPr>
            <a:cxnSpLocks/>
            <a:stCxn id="9" idx="2"/>
            <a:endCxn id="3" idx="6"/>
          </p:cNvCxnSpPr>
          <p:nvPr/>
        </p:nvCxnSpPr>
        <p:spPr>
          <a:xfrm flipH="1">
            <a:off x="9191184" y="6492176"/>
            <a:ext cx="1468608" cy="167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E81D0E-5A68-B223-17BD-E8D991453EB0}"/>
              </a:ext>
            </a:extLst>
          </p:cNvPr>
          <p:cNvCxnSpPr>
            <a:cxnSpLocks/>
            <a:stCxn id="9" idx="2"/>
            <a:endCxn id="5" idx="6"/>
          </p:cNvCxnSpPr>
          <p:nvPr/>
        </p:nvCxnSpPr>
        <p:spPr>
          <a:xfrm flipH="1">
            <a:off x="9191184" y="6492176"/>
            <a:ext cx="1468608" cy="167788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F6F5E48-481B-CB6A-35D4-8548D055E8B8}"/>
              </a:ext>
            </a:extLst>
          </p:cNvPr>
          <p:cNvCxnSpPr>
            <a:cxnSpLocks/>
            <a:stCxn id="9" idx="3"/>
            <a:endCxn id="6" idx="6"/>
          </p:cNvCxnSpPr>
          <p:nvPr/>
        </p:nvCxnSpPr>
        <p:spPr>
          <a:xfrm flipH="1">
            <a:off x="9191184" y="7002566"/>
            <a:ext cx="1692995" cy="267825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B8A2A-7219-07E2-00FB-EDFAF83E851D}"/>
              </a:ext>
            </a:extLst>
          </p:cNvPr>
          <p:cNvCxnSpPr>
            <a:cxnSpLocks/>
            <a:stCxn id="7" idx="7"/>
            <a:endCxn id="11" idx="3"/>
          </p:cNvCxnSpPr>
          <p:nvPr/>
        </p:nvCxnSpPr>
        <p:spPr>
          <a:xfrm flipV="1">
            <a:off x="1646919" y="2497978"/>
            <a:ext cx="1569266" cy="372133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47F9BB-182A-65C4-F113-066C5C20E1DE}"/>
              </a:ext>
            </a:extLst>
          </p:cNvPr>
          <p:cNvCxnSpPr>
            <a:cxnSpLocks/>
            <a:stCxn id="7" idx="7"/>
            <a:endCxn id="64" idx="2"/>
          </p:cNvCxnSpPr>
          <p:nvPr/>
        </p:nvCxnSpPr>
        <p:spPr>
          <a:xfrm flipV="1">
            <a:off x="1646919" y="3843256"/>
            <a:ext cx="1481337" cy="237605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CA48F6-7385-8FEA-CF8C-BA4E7AC200F0}"/>
              </a:ext>
            </a:extLst>
          </p:cNvPr>
          <p:cNvCxnSpPr>
            <a:cxnSpLocks/>
            <a:endCxn id="63" idx="2"/>
          </p:cNvCxnSpPr>
          <p:nvPr/>
        </p:nvCxnSpPr>
        <p:spPr>
          <a:xfrm flipV="1">
            <a:off x="1812313" y="5484363"/>
            <a:ext cx="1315942" cy="11227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ACDA80-D071-56AC-A67E-9D79C964C8F2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1736719" y="6601493"/>
            <a:ext cx="1401873" cy="52397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553FA6-0E58-A3E6-B26C-4DDCC1EBE5E1}"/>
              </a:ext>
            </a:extLst>
          </p:cNvPr>
          <p:cNvCxnSpPr>
            <a:cxnSpLocks/>
            <a:stCxn id="7" idx="5"/>
            <a:endCxn id="58" idx="2"/>
          </p:cNvCxnSpPr>
          <p:nvPr/>
        </p:nvCxnSpPr>
        <p:spPr>
          <a:xfrm>
            <a:off x="1646919" y="7240093"/>
            <a:ext cx="1561907" cy="152648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6D5D42-1446-76F9-B0B5-C27BBE330838}"/>
              </a:ext>
            </a:extLst>
          </p:cNvPr>
          <p:cNvCxnSpPr>
            <a:cxnSpLocks/>
            <a:stCxn id="7" idx="5"/>
            <a:endCxn id="60" idx="2"/>
          </p:cNvCxnSpPr>
          <p:nvPr/>
        </p:nvCxnSpPr>
        <p:spPr>
          <a:xfrm>
            <a:off x="1646919" y="7240093"/>
            <a:ext cx="1561907" cy="316759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/>
              <p:nvPr/>
            </p:nvSpPr>
            <p:spPr>
              <a:xfrm>
                <a:off x="3058023" y="1783783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11" name="!!c5">
                <a:extLst>
                  <a:ext uri="{FF2B5EF4-FFF2-40B4-BE49-F238E27FC236}">
                    <a16:creationId xmlns:a16="http://schemas.microsoft.com/office/drawing/2014/main" id="{8694159D-BB94-5557-C869-D7C6C03FD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3" y="1783783"/>
                <a:ext cx="1080000" cy="836732"/>
              </a:xfrm>
              <a:prstGeom prst="ellipse">
                <a:avLst/>
              </a:prstGeom>
              <a:blipFill>
                <a:blip r:embed="rId3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!!l13">
            <a:extLst>
              <a:ext uri="{FF2B5EF4-FFF2-40B4-BE49-F238E27FC236}">
                <a16:creationId xmlns:a16="http://schemas.microsoft.com/office/drawing/2014/main" id="{DB5CF94F-B0F9-0E27-43D8-4A569EEA6D98}"/>
              </a:ext>
            </a:extLst>
          </p:cNvPr>
          <p:cNvCxnSpPr>
            <a:cxnSpLocks/>
            <a:stCxn id="58" idx="7"/>
            <a:endCxn id="4" idx="2"/>
          </p:cNvCxnSpPr>
          <p:nvPr/>
        </p:nvCxnSpPr>
        <p:spPr>
          <a:xfrm flipV="1">
            <a:off x="4130664" y="5148543"/>
            <a:ext cx="3836520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!!l12">
            <a:extLst>
              <a:ext uri="{FF2B5EF4-FFF2-40B4-BE49-F238E27FC236}">
                <a16:creationId xmlns:a16="http://schemas.microsoft.com/office/drawing/2014/main" id="{74046EBA-8459-8F1E-71DA-E180334B617E}"/>
              </a:ext>
            </a:extLst>
          </p:cNvPr>
          <p:cNvCxnSpPr>
            <a:cxnSpLocks/>
            <a:stCxn id="58" idx="7"/>
            <a:endCxn id="2" idx="3"/>
          </p:cNvCxnSpPr>
          <p:nvPr/>
        </p:nvCxnSpPr>
        <p:spPr>
          <a:xfrm flipV="1">
            <a:off x="4130664" y="4019621"/>
            <a:ext cx="4015771" cy="4451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!!l11">
            <a:extLst>
              <a:ext uri="{FF2B5EF4-FFF2-40B4-BE49-F238E27FC236}">
                <a16:creationId xmlns:a16="http://schemas.microsoft.com/office/drawing/2014/main" id="{B272808C-1DF6-16A9-2506-FE8D1A7EC994}"/>
              </a:ext>
            </a:extLst>
          </p:cNvPr>
          <p:cNvCxnSpPr>
            <a:cxnSpLocks/>
            <a:stCxn id="60" idx="6"/>
            <a:endCxn id="4" idx="2"/>
          </p:cNvCxnSpPr>
          <p:nvPr/>
        </p:nvCxnSpPr>
        <p:spPr>
          <a:xfrm flipV="1">
            <a:off x="4288826" y="5148543"/>
            <a:ext cx="3678358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!!l9">
            <a:extLst>
              <a:ext uri="{FF2B5EF4-FFF2-40B4-BE49-F238E27FC236}">
                <a16:creationId xmlns:a16="http://schemas.microsoft.com/office/drawing/2014/main" id="{8B17BD3B-4F2E-ADF1-306C-F858045B1C47}"/>
              </a:ext>
            </a:extLst>
          </p:cNvPr>
          <p:cNvCxnSpPr>
            <a:cxnSpLocks/>
            <a:stCxn id="64" idx="6"/>
            <a:endCxn id="3" idx="2"/>
          </p:cNvCxnSpPr>
          <p:nvPr/>
        </p:nvCxnSpPr>
        <p:spPr>
          <a:xfrm>
            <a:off x="4208256" y="3843256"/>
            <a:ext cx="3758928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i8">
            <a:extLst>
              <a:ext uri="{FF2B5EF4-FFF2-40B4-BE49-F238E27FC236}">
                <a16:creationId xmlns:a16="http://schemas.microsoft.com/office/drawing/2014/main" id="{EFB4326C-8F76-990A-C8A4-615FC964B0D9}"/>
              </a:ext>
            </a:extLst>
          </p:cNvPr>
          <p:cNvCxnSpPr>
            <a:cxnSpLocks/>
            <a:stCxn id="64" idx="5"/>
            <a:endCxn id="6" idx="1"/>
          </p:cNvCxnSpPr>
          <p:nvPr/>
        </p:nvCxnSpPr>
        <p:spPr>
          <a:xfrm>
            <a:off x="4050094" y="4139085"/>
            <a:ext cx="4096341" cy="515989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!!l7">
            <a:extLst>
              <a:ext uri="{FF2B5EF4-FFF2-40B4-BE49-F238E27FC236}">
                <a16:creationId xmlns:a16="http://schemas.microsoft.com/office/drawing/2014/main" id="{918E2796-77CB-05F4-5AAD-D4625F6DAD11}"/>
              </a:ext>
            </a:extLst>
          </p:cNvPr>
          <p:cNvCxnSpPr>
            <a:cxnSpLocks/>
            <a:stCxn id="6" idx="2"/>
            <a:endCxn id="63" idx="5"/>
          </p:cNvCxnSpPr>
          <p:nvPr/>
        </p:nvCxnSpPr>
        <p:spPr>
          <a:xfrm flipH="1" flipV="1">
            <a:off x="4050093" y="5780192"/>
            <a:ext cx="3917091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!!l6">
            <a:extLst>
              <a:ext uri="{FF2B5EF4-FFF2-40B4-BE49-F238E27FC236}">
                <a16:creationId xmlns:a16="http://schemas.microsoft.com/office/drawing/2014/main" id="{2EC5EFFA-0EF6-6C77-747F-DC715309EDA1}"/>
              </a:ext>
            </a:extLst>
          </p:cNvPr>
          <p:cNvCxnSpPr>
            <a:cxnSpLocks/>
            <a:stCxn id="63" idx="6"/>
            <a:endCxn id="5" idx="2"/>
          </p:cNvCxnSpPr>
          <p:nvPr/>
        </p:nvCxnSpPr>
        <p:spPr>
          <a:xfrm>
            <a:off x="4208255" y="5484363"/>
            <a:ext cx="3758929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!!l5">
            <a:extLst>
              <a:ext uri="{FF2B5EF4-FFF2-40B4-BE49-F238E27FC236}">
                <a16:creationId xmlns:a16="http://schemas.microsoft.com/office/drawing/2014/main" id="{82F44984-1C99-A1E9-B562-D7516BB1CD8C}"/>
              </a:ext>
            </a:extLst>
          </p:cNvPr>
          <p:cNvCxnSpPr>
            <a:cxnSpLocks/>
            <a:stCxn id="63" idx="6"/>
            <a:endCxn id="3" idx="2"/>
          </p:cNvCxnSpPr>
          <p:nvPr/>
        </p:nvCxnSpPr>
        <p:spPr>
          <a:xfrm>
            <a:off x="4208255" y="5484363"/>
            <a:ext cx="3758929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!!l4">
            <a:extLst>
              <a:ext uri="{FF2B5EF4-FFF2-40B4-BE49-F238E27FC236}">
                <a16:creationId xmlns:a16="http://schemas.microsoft.com/office/drawing/2014/main" id="{B7B8ABE5-483F-1904-CD9A-595A8A6DCA5B}"/>
              </a:ext>
            </a:extLst>
          </p:cNvPr>
          <p:cNvCxnSpPr>
            <a:cxnSpLocks/>
            <a:stCxn id="61" idx="7"/>
            <a:endCxn id="4" idx="2"/>
          </p:cNvCxnSpPr>
          <p:nvPr/>
        </p:nvCxnSpPr>
        <p:spPr>
          <a:xfrm flipV="1">
            <a:off x="4060430" y="5148543"/>
            <a:ext cx="3906754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!!l3">
            <a:extLst>
              <a:ext uri="{FF2B5EF4-FFF2-40B4-BE49-F238E27FC236}">
                <a16:creationId xmlns:a16="http://schemas.microsoft.com/office/drawing/2014/main" id="{06259BCE-D903-9DFB-3A15-345E4B6B8ACF}"/>
              </a:ext>
            </a:extLst>
          </p:cNvPr>
          <p:cNvCxnSpPr>
            <a:cxnSpLocks/>
            <a:stCxn id="61" idx="6"/>
            <a:endCxn id="3" idx="2"/>
          </p:cNvCxnSpPr>
          <p:nvPr/>
        </p:nvCxnSpPr>
        <p:spPr>
          <a:xfrm flipV="1">
            <a:off x="4218592" y="6659303"/>
            <a:ext cx="3748592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!!l2">
            <a:extLst>
              <a:ext uri="{FF2B5EF4-FFF2-40B4-BE49-F238E27FC236}">
                <a16:creationId xmlns:a16="http://schemas.microsoft.com/office/drawing/2014/main" id="{5FFD2127-121F-3451-2559-2ED7DDEF1F24}"/>
              </a:ext>
            </a:extLst>
          </p:cNvPr>
          <p:cNvCxnSpPr>
            <a:cxnSpLocks/>
            <a:stCxn id="61" idx="6"/>
            <a:endCxn id="5" idx="2"/>
          </p:cNvCxnSpPr>
          <p:nvPr/>
        </p:nvCxnSpPr>
        <p:spPr>
          <a:xfrm>
            <a:off x="4218592" y="7125470"/>
            <a:ext cx="3748592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/>
              <p:nvPr/>
            </p:nvSpPr>
            <p:spPr>
              <a:xfrm>
                <a:off x="3208826" y="8348211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58" name="!!c4">
                <a:extLst>
                  <a:ext uri="{FF2B5EF4-FFF2-40B4-BE49-F238E27FC236}">
                    <a16:creationId xmlns:a16="http://schemas.microsoft.com/office/drawing/2014/main" id="{2C845861-00D6-9812-A65F-B3ACA8184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8348211"/>
                <a:ext cx="1080000" cy="836732"/>
              </a:xfrm>
              <a:prstGeom prst="ellipse">
                <a:avLst/>
              </a:prstGeom>
              <a:blipFill>
                <a:blip r:embed="rId4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/>
              <p:nvPr/>
            </p:nvSpPr>
            <p:spPr>
              <a:xfrm>
                <a:off x="3208826" y="9989318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0" name="!!c6">
                <a:extLst>
                  <a:ext uri="{FF2B5EF4-FFF2-40B4-BE49-F238E27FC236}">
                    <a16:creationId xmlns:a16="http://schemas.microsoft.com/office/drawing/2014/main" id="{466F2450-2102-3EC6-6ACC-924D05E95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9989318"/>
                <a:ext cx="1080000" cy="836732"/>
              </a:xfrm>
              <a:prstGeom prst="ellipse">
                <a:avLst/>
              </a:prstGeom>
              <a:blipFill>
                <a:blip r:embed="rId5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/>
              <p:nvPr/>
            </p:nvSpPr>
            <p:spPr>
              <a:xfrm>
                <a:off x="3138592" y="6707104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1" name="!!c3">
                <a:extLst>
                  <a:ext uri="{FF2B5EF4-FFF2-40B4-BE49-F238E27FC236}">
                    <a16:creationId xmlns:a16="http://schemas.microsoft.com/office/drawing/2014/main" id="{0625BEE5-01DC-7062-6A37-A74F3FDD6D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2" y="6707104"/>
                <a:ext cx="1080000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/>
              <p:nvPr/>
            </p:nvSpPr>
            <p:spPr>
              <a:xfrm>
                <a:off x="3128255" y="5065997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3" name="!!c1">
                <a:extLst>
                  <a:ext uri="{FF2B5EF4-FFF2-40B4-BE49-F238E27FC236}">
                    <a16:creationId xmlns:a16="http://schemas.microsoft.com/office/drawing/2014/main" id="{6265A205-5890-92F5-FFC9-B07A1298A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5" y="5065997"/>
                <a:ext cx="1080000" cy="836732"/>
              </a:xfrm>
              <a:prstGeom prst="ellipse">
                <a:avLst/>
              </a:prstGeom>
              <a:blipFill>
                <a:blip r:embed="rId7"/>
                <a:stretch>
                  <a:fillRect b="-1316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/>
              <p:nvPr/>
            </p:nvSpPr>
            <p:spPr>
              <a:xfrm>
                <a:off x="3128256" y="3424890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4" name="!!c2">
                <a:extLst>
                  <a:ext uri="{FF2B5EF4-FFF2-40B4-BE49-F238E27FC236}">
                    <a16:creationId xmlns:a16="http://schemas.microsoft.com/office/drawing/2014/main" id="{C33CFD3F-BAB6-8ACF-2EF3-B2313DBB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3424890"/>
                <a:ext cx="1080000" cy="836732"/>
              </a:xfrm>
              <a:prstGeom prst="ellipse">
                <a:avLst/>
              </a:prstGeom>
              <a:blipFill>
                <a:blip r:embed="rId8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/>
              <p:nvPr/>
            </p:nvSpPr>
            <p:spPr>
              <a:xfrm>
                <a:off x="7967184" y="309778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2" name="!!p1">
                <a:extLst>
                  <a:ext uri="{FF2B5EF4-FFF2-40B4-BE49-F238E27FC236}">
                    <a16:creationId xmlns:a16="http://schemas.microsoft.com/office/drawing/2014/main" id="{6716A254-3E47-D05E-873B-58247D799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3097783"/>
                <a:ext cx="1224000" cy="108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/>
              <p:nvPr/>
            </p:nvSpPr>
            <p:spPr>
              <a:xfrm>
                <a:off x="7967184" y="611930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" name="!!p3">
                <a:extLst>
                  <a:ext uri="{FF2B5EF4-FFF2-40B4-BE49-F238E27FC236}">
                    <a16:creationId xmlns:a16="http://schemas.microsoft.com/office/drawing/2014/main" id="{0F97C4AB-2BBF-F1FA-B258-1A9260537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6119303"/>
                <a:ext cx="1224000" cy="108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/>
              <p:nvPr/>
            </p:nvSpPr>
            <p:spPr>
              <a:xfrm>
                <a:off x="7967184" y="460854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4" name="!!p2">
                <a:extLst>
                  <a:ext uri="{FF2B5EF4-FFF2-40B4-BE49-F238E27FC236}">
                    <a16:creationId xmlns:a16="http://schemas.microsoft.com/office/drawing/2014/main" id="{F504AC3E-EE72-40E4-AAFB-F5166C62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4608543"/>
                <a:ext cx="1224000" cy="1080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/>
              <p:nvPr/>
            </p:nvSpPr>
            <p:spPr>
              <a:xfrm>
                <a:off x="7967184" y="7630063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5" name="!!p5">
                <a:extLst>
                  <a:ext uri="{FF2B5EF4-FFF2-40B4-BE49-F238E27FC236}">
                    <a16:creationId xmlns:a16="http://schemas.microsoft.com/office/drawing/2014/main" id="{E2A02C5D-AEED-EF9A-11AB-6829ABB21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7630063"/>
                <a:ext cx="1224000" cy="108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/>
              <p:nvPr/>
            </p:nvSpPr>
            <p:spPr>
              <a:xfrm>
                <a:off x="7967184" y="9140822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6" name="!!p4">
                <a:extLst>
                  <a:ext uri="{FF2B5EF4-FFF2-40B4-BE49-F238E27FC236}">
                    <a16:creationId xmlns:a16="http://schemas.microsoft.com/office/drawing/2014/main" id="{4329DCC4-9279-7705-E805-0E49F895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9140822"/>
                <a:ext cx="1224000" cy="108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!!s">
            <a:extLst>
              <a:ext uri="{FF2B5EF4-FFF2-40B4-BE49-F238E27FC236}">
                <a16:creationId xmlns:a16="http://schemas.microsoft.com/office/drawing/2014/main" id="{B3DBA62E-3122-35FC-E508-22224AD1323A}"/>
              </a:ext>
            </a:extLst>
          </p:cNvPr>
          <p:cNvSpPr/>
          <p:nvPr/>
        </p:nvSpPr>
        <p:spPr>
          <a:xfrm>
            <a:off x="339098" y="6007903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S|0</a:t>
            </a:r>
          </a:p>
        </p:txBody>
      </p:sp>
      <p:sp>
        <p:nvSpPr>
          <p:cNvPr id="9" name="!!t">
            <a:extLst>
              <a:ext uri="{FF2B5EF4-FFF2-40B4-BE49-F238E27FC236}">
                <a16:creationId xmlns:a16="http://schemas.microsoft.com/office/drawing/2014/main" id="{AC52AB95-AD02-F21F-5D2A-B663549984C2}"/>
              </a:ext>
            </a:extLst>
          </p:cNvPr>
          <p:cNvSpPr/>
          <p:nvPr/>
        </p:nvSpPr>
        <p:spPr>
          <a:xfrm>
            <a:off x="10659792" y="5770376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t|0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/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w2">
                <a:extLst>
                  <a:ext uri="{FF2B5EF4-FFF2-40B4-BE49-F238E27FC236}">
                    <a16:creationId xmlns:a16="http://schemas.microsoft.com/office/drawing/2014/main" id="{DD05F383-86F6-EED0-3D0D-5DF8C1EC3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3689556"/>
                <a:ext cx="1562810" cy="658336"/>
              </a:xfrm>
              <a:prstGeom prst="roundRect">
                <a:avLst/>
              </a:prstGeom>
              <a:blipFill>
                <a:blip r:embed="rId14"/>
                <a:stretch>
                  <a:fillRect l="-1481" b="-468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/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!!w2">
                <a:extLst>
                  <a:ext uri="{FF2B5EF4-FFF2-40B4-BE49-F238E27FC236}">
                    <a16:creationId xmlns:a16="http://schemas.microsoft.com/office/drawing/2014/main" id="{7A7073C5-EFA9-76C0-130A-5302D1777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4222496"/>
                <a:ext cx="1562810" cy="658336"/>
              </a:xfrm>
              <a:prstGeom prst="roundRect">
                <a:avLst/>
              </a:prstGeom>
              <a:blipFill>
                <a:blip r:embed="rId15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140D4843-E4B3-E43F-7A55-9156B95685A6}"/>
              </a:ext>
            </a:extLst>
          </p:cNvPr>
          <p:cNvSpPr/>
          <p:nvPr/>
        </p:nvSpPr>
        <p:spPr>
          <a:xfrm>
            <a:off x="998411" y="3038881"/>
            <a:ext cx="10512329" cy="8736233"/>
          </a:xfrm>
          <a:prstGeom prst="arc">
            <a:avLst>
              <a:gd name="adj1" fmla="val 21501321"/>
              <a:gd name="adj2" fmla="val 10731517"/>
            </a:avLst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!!w2">
                <a:extLst>
                  <a:ext uri="{FF2B5EF4-FFF2-40B4-BE49-F238E27FC236}">
                    <a16:creationId xmlns:a16="http://schemas.microsoft.com/office/drawing/2014/main" id="{498BA24A-0ACD-CE88-FD75-D451602F055B}"/>
                  </a:ext>
                </a:extLst>
              </p:cNvPr>
              <p:cNvSpPr/>
              <p:nvPr/>
            </p:nvSpPr>
            <p:spPr>
              <a:xfrm rot="38468">
                <a:off x="5756454" y="11882427"/>
                <a:ext cx="103357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∞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!!w2">
                <a:extLst>
                  <a:ext uri="{FF2B5EF4-FFF2-40B4-BE49-F238E27FC236}">
                    <a16:creationId xmlns:a16="http://schemas.microsoft.com/office/drawing/2014/main" id="{498BA24A-0ACD-CE88-FD75-D451602F05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5756454" y="11882427"/>
                <a:ext cx="1033571" cy="658336"/>
              </a:xfrm>
              <a:prstGeom prst="roundRect">
                <a:avLst/>
              </a:prstGeom>
              <a:blipFill>
                <a:blip r:embed="rId16"/>
                <a:stretch>
                  <a:fillRect l="-2151" b="-312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!!w2">
            <a:extLst>
              <a:ext uri="{FF2B5EF4-FFF2-40B4-BE49-F238E27FC236}">
                <a16:creationId xmlns:a16="http://schemas.microsoft.com/office/drawing/2014/main" id="{759ACD54-2DA8-66EA-F3F7-FC862D95A048}"/>
              </a:ext>
            </a:extLst>
          </p:cNvPr>
          <p:cNvSpPr/>
          <p:nvPr/>
        </p:nvSpPr>
        <p:spPr>
          <a:xfrm rot="38468">
            <a:off x="5693247" y="2724612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779ADF1-9287-F69E-2BE4-D348BE3D1AA2}"/>
              </a:ext>
            </a:extLst>
          </p:cNvPr>
          <p:cNvSpPr/>
          <p:nvPr/>
        </p:nvSpPr>
        <p:spPr>
          <a:xfrm>
            <a:off x="11097491" y="563113"/>
            <a:ext cx="1280167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Recover the answer using the answer of circulation problem in H</a:t>
            </a: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6D4CAC9A-0BE3-505C-9872-6863B2886B73}"/>
              </a:ext>
            </a:extLst>
          </p:cNvPr>
          <p:cNvSpPr/>
          <p:nvPr/>
        </p:nvSpPr>
        <p:spPr>
          <a:xfrm>
            <a:off x="11120355" y="3610734"/>
            <a:ext cx="12763515" cy="1442642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How?</a:t>
            </a:r>
            <a:endParaRPr sz="6600" dirty="0"/>
          </a:p>
        </p:txBody>
      </p:sp>
      <p:sp>
        <p:nvSpPr>
          <p:cNvPr id="23" name="!!gg">
            <a:extLst>
              <a:ext uri="{FF2B5EF4-FFF2-40B4-BE49-F238E27FC236}">
                <a16:creationId xmlns:a16="http://schemas.microsoft.com/office/drawing/2014/main" id="{701EED29-53E1-FE1D-3DD9-2DD00CC432E0}"/>
              </a:ext>
            </a:extLst>
          </p:cNvPr>
          <p:cNvSpPr/>
          <p:nvPr/>
        </p:nvSpPr>
        <p:spPr>
          <a:xfrm>
            <a:off x="8433955" y="1132329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ED905F1-F3DF-5781-BF13-78E7C71AA71E}"/>
              </a:ext>
            </a:extLst>
          </p:cNvPr>
          <p:cNvSpPr/>
          <p:nvPr/>
        </p:nvSpPr>
        <p:spPr>
          <a:xfrm>
            <a:off x="11120355" y="8341694"/>
            <a:ext cx="1280167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is a way to design a survey if and only if there is a circulation in 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D901998-EA28-E47B-0EA6-8AAC8CA5E83F}"/>
              </a:ext>
            </a:extLst>
          </p:cNvPr>
          <p:cNvSpPr/>
          <p:nvPr/>
        </p:nvSpPr>
        <p:spPr>
          <a:xfrm>
            <a:off x="2061048" y="12557028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45DAEA1-5ECE-CC9B-428E-BB98DD08D8CE}"/>
              </a:ext>
            </a:extLst>
          </p:cNvPr>
          <p:cNvSpPr/>
          <p:nvPr/>
        </p:nvSpPr>
        <p:spPr>
          <a:xfrm>
            <a:off x="7071116" y="12546526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1847408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ED905F1-F3DF-5781-BF13-78E7C71AA71E}"/>
              </a:ext>
            </a:extLst>
          </p:cNvPr>
          <p:cNvSpPr/>
          <p:nvPr/>
        </p:nvSpPr>
        <p:spPr>
          <a:xfrm>
            <a:off x="583974" y="465385"/>
            <a:ext cx="23128081" cy="209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There is a way to design a survey if and only if there is a circulation in 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B420C6A-20A7-D037-4A98-C04A263406C9}"/>
              </a:ext>
            </a:extLst>
          </p:cNvPr>
          <p:cNvSpPr/>
          <p:nvPr/>
        </p:nvSpPr>
        <p:spPr>
          <a:xfrm>
            <a:off x="6425242" y="3722217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</p:spTree>
    <p:extLst>
      <p:ext uri="{BB962C8B-B14F-4D97-AF65-F5344CB8AC3E}">
        <p14:creationId xmlns:p14="http://schemas.microsoft.com/office/powerpoint/2010/main" val="1309939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ED905F1-F3DF-5781-BF13-78E7C71AA71E}"/>
              </a:ext>
            </a:extLst>
          </p:cNvPr>
          <p:cNvSpPr/>
          <p:nvPr/>
        </p:nvSpPr>
        <p:spPr>
          <a:xfrm>
            <a:off x="583974" y="465386"/>
            <a:ext cx="23128081" cy="1924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circulation in H, then there is a way to design a survey </a:t>
            </a:r>
          </a:p>
        </p:txBody>
      </p:sp>
      <p:cxnSp>
        <p:nvCxnSpPr>
          <p:cNvPr id="2" name="!!l10">
            <a:extLst>
              <a:ext uri="{FF2B5EF4-FFF2-40B4-BE49-F238E27FC236}">
                <a16:creationId xmlns:a16="http://schemas.microsoft.com/office/drawing/2014/main" id="{ADCC0EAF-3FDF-E35D-DABC-14F647291084}"/>
              </a:ext>
            </a:extLst>
          </p:cNvPr>
          <p:cNvCxnSpPr>
            <a:cxnSpLocks/>
            <a:stCxn id="15" idx="5"/>
            <a:endCxn id="35" idx="2"/>
          </p:cNvCxnSpPr>
          <p:nvPr/>
        </p:nvCxnSpPr>
        <p:spPr>
          <a:xfrm>
            <a:off x="3979861" y="3474724"/>
            <a:ext cx="3987323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l1">
            <a:extLst>
              <a:ext uri="{FF2B5EF4-FFF2-40B4-BE49-F238E27FC236}">
                <a16:creationId xmlns:a16="http://schemas.microsoft.com/office/drawing/2014/main" id="{F8DBD8A1-FCEE-B769-36DD-7E4C0826CC06}"/>
              </a:ext>
            </a:extLst>
          </p:cNvPr>
          <p:cNvCxnSpPr>
            <a:cxnSpLocks/>
            <a:stCxn id="15" idx="6"/>
            <a:endCxn id="34" idx="2"/>
          </p:cNvCxnSpPr>
          <p:nvPr/>
        </p:nvCxnSpPr>
        <p:spPr>
          <a:xfrm>
            <a:off x="4138023" y="3178895"/>
            <a:ext cx="3829161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0A98BF-7566-4FDC-BE4A-B67CD9B3979E}"/>
              </a:ext>
            </a:extLst>
          </p:cNvPr>
          <p:cNvCxnSpPr>
            <a:cxnSpLocks/>
            <a:stCxn id="40" idx="1"/>
            <a:endCxn id="34" idx="6"/>
          </p:cNvCxnSpPr>
          <p:nvPr/>
        </p:nvCxnSpPr>
        <p:spPr>
          <a:xfrm flipH="1" flipV="1">
            <a:off x="9191184" y="4614529"/>
            <a:ext cx="1692995" cy="234400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2CB4AF-8318-40BC-7872-E33DD65D0989}"/>
              </a:ext>
            </a:extLst>
          </p:cNvPr>
          <p:cNvCxnSpPr>
            <a:cxnSpLocks/>
            <a:stCxn id="40" idx="2"/>
            <a:endCxn id="36" idx="6"/>
          </p:cNvCxnSpPr>
          <p:nvPr/>
        </p:nvCxnSpPr>
        <p:spPr>
          <a:xfrm flipH="1" flipV="1">
            <a:off x="9191184" y="6125289"/>
            <a:ext cx="1468608" cy="134363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4066C9-8D53-C07B-97CD-B50F53B69DFD}"/>
              </a:ext>
            </a:extLst>
          </p:cNvPr>
          <p:cNvCxnSpPr>
            <a:cxnSpLocks/>
            <a:stCxn id="40" idx="2"/>
            <a:endCxn id="35" idx="6"/>
          </p:cNvCxnSpPr>
          <p:nvPr/>
        </p:nvCxnSpPr>
        <p:spPr>
          <a:xfrm flipH="1">
            <a:off x="9191184" y="7468922"/>
            <a:ext cx="1468608" cy="167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6A3232-3912-D098-B4DD-2B6010036B08}"/>
              </a:ext>
            </a:extLst>
          </p:cNvPr>
          <p:cNvCxnSpPr>
            <a:cxnSpLocks/>
            <a:stCxn id="40" idx="2"/>
            <a:endCxn id="37" idx="6"/>
          </p:cNvCxnSpPr>
          <p:nvPr/>
        </p:nvCxnSpPr>
        <p:spPr>
          <a:xfrm flipH="1">
            <a:off x="9191184" y="7468922"/>
            <a:ext cx="1468608" cy="167788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A774DA-CF38-5F23-0C4A-015738C654A3}"/>
              </a:ext>
            </a:extLst>
          </p:cNvPr>
          <p:cNvCxnSpPr>
            <a:cxnSpLocks/>
            <a:stCxn id="40" idx="3"/>
            <a:endCxn id="38" idx="6"/>
          </p:cNvCxnSpPr>
          <p:nvPr/>
        </p:nvCxnSpPr>
        <p:spPr>
          <a:xfrm flipH="1">
            <a:off x="9191184" y="7979312"/>
            <a:ext cx="1692995" cy="267825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B08641-0AD9-26FB-DD41-802DC1A702D4}"/>
              </a:ext>
            </a:extLst>
          </p:cNvPr>
          <p:cNvCxnSpPr>
            <a:cxnSpLocks/>
            <a:stCxn id="39" idx="7"/>
            <a:endCxn id="15" idx="3"/>
          </p:cNvCxnSpPr>
          <p:nvPr/>
        </p:nvCxnSpPr>
        <p:spPr>
          <a:xfrm flipV="1">
            <a:off x="1646919" y="3474724"/>
            <a:ext cx="1569266" cy="372133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226146-CC7D-98FC-32E4-362A315C3224}"/>
              </a:ext>
            </a:extLst>
          </p:cNvPr>
          <p:cNvCxnSpPr>
            <a:cxnSpLocks/>
            <a:stCxn id="39" idx="7"/>
            <a:endCxn id="33" idx="2"/>
          </p:cNvCxnSpPr>
          <p:nvPr/>
        </p:nvCxnSpPr>
        <p:spPr>
          <a:xfrm flipV="1">
            <a:off x="1646919" y="4820002"/>
            <a:ext cx="1481337" cy="237605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14FA73-05CE-4334-A678-49EE789B0B1E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1812313" y="6461109"/>
            <a:ext cx="1315942" cy="11227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F93F9E-51BD-0A28-0B0E-3FC03E0C5729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1736719" y="7578239"/>
            <a:ext cx="1401873" cy="52397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CBC49C-AEFD-25C8-5552-977F5A45C5D1}"/>
              </a:ext>
            </a:extLst>
          </p:cNvPr>
          <p:cNvCxnSpPr>
            <a:cxnSpLocks/>
            <a:stCxn id="39" idx="5"/>
            <a:endCxn id="29" idx="2"/>
          </p:cNvCxnSpPr>
          <p:nvPr/>
        </p:nvCxnSpPr>
        <p:spPr>
          <a:xfrm>
            <a:off x="1646919" y="8216839"/>
            <a:ext cx="1561907" cy="152648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A68F88-B9E1-DE3E-650A-6F7F6308AAFD}"/>
              </a:ext>
            </a:extLst>
          </p:cNvPr>
          <p:cNvCxnSpPr>
            <a:cxnSpLocks/>
            <a:stCxn id="39" idx="5"/>
            <a:endCxn id="30" idx="2"/>
          </p:cNvCxnSpPr>
          <p:nvPr/>
        </p:nvCxnSpPr>
        <p:spPr>
          <a:xfrm>
            <a:off x="1646919" y="8216839"/>
            <a:ext cx="1561907" cy="316759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c5">
                <a:extLst>
                  <a:ext uri="{FF2B5EF4-FFF2-40B4-BE49-F238E27FC236}">
                    <a16:creationId xmlns:a16="http://schemas.microsoft.com/office/drawing/2014/main" id="{1BEADB20-58F2-05D6-8BB5-67CDB16874F7}"/>
                  </a:ext>
                </a:extLst>
              </p:cNvPr>
              <p:cNvSpPr/>
              <p:nvPr/>
            </p:nvSpPr>
            <p:spPr>
              <a:xfrm>
                <a:off x="3058023" y="2760529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15" name="!!c5">
                <a:extLst>
                  <a:ext uri="{FF2B5EF4-FFF2-40B4-BE49-F238E27FC236}">
                    <a16:creationId xmlns:a16="http://schemas.microsoft.com/office/drawing/2014/main" id="{1BEADB20-58F2-05D6-8BB5-67CDB16874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3" y="2760529"/>
                <a:ext cx="1080000" cy="836732"/>
              </a:xfrm>
              <a:prstGeom prst="ellipse">
                <a:avLst/>
              </a:prstGeom>
              <a:blipFill>
                <a:blip r:embed="rId3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!!l13">
            <a:extLst>
              <a:ext uri="{FF2B5EF4-FFF2-40B4-BE49-F238E27FC236}">
                <a16:creationId xmlns:a16="http://schemas.microsoft.com/office/drawing/2014/main" id="{C7055E5D-7A6B-810C-05A4-EA7E0CDD60A3}"/>
              </a:ext>
            </a:extLst>
          </p:cNvPr>
          <p:cNvCxnSpPr>
            <a:cxnSpLocks/>
            <a:stCxn id="29" idx="7"/>
            <a:endCxn id="36" idx="2"/>
          </p:cNvCxnSpPr>
          <p:nvPr/>
        </p:nvCxnSpPr>
        <p:spPr>
          <a:xfrm flipV="1">
            <a:off x="4130664" y="6125289"/>
            <a:ext cx="3836520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l12">
            <a:extLst>
              <a:ext uri="{FF2B5EF4-FFF2-40B4-BE49-F238E27FC236}">
                <a16:creationId xmlns:a16="http://schemas.microsoft.com/office/drawing/2014/main" id="{720961B9-A438-23AD-54F0-B412BF4A5757}"/>
              </a:ext>
            </a:extLst>
          </p:cNvPr>
          <p:cNvCxnSpPr>
            <a:cxnSpLocks/>
            <a:stCxn id="29" idx="7"/>
            <a:endCxn id="34" idx="3"/>
          </p:cNvCxnSpPr>
          <p:nvPr/>
        </p:nvCxnSpPr>
        <p:spPr>
          <a:xfrm flipV="1">
            <a:off x="4130664" y="4996367"/>
            <a:ext cx="4015771" cy="4451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l11">
            <a:extLst>
              <a:ext uri="{FF2B5EF4-FFF2-40B4-BE49-F238E27FC236}">
                <a16:creationId xmlns:a16="http://schemas.microsoft.com/office/drawing/2014/main" id="{169D0B93-6BDA-E7AB-8144-E0079FE5BAEA}"/>
              </a:ext>
            </a:extLst>
          </p:cNvPr>
          <p:cNvCxnSpPr>
            <a:cxnSpLocks/>
            <a:stCxn id="30" idx="6"/>
            <a:endCxn id="36" idx="2"/>
          </p:cNvCxnSpPr>
          <p:nvPr/>
        </p:nvCxnSpPr>
        <p:spPr>
          <a:xfrm flipV="1">
            <a:off x="4288826" y="6125289"/>
            <a:ext cx="3678358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l9">
            <a:extLst>
              <a:ext uri="{FF2B5EF4-FFF2-40B4-BE49-F238E27FC236}">
                <a16:creationId xmlns:a16="http://schemas.microsoft.com/office/drawing/2014/main" id="{E6B2C7DB-3F25-244D-CC29-CD88D0DBE6B9}"/>
              </a:ext>
            </a:extLst>
          </p:cNvPr>
          <p:cNvCxnSpPr>
            <a:cxnSpLocks/>
            <a:stCxn id="33" idx="6"/>
            <a:endCxn id="35" idx="2"/>
          </p:cNvCxnSpPr>
          <p:nvPr/>
        </p:nvCxnSpPr>
        <p:spPr>
          <a:xfrm>
            <a:off x="4208256" y="4820002"/>
            <a:ext cx="3758928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i8">
            <a:extLst>
              <a:ext uri="{FF2B5EF4-FFF2-40B4-BE49-F238E27FC236}">
                <a16:creationId xmlns:a16="http://schemas.microsoft.com/office/drawing/2014/main" id="{1C86A1EA-1FF1-56F9-A666-DDDC161148C0}"/>
              </a:ext>
            </a:extLst>
          </p:cNvPr>
          <p:cNvCxnSpPr>
            <a:cxnSpLocks/>
            <a:stCxn id="33" idx="5"/>
            <a:endCxn id="38" idx="1"/>
          </p:cNvCxnSpPr>
          <p:nvPr/>
        </p:nvCxnSpPr>
        <p:spPr>
          <a:xfrm>
            <a:off x="4050094" y="5115831"/>
            <a:ext cx="4096341" cy="515989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l7">
            <a:extLst>
              <a:ext uri="{FF2B5EF4-FFF2-40B4-BE49-F238E27FC236}">
                <a16:creationId xmlns:a16="http://schemas.microsoft.com/office/drawing/2014/main" id="{95F7CB9B-7AA8-7404-05BD-D12C4D33A2DE}"/>
              </a:ext>
            </a:extLst>
          </p:cNvPr>
          <p:cNvCxnSpPr>
            <a:cxnSpLocks/>
            <a:stCxn id="38" idx="2"/>
            <a:endCxn id="32" idx="5"/>
          </p:cNvCxnSpPr>
          <p:nvPr/>
        </p:nvCxnSpPr>
        <p:spPr>
          <a:xfrm flipH="1" flipV="1">
            <a:off x="4050093" y="6756938"/>
            <a:ext cx="3917091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l6">
            <a:extLst>
              <a:ext uri="{FF2B5EF4-FFF2-40B4-BE49-F238E27FC236}">
                <a16:creationId xmlns:a16="http://schemas.microsoft.com/office/drawing/2014/main" id="{56F34212-7489-227B-0D86-854B91A694AC}"/>
              </a:ext>
            </a:extLst>
          </p:cNvPr>
          <p:cNvCxnSpPr>
            <a:cxnSpLocks/>
            <a:stCxn id="32" idx="6"/>
            <a:endCxn id="37" idx="2"/>
          </p:cNvCxnSpPr>
          <p:nvPr/>
        </p:nvCxnSpPr>
        <p:spPr>
          <a:xfrm>
            <a:off x="4208255" y="6461109"/>
            <a:ext cx="3758929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!!l5">
            <a:extLst>
              <a:ext uri="{FF2B5EF4-FFF2-40B4-BE49-F238E27FC236}">
                <a16:creationId xmlns:a16="http://schemas.microsoft.com/office/drawing/2014/main" id="{C1707B89-D6E1-679D-3963-37697E9C0000}"/>
              </a:ext>
            </a:extLst>
          </p:cNvPr>
          <p:cNvCxnSpPr>
            <a:cxnSpLocks/>
            <a:stCxn id="32" idx="6"/>
            <a:endCxn id="35" idx="2"/>
          </p:cNvCxnSpPr>
          <p:nvPr/>
        </p:nvCxnSpPr>
        <p:spPr>
          <a:xfrm>
            <a:off x="4208255" y="6461109"/>
            <a:ext cx="3758929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!!l4">
            <a:extLst>
              <a:ext uri="{FF2B5EF4-FFF2-40B4-BE49-F238E27FC236}">
                <a16:creationId xmlns:a16="http://schemas.microsoft.com/office/drawing/2014/main" id="{D0D460BE-845B-7C79-D76C-B91E511A91C3}"/>
              </a:ext>
            </a:extLst>
          </p:cNvPr>
          <p:cNvCxnSpPr>
            <a:cxnSpLocks/>
            <a:stCxn id="31" idx="7"/>
            <a:endCxn id="36" idx="2"/>
          </p:cNvCxnSpPr>
          <p:nvPr/>
        </p:nvCxnSpPr>
        <p:spPr>
          <a:xfrm flipV="1">
            <a:off x="4060430" y="6125289"/>
            <a:ext cx="3906754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!!l3">
            <a:extLst>
              <a:ext uri="{FF2B5EF4-FFF2-40B4-BE49-F238E27FC236}">
                <a16:creationId xmlns:a16="http://schemas.microsoft.com/office/drawing/2014/main" id="{EC6AC832-F8BB-F048-5599-408748B780F0}"/>
              </a:ext>
            </a:extLst>
          </p:cNvPr>
          <p:cNvCxnSpPr>
            <a:cxnSpLocks/>
            <a:stCxn id="31" idx="6"/>
            <a:endCxn id="35" idx="2"/>
          </p:cNvCxnSpPr>
          <p:nvPr/>
        </p:nvCxnSpPr>
        <p:spPr>
          <a:xfrm flipV="1">
            <a:off x="4218592" y="7636049"/>
            <a:ext cx="3748592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l2">
            <a:extLst>
              <a:ext uri="{FF2B5EF4-FFF2-40B4-BE49-F238E27FC236}">
                <a16:creationId xmlns:a16="http://schemas.microsoft.com/office/drawing/2014/main" id="{27A8784F-9398-8EF4-4A16-8D383E43CEBD}"/>
              </a:ext>
            </a:extLst>
          </p:cNvPr>
          <p:cNvCxnSpPr>
            <a:cxnSpLocks/>
            <a:stCxn id="31" idx="6"/>
            <a:endCxn id="37" idx="2"/>
          </p:cNvCxnSpPr>
          <p:nvPr/>
        </p:nvCxnSpPr>
        <p:spPr>
          <a:xfrm>
            <a:off x="4218592" y="8102216"/>
            <a:ext cx="3748592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c4">
                <a:extLst>
                  <a:ext uri="{FF2B5EF4-FFF2-40B4-BE49-F238E27FC236}">
                    <a16:creationId xmlns:a16="http://schemas.microsoft.com/office/drawing/2014/main" id="{DD8F99DD-5F9F-FB05-B709-7C93DAE39217}"/>
                  </a:ext>
                </a:extLst>
              </p:cNvPr>
              <p:cNvSpPr/>
              <p:nvPr/>
            </p:nvSpPr>
            <p:spPr>
              <a:xfrm>
                <a:off x="3208826" y="9324957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29" name="!!c4">
                <a:extLst>
                  <a:ext uri="{FF2B5EF4-FFF2-40B4-BE49-F238E27FC236}">
                    <a16:creationId xmlns:a16="http://schemas.microsoft.com/office/drawing/2014/main" id="{DD8F99DD-5F9F-FB05-B709-7C93DAE39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9324957"/>
                <a:ext cx="1080000" cy="836732"/>
              </a:xfrm>
              <a:prstGeom prst="ellipse">
                <a:avLst/>
              </a:prstGeom>
              <a:blipFill>
                <a:blip r:embed="rId4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c6">
                <a:extLst>
                  <a:ext uri="{FF2B5EF4-FFF2-40B4-BE49-F238E27FC236}">
                    <a16:creationId xmlns:a16="http://schemas.microsoft.com/office/drawing/2014/main" id="{F02F3C1C-8FBE-5EE1-179A-BFED64B869E4}"/>
                  </a:ext>
                </a:extLst>
              </p:cNvPr>
              <p:cNvSpPr/>
              <p:nvPr/>
            </p:nvSpPr>
            <p:spPr>
              <a:xfrm>
                <a:off x="3208826" y="10966064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0" name="!!c6">
                <a:extLst>
                  <a:ext uri="{FF2B5EF4-FFF2-40B4-BE49-F238E27FC236}">
                    <a16:creationId xmlns:a16="http://schemas.microsoft.com/office/drawing/2014/main" id="{F02F3C1C-8FBE-5EE1-179A-BFED64B86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10966064"/>
                <a:ext cx="1080000" cy="836732"/>
              </a:xfrm>
              <a:prstGeom prst="ellipse">
                <a:avLst/>
              </a:prstGeom>
              <a:blipFill>
                <a:blip r:embed="rId5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c3">
                <a:extLst>
                  <a:ext uri="{FF2B5EF4-FFF2-40B4-BE49-F238E27FC236}">
                    <a16:creationId xmlns:a16="http://schemas.microsoft.com/office/drawing/2014/main" id="{BA7ED570-B1A5-13BB-DAF6-57CA64C0A931}"/>
                  </a:ext>
                </a:extLst>
              </p:cNvPr>
              <p:cNvSpPr/>
              <p:nvPr/>
            </p:nvSpPr>
            <p:spPr>
              <a:xfrm>
                <a:off x="3138592" y="7683850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1" name="!!c3">
                <a:extLst>
                  <a:ext uri="{FF2B5EF4-FFF2-40B4-BE49-F238E27FC236}">
                    <a16:creationId xmlns:a16="http://schemas.microsoft.com/office/drawing/2014/main" id="{BA7ED570-B1A5-13BB-DAF6-57CA64C0A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2" y="7683850"/>
                <a:ext cx="1080000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c1">
                <a:extLst>
                  <a:ext uri="{FF2B5EF4-FFF2-40B4-BE49-F238E27FC236}">
                    <a16:creationId xmlns:a16="http://schemas.microsoft.com/office/drawing/2014/main" id="{63FE2260-40E2-211E-E5AC-11DB00B59F13}"/>
                  </a:ext>
                </a:extLst>
              </p:cNvPr>
              <p:cNvSpPr/>
              <p:nvPr/>
            </p:nvSpPr>
            <p:spPr>
              <a:xfrm>
                <a:off x="3128255" y="6042743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2" name="!!c1">
                <a:extLst>
                  <a:ext uri="{FF2B5EF4-FFF2-40B4-BE49-F238E27FC236}">
                    <a16:creationId xmlns:a16="http://schemas.microsoft.com/office/drawing/2014/main" id="{63FE2260-40E2-211E-E5AC-11DB00B59F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5" y="6042743"/>
                <a:ext cx="1080000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!!c2">
                <a:extLst>
                  <a:ext uri="{FF2B5EF4-FFF2-40B4-BE49-F238E27FC236}">
                    <a16:creationId xmlns:a16="http://schemas.microsoft.com/office/drawing/2014/main" id="{E070ED3D-4500-9DF8-B050-E15D350ECAAF}"/>
                  </a:ext>
                </a:extLst>
              </p:cNvPr>
              <p:cNvSpPr/>
              <p:nvPr/>
            </p:nvSpPr>
            <p:spPr>
              <a:xfrm>
                <a:off x="3128256" y="4401636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3" name="!!c2">
                <a:extLst>
                  <a:ext uri="{FF2B5EF4-FFF2-40B4-BE49-F238E27FC236}">
                    <a16:creationId xmlns:a16="http://schemas.microsoft.com/office/drawing/2014/main" id="{E070ED3D-4500-9DF8-B050-E15D350EC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4401636"/>
                <a:ext cx="1080000" cy="836732"/>
              </a:xfrm>
              <a:prstGeom prst="ellipse">
                <a:avLst/>
              </a:prstGeom>
              <a:blipFill>
                <a:blip r:embed="rId8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p1">
                <a:extLst>
                  <a:ext uri="{FF2B5EF4-FFF2-40B4-BE49-F238E27FC236}">
                    <a16:creationId xmlns:a16="http://schemas.microsoft.com/office/drawing/2014/main" id="{B5DC429B-EE69-424D-61D0-04AB69C2C881}"/>
                  </a:ext>
                </a:extLst>
              </p:cNvPr>
              <p:cNvSpPr/>
              <p:nvPr/>
            </p:nvSpPr>
            <p:spPr>
              <a:xfrm>
                <a:off x="7967184" y="407452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4" name="!!p1">
                <a:extLst>
                  <a:ext uri="{FF2B5EF4-FFF2-40B4-BE49-F238E27FC236}">
                    <a16:creationId xmlns:a16="http://schemas.microsoft.com/office/drawing/2014/main" id="{B5DC429B-EE69-424D-61D0-04AB69C2C8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4074529"/>
                <a:ext cx="1224000" cy="108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!!p3">
                <a:extLst>
                  <a:ext uri="{FF2B5EF4-FFF2-40B4-BE49-F238E27FC236}">
                    <a16:creationId xmlns:a16="http://schemas.microsoft.com/office/drawing/2014/main" id="{9FDC781B-E89D-6F20-7EDC-7A7689E76DDE}"/>
                  </a:ext>
                </a:extLst>
              </p:cNvPr>
              <p:cNvSpPr/>
              <p:nvPr/>
            </p:nvSpPr>
            <p:spPr>
              <a:xfrm>
                <a:off x="7967184" y="709604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5" name="!!p3">
                <a:extLst>
                  <a:ext uri="{FF2B5EF4-FFF2-40B4-BE49-F238E27FC236}">
                    <a16:creationId xmlns:a16="http://schemas.microsoft.com/office/drawing/2014/main" id="{9FDC781B-E89D-6F20-7EDC-7A7689E76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7096049"/>
                <a:ext cx="1224000" cy="108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!!p2">
                <a:extLst>
                  <a:ext uri="{FF2B5EF4-FFF2-40B4-BE49-F238E27FC236}">
                    <a16:creationId xmlns:a16="http://schemas.microsoft.com/office/drawing/2014/main" id="{16B2468E-9F15-2116-383F-7FE594BE78A2}"/>
                  </a:ext>
                </a:extLst>
              </p:cNvPr>
              <p:cNvSpPr/>
              <p:nvPr/>
            </p:nvSpPr>
            <p:spPr>
              <a:xfrm>
                <a:off x="7967184" y="558528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6" name="!!p2">
                <a:extLst>
                  <a:ext uri="{FF2B5EF4-FFF2-40B4-BE49-F238E27FC236}">
                    <a16:creationId xmlns:a16="http://schemas.microsoft.com/office/drawing/2014/main" id="{16B2468E-9F15-2116-383F-7FE594BE78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5585289"/>
                <a:ext cx="1224000" cy="1080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p5">
                <a:extLst>
                  <a:ext uri="{FF2B5EF4-FFF2-40B4-BE49-F238E27FC236}">
                    <a16:creationId xmlns:a16="http://schemas.microsoft.com/office/drawing/2014/main" id="{B39521AA-9540-0AA3-3CC2-89AB74987129}"/>
                  </a:ext>
                </a:extLst>
              </p:cNvPr>
              <p:cNvSpPr/>
              <p:nvPr/>
            </p:nvSpPr>
            <p:spPr>
              <a:xfrm>
                <a:off x="7967184" y="860680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7" name="!!p5">
                <a:extLst>
                  <a:ext uri="{FF2B5EF4-FFF2-40B4-BE49-F238E27FC236}">
                    <a16:creationId xmlns:a16="http://schemas.microsoft.com/office/drawing/2014/main" id="{B39521AA-9540-0AA3-3CC2-89AB749871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8606809"/>
                <a:ext cx="1224000" cy="108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!!p4">
                <a:extLst>
                  <a:ext uri="{FF2B5EF4-FFF2-40B4-BE49-F238E27FC236}">
                    <a16:creationId xmlns:a16="http://schemas.microsoft.com/office/drawing/2014/main" id="{3CB68935-689E-978D-B0E7-D0DD50B61D63}"/>
                  </a:ext>
                </a:extLst>
              </p:cNvPr>
              <p:cNvSpPr/>
              <p:nvPr/>
            </p:nvSpPr>
            <p:spPr>
              <a:xfrm>
                <a:off x="7967184" y="10117568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8" name="!!p4">
                <a:extLst>
                  <a:ext uri="{FF2B5EF4-FFF2-40B4-BE49-F238E27FC236}">
                    <a16:creationId xmlns:a16="http://schemas.microsoft.com/office/drawing/2014/main" id="{3CB68935-689E-978D-B0E7-D0DD50B61D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10117568"/>
                <a:ext cx="1224000" cy="108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!!s">
            <a:extLst>
              <a:ext uri="{FF2B5EF4-FFF2-40B4-BE49-F238E27FC236}">
                <a16:creationId xmlns:a16="http://schemas.microsoft.com/office/drawing/2014/main" id="{39263CB3-7B8F-E7E1-50D1-C1EADF575A79}"/>
              </a:ext>
            </a:extLst>
          </p:cNvPr>
          <p:cNvSpPr/>
          <p:nvPr/>
        </p:nvSpPr>
        <p:spPr>
          <a:xfrm>
            <a:off x="339098" y="6984649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S|0</a:t>
            </a:r>
          </a:p>
        </p:txBody>
      </p:sp>
      <p:sp>
        <p:nvSpPr>
          <p:cNvPr id="40" name="!!t">
            <a:extLst>
              <a:ext uri="{FF2B5EF4-FFF2-40B4-BE49-F238E27FC236}">
                <a16:creationId xmlns:a16="http://schemas.microsoft.com/office/drawing/2014/main" id="{D31344B4-AFEC-89F0-1E15-3DC6B850B14C}"/>
              </a:ext>
            </a:extLst>
          </p:cNvPr>
          <p:cNvSpPr/>
          <p:nvPr/>
        </p:nvSpPr>
        <p:spPr>
          <a:xfrm>
            <a:off x="10659792" y="6747122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t|0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!!w2">
                <a:extLst>
                  <a:ext uri="{FF2B5EF4-FFF2-40B4-BE49-F238E27FC236}">
                    <a16:creationId xmlns:a16="http://schemas.microsoft.com/office/drawing/2014/main" id="{7D024866-A5F0-9BA8-1F79-7BF9672F112B}"/>
                  </a:ext>
                </a:extLst>
              </p:cNvPr>
              <p:cNvSpPr/>
              <p:nvPr/>
            </p:nvSpPr>
            <p:spPr>
              <a:xfrm rot="38468">
                <a:off x="1221594" y="4666302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!!w2">
                <a:extLst>
                  <a:ext uri="{FF2B5EF4-FFF2-40B4-BE49-F238E27FC236}">
                    <a16:creationId xmlns:a16="http://schemas.microsoft.com/office/drawing/2014/main" id="{7D024866-A5F0-9BA8-1F79-7BF9672F1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4666302"/>
                <a:ext cx="1562810" cy="658336"/>
              </a:xfrm>
              <a:prstGeom prst="roundRect">
                <a:avLst/>
              </a:prstGeom>
              <a:blipFill>
                <a:blip r:embed="rId14"/>
                <a:stretch>
                  <a:fillRect l="-1481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!!w2">
                <a:extLst>
                  <a:ext uri="{FF2B5EF4-FFF2-40B4-BE49-F238E27FC236}">
                    <a16:creationId xmlns:a16="http://schemas.microsoft.com/office/drawing/2014/main" id="{9B379AB2-57A0-2CFB-8D3C-B9C8F0218D2C}"/>
                  </a:ext>
                </a:extLst>
              </p:cNvPr>
              <p:cNvSpPr/>
              <p:nvPr/>
            </p:nvSpPr>
            <p:spPr>
              <a:xfrm rot="38468">
                <a:off x="9315401" y="5199242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!!w2">
                <a:extLst>
                  <a:ext uri="{FF2B5EF4-FFF2-40B4-BE49-F238E27FC236}">
                    <a16:creationId xmlns:a16="http://schemas.microsoft.com/office/drawing/2014/main" id="{9B379AB2-57A0-2CFB-8D3C-B9C8F0218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5199242"/>
                <a:ext cx="1562810" cy="658336"/>
              </a:xfrm>
              <a:prstGeom prst="roundRect">
                <a:avLst/>
              </a:prstGeom>
              <a:blipFill>
                <a:blip r:embed="rId15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rc 42">
            <a:extLst>
              <a:ext uri="{FF2B5EF4-FFF2-40B4-BE49-F238E27FC236}">
                <a16:creationId xmlns:a16="http://schemas.microsoft.com/office/drawing/2014/main" id="{608B8297-8081-1650-CCDD-582B88EC9C86}"/>
              </a:ext>
            </a:extLst>
          </p:cNvPr>
          <p:cNvSpPr/>
          <p:nvPr/>
        </p:nvSpPr>
        <p:spPr>
          <a:xfrm>
            <a:off x="998411" y="4015627"/>
            <a:ext cx="10512329" cy="8736233"/>
          </a:xfrm>
          <a:prstGeom prst="arc">
            <a:avLst>
              <a:gd name="adj1" fmla="val 21501321"/>
              <a:gd name="adj2" fmla="val 10731517"/>
            </a:avLst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!!w2">
                <a:extLst>
                  <a:ext uri="{FF2B5EF4-FFF2-40B4-BE49-F238E27FC236}">
                    <a16:creationId xmlns:a16="http://schemas.microsoft.com/office/drawing/2014/main" id="{0921E4B9-D838-9310-F395-E6E3F962A10D}"/>
                  </a:ext>
                </a:extLst>
              </p:cNvPr>
              <p:cNvSpPr/>
              <p:nvPr/>
            </p:nvSpPr>
            <p:spPr>
              <a:xfrm rot="38468">
                <a:off x="5756454" y="12859173"/>
                <a:ext cx="103357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∞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4" name="!!w2">
                <a:extLst>
                  <a:ext uri="{FF2B5EF4-FFF2-40B4-BE49-F238E27FC236}">
                    <a16:creationId xmlns:a16="http://schemas.microsoft.com/office/drawing/2014/main" id="{0921E4B9-D838-9310-F395-E6E3F962A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5756454" y="12859173"/>
                <a:ext cx="1033571" cy="658336"/>
              </a:xfrm>
              <a:prstGeom prst="roundRect">
                <a:avLst/>
              </a:prstGeom>
              <a:blipFill>
                <a:blip r:embed="rId16"/>
                <a:stretch>
                  <a:fillRect l="-2151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!!w2">
            <a:extLst>
              <a:ext uri="{FF2B5EF4-FFF2-40B4-BE49-F238E27FC236}">
                <a16:creationId xmlns:a16="http://schemas.microsoft.com/office/drawing/2014/main" id="{00542764-99E5-8AB8-950A-F705745211FF}"/>
              </a:ext>
            </a:extLst>
          </p:cNvPr>
          <p:cNvSpPr/>
          <p:nvPr/>
        </p:nvSpPr>
        <p:spPr>
          <a:xfrm rot="38468">
            <a:off x="5693247" y="370135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46" name="!!gg">
            <a:extLst>
              <a:ext uri="{FF2B5EF4-FFF2-40B4-BE49-F238E27FC236}">
                <a16:creationId xmlns:a16="http://schemas.microsoft.com/office/drawing/2014/main" id="{8B27CC1C-769B-ECC7-91C4-E71D926BBC1A}"/>
              </a:ext>
            </a:extLst>
          </p:cNvPr>
          <p:cNvSpPr/>
          <p:nvPr/>
        </p:nvSpPr>
        <p:spPr>
          <a:xfrm>
            <a:off x="7314233" y="2939580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0" name="!!box">
            <a:extLst>
              <a:ext uri="{FF2B5EF4-FFF2-40B4-BE49-F238E27FC236}">
                <a16:creationId xmlns:a16="http://schemas.microsoft.com/office/drawing/2014/main" id="{BDD96FDB-8DB2-5164-4ECA-60A116E6B11B}"/>
              </a:ext>
            </a:extLst>
          </p:cNvPr>
          <p:cNvSpPr/>
          <p:nvPr/>
        </p:nvSpPr>
        <p:spPr>
          <a:xfrm>
            <a:off x="12192000" y="2597726"/>
            <a:ext cx="11672455" cy="1065288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Assume that there is a circulation in H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Look at the customer 1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Bradley Hand" pitchFamily="2" charset="77"/>
              <a:sym typeface="Helvetica Neue Medium"/>
            </a:endParaRP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What is the flow on s to 1?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8A18E8B-FB38-E11D-1A42-6FA3F485A41A}"/>
              </a:ext>
            </a:extLst>
          </p:cNvPr>
          <p:cNvSpPr/>
          <p:nvPr/>
        </p:nvSpPr>
        <p:spPr>
          <a:xfrm>
            <a:off x="2061048" y="12557028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8F72F10-C512-5FAD-3692-525A21D2AE0C}"/>
              </a:ext>
            </a:extLst>
          </p:cNvPr>
          <p:cNvSpPr/>
          <p:nvPr/>
        </p:nvSpPr>
        <p:spPr>
          <a:xfrm>
            <a:off x="7071116" y="12546526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2508219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ED905F1-F3DF-5781-BF13-78E7C71AA71E}"/>
              </a:ext>
            </a:extLst>
          </p:cNvPr>
          <p:cNvSpPr/>
          <p:nvPr/>
        </p:nvSpPr>
        <p:spPr>
          <a:xfrm>
            <a:off x="583974" y="465386"/>
            <a:ext cx="23128081" cy="1924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circulation in H, then there is a way to design a survey </a:t>
            </a:r>
          </a:p>
        </p:txBody>
      </p:sp>
      <p:cxnSp>
        <p:nvCxnSpPr>
          <p:cNvPr id="2" name="!!l10">
            <a:extLst>
              <a:ext uri="{FF2B5EF4-FFF2-40B4-BE49-F238E27FC236}">
                <a16:creationId xmlns:a16="http://schemas.microsoft.com/office/drawing/2014/main" id="{ADCC0EAF-3FDF-E35D-DABC-14F647291084}"/>
              </a:ext>
            </a:extLst>
          </p:cNvPr>
          <p:cNvCxnSpPr>
            <a:cxnSpLocks/>
            <a:stCxn id="15" idx="5"/>
            <a:endCxn id="35" idx="2"/>
          </p:cNvCxnSpPr>
          <p:nvPr/>
        </p:nvCxnSpPr>
        <p:spPr>
          <a:xfrm>
            <a:off x="3979861" y="3474724"/>
            <a:ext cx="3987323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l1">
            <a:extLst>
              <a:ext uri="{FF2B5EF4-FFF2-40B4-BE49-F238E27FC236}">
                <a16:creationId xmlns:a16="http://schemas.microsoft.com/office/drawing/2014/main" id="{F8DBD8A1-FCEE-B769-36DD-7E4C0826CC06}"/>
              </a:ext>
            </a:extLst>
          </p:cNvPr>
          <p:cNvCxnSpPr>
            <a:cxnSpLocks/>
            <a:stCxn id="15" idx="6"/>
            <a:endCxn id="34" idx="2"/>
          </p:cNvCxnSpPr>
          <p:nvPr/>
        </p:nvCxnSpPr>
        <p:spPr>
          <a:xfrm>
            <a:off x="4138023" y="3178895"/>
            <a:ext cx="3829161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0A98BF-7566-4FDC-BE4A-B67CD9B3979E}"/>
              </a:ext>
            </a:extLst>
          </p:cNvPr>
          <p:cNvCxnSpPr>
            <a:cxnSpLocks/>
            <a:stCxn id="40" idx="1"/>
            <a:endCxn id="34" idx="6"/>
          </p:cNvCxnSpPr>
          <p:nvPr/>
        </p:nvCxnSpPr>
        <p:spPr>
          <a:xfrm flipH="1" flipV="1">
            <a:off x="9191184" y="4614529"/>
            <a:ext cx="1692995" cy="234400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2CB4AF-8318-40BC-7872-E33DD65D0989}"/>
              </a:ext>
            </a:extLst>
          </p:cNvPr>
          <p:cNvCxnSpPr>
            <a:cxnSpLocks/>
            <a:stCxn id="40" idx="2"/>
            <a:endCxn id="36" idx="6"/>
          </p:cNvCxnSpPr>
          <p:nvPr/>
        </p:nvCxnSpPr>
        <p:spPr>
          <a:xfrm flipH="1" flipV="1">
            <a:off x="9191184" y="6125289"/>
            <a:ext cx="1468608" cy="134363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4066C9-8D53-C07B-97CD-B50F53B69DFD}"/>
              </a:ext>
            </a:extLst>
          </p:cNvPr>
          <p:cNvCxnSpPr>
            <a:cxnSpLocks/>
            <a:stCxn id="40" idx="2"/>
            <a:endCxn id="35" idx="6"/>
          </p:cNvCxnSpPr>
          <p:nvPr/>
        </p:nvCxnSpPr>
        <p:spPr>
          <a:xfrm flipH="1">
            <a:off x="9191184" y="7468922"/>
            <a:ext cx="1468608" cy="167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6A3232-3912-D098-B4DD-2B6010036B08}"/>
              </a:ext>
            </a:extLst>
          </p:cNvPr>
          <p:cNvCxnSpPr>
            <a:cxnSpLocks/>
            <a:stCxn id="40" idx="2"/>
            <a:endCxn id="37" idx="6"/>
          </p:cNvCxnSpPr>
          <p:nvPr/>
        </p:nvCxnSpPr>
        <p:spPr>
          <a:xfrm flipH="1">
            <a:off x="9191184" y="7468922"/>
            <a:ext cx="1468608" cy="167788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A774DA-CF38-5F23-0C4A-015738C654A3}"/>
              </a:ext>
            </a:extLst>
          </p:cNvPr>
          <p:cNvCxnSpPr>
            <a:cxnSpLocks/>
            <a:stCxn id="40" idx="3"/>
            <a:endCxn id="38" idx="6"/>
          </p:cNvCxnSpPr>
          <p:nvPr/>
        </p:nvCxnSpPr>
        <p:spPr>
          <a:xfrm flipH="1">
            <a:off x="9191184" y="7979312"/>
            <a:ext cx="1692995" cy="267825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B08641-0AD9-26FB-DD41-802DC1A702D4}"/>
              </a:ext>
            </a:extLst>
          </p:cNvPr>
          <p:cNvCxnSpPr>
            <a:cxnSpLocks/>
            <a:stCxn id="39" idx="7"/>
            <a:endCxn id="15" idx="3"/>
          </p:cNvCxnSpPr>
          <p:nvPr/>
        </p:nvCxnSpPr>
        <p:spPr>
          <a:xfrm flipV="1">
            <a:off x="1646919" y="3474724"/>
            <a:ext cx="1569266" cy="372133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226146-CC7D-98FC-32E4-362A315C3224}"/>
              </a:ext>
            </a:extLst>
          </p:cNvPr>
          <p:cNvCxnSpPr>
            <a:cxnSpLocks/>
            <a:stCxn id="39" idx="7"/>
            <a:endCxn id="33" idx="2"/>
          </p:cNvCxnSpPr>
          <p:nvPr/>
        </p:nvCxnSpPr>
        <p:spPr>
          <a:xfrm flipV="1">
            <a:off x="1646919" y="4820002"/>
            <a:ext cx="1481337" cy="237605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14FA73-05CE-4334-A678-49EE789B0B1E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1812313" y="6461109"/>
            <a:ext cx="1315942" cy="11227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F93F9E-51BD-0A28-0B0E-3FC03E0C5729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1736719" y="7578239"/>
            <a:ext cx="1401873" cy="52397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CBC49C-AEFD-25C8-5552-977F5A45C5D1}"/>
              </a:ext>
            </a:extLst>
          </p:cNvPr>
          <p:cNvCxnSpPr>
            <a:cxnSpLocks/>
            <a:stCxn id="39" idx="5"/>
            <a:endCxn id="29" idx="2"/>
          </p:cNvCxnSpPr>
          <p:nvPr/>
        </p:nvCxnSpPr>
        <p:spPr>
          <a:xfrm>
            <a:off x="1646919" y="8216839"/>
            <a:ext cx="1561907" cy="152648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A68F88-B9E1-DE3E-650A-6F7F6308AAFD}"/>
              </a:ext>
            </a:extLst>
          </p:cNvPr>
          <p:cNvCxnSpPr>
            <a:cxnSpLocks/>
            <a:stCxn id="39" idx="5"/>
            <a:endCxn id="30" idx="2"/>
          </p:cNvCxnSpPr>
          <p:nvPr/>
        </p:nvCxnSpPr>
        <p:spPr>
          <a:xfrm>
            <a:off x="1646919" y="8216839"/>
            <a:ext cx="1561907" cy="316759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c5">
                <a:extLst>
                  <a:ext uri="{FF2B5EF4-FFF2-40B4-BE49-F238E27FC236}">
                    <a16:creationId xmlns:a16="http://schemas.microsoft.com/office/drawing/2014/main" id="{1BEADB20-58F2-05D6-8BB5-67CDB16874F7}"/>
                  </a:ext>
                </a:extLst>
              </p:cNvPr>
              <p:cNvSpPr/>
              <p:nvPr/>
            </p:nvSpPr>
            <p:spPr>
              <a:xfrm>
                <a:off x="3058023" y="2760529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15" name="!!c5">
                <a:extLst>
                  <a:ext uri="{FF2B5EF4-FFF2-40B4-BE49-F238E27FC236}">
                    <a16:creationId xmlns:a16="http://schemas.microsoft.com/office/drawing/2014/main" id="{1BEADB20-58F2-05D6-8BB5-67CDB16874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3" y="2760529"/>
                <a:ext cx="1080000" cy="836732"/>
              </a:xfrm>
              <a:prstGeom prst="ellipse">
                <a:avLst/>
              </a:prstGeom>
              <a:blipFill>
                <a:blip r:embed="rId3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!!l13">
            <a:extLst>
              <a:ext uri="{FF2B5EF4-FFF2-40B4-BE49-F238E27FC236}">
                <a16:creationId xmlns:a16="http://schemas.microsoft.com/office/drawing/2014/main" id="{C7055E5D-7A6B-810C-05A4-EA7E0CDD60A3}"/>
              </a:ext>
            </a:extLst>
          </p:cNvPr>
          <p:cNvCxnSpPr>
            <a:cxnSpLocks/>
            <a:stCxn id="29" idx="7"/>
            <a:endCxn id="36" idx="2"/>
          </p:cNvCxnSpPr>
          <p:nvPr/>
        </p:nvCxnSpPr>
        <p:spPr>
          <a:xfrm flipV="1">
            <a:off x="4130664" y="6125289"/>
            <a:ext cx="3836520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l12">
            <a:extLst>
              <a:ext uri="{FF2B5EF4-FFF2-40B4-BE49-F238E27FC236}">
                <a16:creationId xmlns:a16="http://schemas.microsoft.com/office/drawing/2014/main" id="{720961B9-A438-23AD-54F0-B412BF4A5757}"/>
              </a:ext>
            </a:extLst>
          </p:cNvPr>
          <p:cNvCxnSpPr>
            <a:cxnSpLocks/>
            <a:stCxn id="29" idx="7"/>
            <a:endCxn id="34" idx="3"/>
          </p:cNvCxnSpPr>
          <p:nvPr/>
        </p:nvCxnSpPr>
        <p:spPr>
          <a:xfrm flipV="1">
            <a:off x="4130664" y="4996367"/>
            <a:ext cx="4015771" cy="4451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l11">
            <a:extLst>
              <a:ext uri="{FF2B5EF4-FFF2-40B4-BE49-F238E27FC236}">
                <a16:creationId xmlns:a16="http://schemas.microsoft.com/office/drawing/2014/main" id="{169D0B93-6BDA-E7AB-8144-E0079FE5BAEA}"/>
              </a:ext>
            </a:extLst>
          </p:cNvPr>
          <p:cNvCxnSpPr>
            <a:cxnSpLocks/>
            <a:stCxn id="30" idx="6"/>
            <a:endCxn id="36" idx="2"/>
          </p:cNvCxnSpPr>
          <p:nvPr/>
        </p:nvCxnSpPr>
        <p:spPr>
          <a:xfrm flipV="1">
            <a:off x="4288826" y="6125289"/>
            <a:ext cx="3678358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l9">
            <a:extLst>
              <a:ext uri="{FF2B5EF4-FFF2-40B4-BE49-F238E27FC236}">
                <a16:creationId xmlns:a16="http://schemas.microsoft.com/office/drawing/2014/main" id="{E6B2C7DB-3F25-244D-CC29-CD88D0DBE6B9}"/>
              </a:ext>
            </a:extLst>
          </p:cNvPr>
          <p:cNvCxnSpPr>
            <a:cxnSpLocks/>
            <a:stCxn id="33" idx="6"/>
            <a:endCxn id="35" idx="2"/>
          </p:cNvCxnSpPr>
          <p:nvPr/>
        </p:nvCxnSpPr>
        <p:spPr>
          <a:xfrm>
            <a:off x="4208256" y="4820002"/>
            <a:ext cx="3758928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i8">
            <a:extLst>
              <a:ext uri="{FF2B5EF4-FFF2-40B4-BE49-F238E27FC236}">
                <a16:creationId xmlns:a16="http://schemas.microsoft.com/office/drawing/2014/main" id="{1C86A1EA-1FF1-56F9-A666-DDDC161148C0}"/>
              </a:ext>
            </a:extLst>
          </p:cNvPr>
          <p:cNvCxnSpPr>
            <a:cxnSpLocks/>
            <a:stCxn id="33" idx="5"/>
            <a:endCxn id="38" idx="1"/>
          </p:cNvCxnSpPr>
          <p:nvPr/>
        </p:nvCxnSpPr>
        <p:spPr>
          <a:xfrm>
            <a:off x="4050094" y="5115831"/>
            <a:ext cx="4096341" cy="515989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l7">
            <a:extLst>
              <a:ext uri="{FF2B5EF4-FFF2-40B4-BE49-F238E27FC236}">
                <a16:creationId xmlns:a16="http://schemas.microsoft.com/office/drawing/2014/main" id="{95F7CB9B-7AA8-7404-05BD-D12C4D33A2DE}"/>
              </a:ext>
            </a:extLst>
          </p:cNvPr>
          <p:cNvCxnSpPr>
            <a:cxnSpLocks/>
            <a:stCxn id="38" idx="2"/>
            <a:endCxn id="32" idx="5"/>
          </p:cNvCxnSpPr>
          <p:nvPr/>
        </p:nvCxnSpPr>
        <p:spPr>
          <a:xfrm flipH="1" flipV="1">
            <a:off x="4050093" y="6756938"/>
            <a:ext cx="3917091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l6">
            <a:extLst>
              <a:ext uri="{FF2B5EF4-FFF2-40B4-BE49-F238E27FC236}">
                <a16:creationId xmlns:a16="http://schemas.microsoft.com/office/drawing/2014/main" id="{56F34212-7489-227B-0D86-854B91A694AC}"/>
              </a:ext>
            </a:extLst>
          </p:cNvPr>
          <p:cNvCxnSpPr>
            <a:cxnSpLocks/>
            <a:stCxn id="32" idx="6"/>
            <a:endCxn id="37" idx="2"/>
          </p:cNvCxnSpPr>
          <p:nvPr/>
        </p:nvCxnSpPr>
        <p:spPr>
          <a:xfrm>
            <a:off x="4208255" y="6461109"/>
            <a:ext cx="3758929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!!l5">
            <a:extLst>
              <a:ext uri="{FF2B5EF4-FFF2-40B4-BE49-F238E27FC236}">
                <a16:creationId xmlns:a16="http://schemas.microsoft.com/office/drawing/2014/main" id="{C1707B89-D6E1-679D-3963-37697E9C0000}"/>
              </a:ext>
            </a:extLst>
          </p:cNvPr>
          <p:cNvCxnSpPr>
            <a:cxnSpLocks/>
            <a:stCxn id="32" idx="6"/>
            <a:endCxn id="35" idx="2"/>
          </p:cNvCxnSpPr>
          <p:nvPr/>
        </p:nvCxnSpPr>
        <p:spPr>
          <a:xfrm>
            <a:off x="4208255" y="6461109"/>
            <a:ext cx="3758929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!!l4">
            <a:extLst>
              <a:ext uri="{FF2B5EF4-FFF2-40B4-BE49-F238E27FC236}">
                <a16:creationId xmlns:a16="http://schemas.microsoft.com/office/drawing/2014/main" id="{D0D460BE-845B-7C79-D76C-B91E511A91C3}"/>
              </a:ext>
            </a:extLst>
          </p:cNvPr>
          <p:cNvCxnSpPr>
            <a:cxnSpLocks/>
            <a:stCxn id="31" idx="7"/>
            <a:endCxn id="36" idx="2"/>
          </p:cNvCxnSpPr>
          <p:nvPr/>
        </p:nvCxnSpPr>
        <p:spPr>
          <a:xfrm flipV="1">
            <a:off x="4060430" y="6125289"/>
            <a:ext cx="3906754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!!l3">
            <a:extLst>
              <a:ext uri="{FF2B5EF4-FFF2-40B4-BE49-F238E27FC236}">
                <a16:creationId xmlns:a16="http://schemas.microsoft.com/office/drawing/2014/main" id="{EC6AC832-F8BB-F048-5599-408748B780F0}"/>
              </a:ext>
            </a:extLst>
          </p:cNvPr>
          <p:cNvCxnSpPr>
            <a:cxnSpLocks/>
            <a:stCxn id="31" idx="6"/>
            <a:endCxn id="35" idx="2"/>
          </p:cNvCxnSpPr>
          <p:nvPr/>
        </p:nvCxnSpPr>
        <p:spPr>
          <a:xfrm flipV="1">
            <a:off x="4218592" y="7636049"/>
            <a:ext cx="3748592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l2">
            <a:extLst>
              <a:ext uri="{FF2B5EF4-FFF2-40B4-BE49-F238E27FC236}">
                <a16:creationId xmlns:a16="http://schemas.microsoft.com/office/drawing/2014/main" id="{27A8784F-9398-8EF4-4A16-8D383E43CEBD}"/>
              </a:ext>
            </a:extLst>
          </p:cNvPr>
          <p:cNvCxnSpPr>
            <a:cxnSpLocks/>
            <a:stCxn id="31" idx="6"/>
            <a:endCxn id="37" idx="2"/>
          </p:cNvCxnSpPr>
          <p:nvPr/>
        </p:nvCxnSpPr>
        <p:spPr>
          <a:xfrm>
            <a:off x="4218592" y="8102216"/>
            <a:ext cx="3748592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c4">
                <a:extLst>
                  <a:ext uri="{FF2B5EF4-FFF2-40B4-BE49-F238E27FC236}">
                    <a16:creationId xmlns:a16="http://schemas.microsoft.com/office/drawing/2014/main" id="{DD8F99DD-5F9F-FB05-B709-7C93DAE39217}"/>
                  </a:ext>
                </a:extLst>
              </p:cNvPr>
              <p:cNvSpPr/>
              <p:nvPr/>
            </p:nvSpPr>
            <p:spPr>
              <a:xfrm>
                <a:off x="3208826" y="9324957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29" name="!!c4">
                <a:extLst>
                  <a:ext uri="{FF2B5EF4-FFF2-40B4-BE49-F238E27FC236}">
                    <a16:creationId xmlns:a16="http://schemas.microsoft.com/office/drawing/2014/main" id="{DD8F99DD-5F9F-FB05-B709-7C93DAE39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9324957"/>
                <a:ext cx="1080000" cy="836732"/>
              </a:xfrm>
              <a:prstGeom prst="ellipse">
                <a:avLst/>
              </a:prstGeom>
              <a:blipFill>
                <a:blip r:embed="rId4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c6">
                <a:extLst>
                  <a:ext uri="{FF2B5EF4-FFF2-40B4-BE49-F238E27FC236}">
                    <a16:creationId xmlns:a16="http://schemas.microsoft.com/office/drawing/2014/main" id="{F02F3C1C-8FBE-5EE1-179A-BFED64B869E4}"/>
                  </a:ext>
                </a:extLst>
              </p:cNvPr>
              <p:cNvSpPr/>
              <p:nvPr/>
            </p:nvSpPr>
            <p:spPr>
              <a:xfrm>
                <a:off x="3208826" y="10966064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0" name="!!c6">
                <a:extLst>
                  <a:ext uri="{FF2B5EF4-FFF2-40B4-BE49-F238E27FC236}">
                    <a16:creationId xmlns:a16="http://schemas.microsoft.com/office/drawing/2014/main" id="{F02F3C1C-8FBE-5EE1-179A-BFED64B86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10966064"/>
                <a:ext cx="1080000" cy="836732"/>
              </a:xfrm>
              <a:prstGeom prst="ellipse">
                <a:avLst/>
              </a:prstGeom>
              <a:blipFill>
                <a:blip r:embed="rId5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c3">
                <a:extLst>
                  <a:ext uri="{FF2B5EF4-FFF2-40B4-BE49-F238E27FC236}">
                    <a16:creationId xmlns:a16="http://schemas.microsoft.com/office/drawing/2014/main" id="{BA7ED570-B1A5-13BB-DAF6-57CA64C0A931}"/>
                  </a:ext>
                </a:extLst>
              </p:cNvPr>
              <p:cNvSpPr/>
              <p:nvPr/>
            </p:nvSpPr>
            <p:spPr>
              <a:xfrm>
                <a:off x="3138592" y="7683850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1" name="!!c3">
                <a:extLst>
                  <a:ext uri="{FF2B5EF4-FFF2-40B4-BE49-F238E27FC236}">
                    <a16:creationId xmlns:a16="http://schemas.microsoft.com/office/drawing/2014/main" id="{BA7ED570-B1A5-13BB-DAF6-57CA64C0A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2" y="7683850"/>
                <a:ext cx="1080000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c1">
                <a:extLst>
                  <a:ext uri="{FF2B5EF4-FFF2-40B4-BE49-F238E27FC236}">
                    <a16:creationId xmlns:a16="http://schemas.microsoft.com/office/drawing/2014/main" id="{63FE2260-40E2-211E-E5AC-11DB00B59F13}"/>
                  </a:ext>
                </a:extLst>
              </p:cNvPr>
              <p:cNvSpPr/>
              <p:nvPr/>
            </p:nvSpPr>
            <p:spPr>
              <a:xfrm>
                <a:off x="3128255" y="6042743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2" name="!!c1">
                <a:extLst>
                  <a:ext uri="{FF2B5EF4-FFF2-40B4-BE49-F238E27FC236}">
                    <a16:creationId xmlns:a16="http://schemas.microsoft.com/office/drawing/2014/main" id="{63FE2260-40E2-211E-E5AC-11DB00B59F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5" y="6042743"/>
                <a:ext cx="1080000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!!c2">
                <a:extLst>
                  <a:ext uri="{FF2B5EF4-FFF2-40B4-BE49-F238E27FC236}">
                    <a16:creationId xmlns:a16="http://schemas.microsoft.com/office/drawing/2014/main" id="{E070ED3D-4500-9DF8-B050-E15D350ECAAF}"/>
                  </a:ext>
                </a:extLst>
              </p:cNvPr>
              <p:cNvSpPr/>
              <p:nvPr/>
            </p:nvSpPr>
            <p:spPr>
              <a:xfrm>
                <a:off x="3128256" y="4401636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3" name="!!c2">
                <a:extLst>
                  <a:ext uri="{FF2B5EF4-FFF2-40B4-BE49-F238E27FC236}">
                    <a16:creationId xmlns:a16="http://schemas.microsoft.com/office/drawing/2014/main" id="{E070ED3D-4500-9DF8-B050-E15D350EC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4401636"/>
                <a:ext cx="1080000" cy="836732"/>
              </a:xfrm>
              <a:prstGeom prst="ellipse">
                <a:avLst/>
              </a:prstGeom>
              <a:blipFill>
                <a:blip r:embed="rId8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p1">
                <a:extLst>
                  <a:ext uri="{FF2B5EF4-FFF2-40B4-BE49-F238E27FC236}">
                    <a16:creationId xmlns:a16="http://schemas.microsoft.com/office/drawing/2014/main" id="{B5DC429B-EE69-424D-61D0-04AB69C2C881}"/>
                  </a:ext>
                </a:extLst>
              </p:cNvPr>
              <p:cNvSpPr/>
              <p:nvPr/>
            </p:nvSpPr>
            <p:spPr>
              <a:xfrm>
                <a:off x="7967184" y="407452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4" name="!!p1">
                <a:extLst>
                  <a:ext uri="{FF2B5EF4-FFF2-40B4-BE49-F238E27FC236}">
                    <a16:creationId xmlns:a16="http://schemas.microsoft.com/office/drawing/2014/main" id="{B5DC429B-EE69-424D-61D0-04AB69C2C8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4074529"/>
                <a:ext cx="1224000" cy="108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!!p3">
                <a:extLst>
                  <a:ext uri="{FF2B5EF4-FFF2-40B4-BE49-F238E27FC236}">
                    <a16:creationId xmlns:a16="http://schemas.microsoft.com/office/drawing/2014/main" id="{9FDC781B-E89D-6F20-7EDC-7A7689E76DDE}"/>
                  </a:ext>
                </a:extLst>
              </p:cNvPr>
              <p:cNvSpPr/>
              <p:nvPr/>
            </p:nvSpPr>
            <p:spPr>
              <a:xfrm>
                <a:off x="7967184" y="709604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5" name="!!p3">
                <a:extLst>
                  <a:ext uri="{FF2B5EF4-FFF2-40B4-BE49-F238E27FC236}">
                    <a16:creationId xmlns:a16="http://schemas.microsoft.com/office/drawing/2014/main" id="{9FDC781B-E89D-6F20-7EDC-7A7689E76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7096049"/>
                <a:ext cx="1224000" cy="108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!!p2">
                <a:extLst>
                  <a:ext uri="{FF2B5EF4-FFF2-40B4-BE49-F238E27FC236}">
                    <a16:creationId xmlns:a16="http://schemas.microsoft.com/office/drawing/2014/main" id="{16B2468E-9F15-2116-383F-7FE594BE78A2}"/>
                  </a:ext>
                </a:extLst>
              </p:cNvPr>
              <p:cNvSpPr/>
              <p:nvPr/>
            </p:nvSpPr>
            <p:spPr>
              <a:xfrm>
                <a:off x="7967184" y="558528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6" name="!!p2">
                <a:extLst>
                  <a:ext uri="{FF2B5EF4-FFF2-40B4-BE49-F238E27FC236}">
                    <a16:creationId xmlns:a16="http://schemas.microsoft.com/office/drawing/2014/main" id="{16B2468E-9F15-2116-383F-7FE594BE78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5585289"/>
                <a:ext cx="1224000" cy="1080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p5">
                <a:extLst>
                  <a:ext uri="{FF2B5EF4-FFF2-40B4-BE49-F238E27FC236}">
                    <a16:creationId xmlns:a16="http://schemas.microsoft.com/office/drawing/2014/main" id="{B39521AA-9540-0AA3-3CC2-89AB74987129}"/>
                  </a:ext>
                </a:extLst>
              </p:cNvPr>
              <p:cNvSpPr/>
              <p:nvPr/>
            </p:nvSpPr>
            <p:spPr>
              <a:xfrm>
                <a:off x="7967184" y="860680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7" name="!!p5">
                <a:extLst>
                  <a:ext uri="{FF2B5EF4-FFF2-40B4-BE49-F238E27FC236}">
                    <a16:creationId xmlns:a16="http://schemas.microsoft.com/office/drawing/2014/main" id="{B39521AA-9540-0AA3-3CC2-89AB749871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8606809"/>
                <a:ext cx="1224000" cy="108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!!p4">
                <a:extLst>
                  <a:ext uri="{FF2B5EF4-FFF2-40B4-BE49-F238E27FC236}">
                    <a16:creationId xmlns:a16="http://schemas.microsoft.com/office/drawing/2014/main" id="{3CB68935-689E-978D-B0E7-D0DD50B61D63}"/>
                  </a:ext>
                </a:extLst>
              </p:cNvPr>
              <p:cNvSpPr/>
              <p:nvPr/>
            </p:nvSpPr>
            <p:spPr>
              <a:xfrm>
                <a:off x="7967184" y="10117568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8" name="!!p4">
                <a:extLst>
                  <a:ext uri="{FF2B5EF4-FFF2-40B4-BE49-F238E27FC236}">
                    <a16:creationId xmlns:a16="http://schemas.microsoft.com/office/drawing/2014/main" id="{3CB68935-689E-978D-B0E7-D0DD50B61D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10117568"/>
                <a:ext cx="1224000" cy="108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!!s">
            <a:extLst>
              <a:ext uri="{FF2B5EF4-FFF2-40B4-BE49-F238E27FC236}">
                <a16:creationId xmlns:a16="http://schemas.microsoft.com/office/drawing/2014/main" id="{39263CB3-7B8F-E7E1-50D1-C1EADF575A79}"/>
              </a:ext>
            </a:extLst>
          </p:cNvPr>
          <p:cNvSpPr/>
          <p:nvPr/>
        </p:nvSpPr>
        <p:spPr>
          <a:xfrm>
            <a:off x="339098" y="6984649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S|0</a:t>
            </a:r>
          </a:p>
        </p:txBody>
      </p:sp>
      <p:sp>
        <p:nvSpPr>
          <p:cNvPr id="40" name="!!t">
            <a:extLst>
              <a:ext uri="{FF2B5EF4-FFF2-40B4-BE49-F238E27FC236}">
                <a16:creationId xmlns:a16="http://schemas.microsoft.com/office/drawing/2014/main" id="{D31344B4-AFEC-89F0-1E15-3DC6B850B14C}"/>
              </a:ext>
            </a:extLst>
          </p:cNvPr>
          <p:cNvSpPr/>
          <p:nvPr/>
        </p:nvSpPr>
        <p:spPr>
          <a:xfrm>
            <a:off x="10659792" y="6747122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t|0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!!w2">
                <a:extLst>
                  <a:ext uri="{FF2B5EF4-FFF2-40B4-BE49-F238E27FC236}">
                    <a16:creationId xmlns:a16="http://schemas.microsoft.com/office/drawing/2014/main" id="{7D024866-A5F0-9BA8-1F79-7BF9672F112B}"/>
                  </a:ext>
                </a:extLst>
              </p:cNvPr>
              <p:cNvSpPr/>
              <p:nvPr/>
            </p:nvSpPr>
            <p:spPr>
              <a:xfrm rot="38468">
                <a:off x="1221594" y="4666302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!!w2">
                <a:extLst>
                  <a:ext uri="{FF2B5EF4-FFF2-40B4-BE49-F238E27FC236}">
                    <a16:creationId xmlns:a16="http://schemas.microsoft.com/office/drawing/2014/main" id="{7D024866-A5F0-9BA8-1F79-7BF9672F1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4666302"/>
                <a:ext cx="1562810" cy="658336"/>
              </a:xfrm>
              <a:prstGeom prst="roundRect">
                <a:avLst/>
              </a:prstGeom>
              <a:blipFill>
                <a:blip r:embed="rId14"/>
                <a:stretch>
                  <a:fillRect l="-1481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!!w2">
                <a:extLst>
                  <a:ext uri="{FF2B5EF4-FFF2-40B4-BE49-F238E27FC236}">
                    <a16:creationId xmlns:a16="http://schemas.microsoft.com/office/drawing/2014/main" id="{9B379AB2-57A0-2CFB-8D3C-B9C8F0218D2C}"/>
                  </a:ext>
                </a:extLst>
              </p:cNvPr>
              <p:cNvSpPr/>
              <p:nvPr/>
            </p:nvSpPr>
            <p:spPr>
              <a:xfrm rot="38468">
                <a:off x="9315401" y="5199242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!!w2">
                <a:extLst>
                  <a:ext uri="{FF2B5EF4-FFF2-40B4-BE49-F238E27FC236}">
                    <a16:creationId xmlns:a16="http://schemas.microsoft.com/office/drawing/2014/main" id="{9B379AB2-57A0-2CFB-8D3C-B9C8F0218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5199242"/>
                <a:ext cx="1562810" cy="658336"/>
              </a:xfrm>
              <a:prstGeom prst="roundRect">
                <a:avLst/>
              </a:prstGeom>
              <a:blipFill>
                <a:blip r:embed="rId15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rc 42">
            <a:extLst>
              <a:ext uri="{FF2B5EF4-FFF2-40B4-BE49-F238E27FC236}">
                <a16:creationId xmlns:a16="http://schemas.microsoft.com/office/drawing/2014/main" id="{608B8297-8081-1650-CCDD-582B88EC9C86}"/>
              </a:ext>
            </a:extLst>
          </p:cNvPr>
          <p:cNvSpPr/>
          <p:nvPr/>
        </p:nvSpPr>
        <p:spPr>
          <a:xfrm>
            <a:off x="998411" y="4015627"/>
            <a:ext cx="10512329" cy="8736233"/>
          </a:xfrm>
          <a:prstGeom prst="arc">
            <a:avLst>
              <a:gd name="adj1" fmla="val 21501321"/>
              <a:gd name="adj2" fmla="val 10731517"/>
            </a:avLst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!!w2">
                <a:extLst>
                  <a:ext uri="{FF2B5EF4-FFF2-40B4-BE49-F238E27FC236}">
                    <a16:creationId xmlns:a16="http://schemas.microsoft.com/office/drawing/2014/main" id="{0921E4B9-D838-9310-F395-E6E3F962A10D}"/>
                  </a:ext>
                </a:extLst>
              </p:cNvPr>
              <p:cNvSpPr/>
              <p:nvPr/>
            </p:nvSpPr>
            <p:spPr>
              <a:xfrm rot="38468">
                <a:off x="5756454" y="12859173"/>
                <a:ext cx="103357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∞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4" name="!!w2">
                <a:extLst>
                  <a:ext uri="{FF2B5EF4-FFF2-40B4-BE49-F238E27FC236}">
                    <a16:creationId xmlns:a16="http://schemas.microsoft.com/office/drawing/2014/main" id="{0921E4B9-D838-9310-F395-E6E3F962A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5756454" y="12859173"/>
                <a:ext cx="1033571" cy="658336"/>
              </a:xfrm>
              <a:prstGeom prst="roundRect">
                <a:avLst/>
              </a:prstGeom>
              <a:blipFill>
                <a:blip r:embed="rId16"/>
                <a:stretch>
                  <a:fillRect l="-2151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!!w2">
            <a:extLst>
              <a:ext uri="{FF2B5EF4-FFF2-40B4-BE49-F238E27FC236}">
                <a16:creationId xmlns:a16="http://schemas.microsoft.com/office/drawing/2014/main" id="{00542764-99E5-8AB8-950A-F705745211FF}"/>
              </a:ext>
            </a:extLst>
          </p:cNvPr>
          <p:cNvSpPr/>
          <p:nvPr/>
        </p:nvSpPr>
        <p:spPr>
          <a:xfrm rot="38468">
            <a:off x="5693247" y="370135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46" name="!!gg">
            <a:extLst>
              <a:ext uri="{FF2B5EF4-FFF2-40B4-BE49-F238E27FC236}">
                <a16:creationId xmlns:a16="http://schemas.microsoft.com/office/drawing/2014/main" id="{8B27CC1C-769B-ECC7-91C4-E71D926BBC1A}"/>
              </a:ext>
            </a:extLst>
          </p:cNvPr>
          <p:cNvSpPr/>
          <p:nvPr/>
        </p:nvSpPr>
        <p:spPr>
          <a:xfrm>
            <a:off x="7314233" y="2939580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!!box">
                <a:extLst>
                  <a:ext uri="{FF2B5EF4-FFF2-40B4-BE49-F238E27FC236}">
                    <a16:creationId xmlns:a16="http://schemas.microsoft.com/office/drawing/2014/main" id="{BDD96FDB-8DB2-5164-4ECA-60A116E6B11B}"/>
                  </a:ext>
                </a:extLst>
              </p:cNvPr>
              <p:cNvSpPr/>
              <p:nvPr/>
            </p:nvSpPr>
            <p:spPr>
              <a:xfrm>
                <a:off x="12192000" y="2597726"/>
                <a:ext cx="11672455" cy="1065288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there is a circulation in H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Look at the customer 1</a:t>
                </a:r>
                <a:endParaRPr lang="en-US" sz="4400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What is the flow on s to 1?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ℓ(</m:t>
                    </m:r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𝑠</m:t>
                    </m:r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1)</m:t>
                    </m:r>
                    <m:r>
                      <a:rPr lang="en-US" sz="44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44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4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44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</m:t>
                        </m:r>
                        <m:r>
                          <a:rPr lang="en-US" sz="44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e>
                    </m:d>
                    <m:r>
                      <a:rPr lang="en-US" sz="44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m:rPr>
                        <m:sty m:val="p"/>
                      </m:rPr>
                      <a:rPr lang="en-US" sz="4400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c</m:t>
                    </m:r>
                    <m:r>
                      <a:rPr lang="en-US" sz="4400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(</m:t>
                    </m:r>
                    <m:r>
                      <m:rPr>
                        <m:sty m:val="p"/>
                      </m:rPr>
                      <a:rPr lang="en-US" sz="4400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s</m:t>
                    </m:r>
                    <m:r>
                      <a:rPr lang="en-US" sz="4400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1)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90" name="!!box">
                <a:extLst>
                  <a:ext uri="{FF2B5EF4-FFF2-40B4-BE49-F238E27FC236}">
                    <a16:creationId xmlns:a16="http://schemas.microsoft.com/office/drawing/2014/main" id="{BDD96FDB-8DB2-5164-4ECA-60A116E6B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2597726"/>
                <a:ext cx="11672455" cy="1065288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8DA2FB8-43B4-9026-ACF8-7C6D846485AF}"/>
              </a:ext>
            </a:extLst>
          </p:cNvPr>
          <p:cNvSpPr/>
          <p:nvPr/>
        </p:nvSpPr>
        <p:spPr>
          <a:xfrm>
            <a:off x="2061048" y="12557028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B64EE15-243C-91D7-08A2-50559234294A}"/>
              </a:ext>
            </a:extLst>
          </p:cNvPr>
          <p:cNvSpPr/>
          <p:nvPr/>
        </p:nvSpPr>
        <p:spPr>
          <a:xfrm>
            <a:off x="7071116" y="12546526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294152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ED905F1-F3DF-5781-BF13-78E7C71AA71E}"/>
              </a:ext>
            </a:extLst>
          </p:cNvPr>
          <p:cNvSpPr/>
          <p:nvPr/>
        </p:nvSpPr>
        <p:spPr>
          <a:xfrm>
            <a:off x="583974" y="465386"/>
            <a:ext cx="23128081" cy="1924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circulation in H, then there is a way to design a survey </a:t>
            </a:r>
          </a:p>
        </p:txBody>
      </p:sp>
      <p:cxnSp>
        <p:nvCxnSpPr>
          <p:cNvPr id="2" name="!!l10">
            <a:extLst>
              <a:ext uri="{FF2B5EF4-FFF2-40B4-BE49-F238E27FC236}">
                <a16:creationId xmlns:a16="http://schemas.microsoft.com/office/drawing/2014/main" id="{ADCC0EAF-3FDF-E35D-DABC-14F647291084}"/>
              </a:ext>
            </a:extLst>
          </p:cNvPr>
          <p:cNvCxnSpPr>
            <a:cxnSpLocks/>
            <a:stCxn id="15" idx="5"/>
            <a:endCxn id="35" idx="2"/>
          </p:cNvCxnSpPr>
          <p:nvPr/>
        </p:nvCxnSpPr>
        <p:spPr>
          <a:xfrm>
            <a:off x="3979861" y="3474724"/>
            <a:ext cx="3987323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l1">
            <a:extLst>
              <a:ext uri="{FF2B5EF4-FFF2-40B4-BE49-F238E27FC236}">
                <a16:creationId xmlns:a16="http://schemas.microsoft.com/office/drawing/2014/main" id="{F8DBD8A1-FCEE-B769-36DD-7E4C0826CC06}"/>
              </a:ext>
            </a:extLst>
          </p:cNvPr>
          <p:cNvCxnSpPr>
            <a:cxnSpLocks/>
            <a:stCxn id="15" idx="6"/>
            <a:endCxn id="34" idx="2"/>
          </p:cNvCxnSpPr>
          <p:nvPr/>
        </p:nvCxnSpPr>
        <p:spPr>
          <a:xfrm>
            <a:off x="4138023" y="3178895"/>
            <a:ext cx="3829161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0A98BF-7566-4FDC-BE4A-B67CD9B3979E}"/>
              </a:ext>
            </a:extLst>
          </p:cNvPr>
          <p:cNvCxnSpPr>
            <a:cxnSpLocks/>
            <a:stCxn id="40" idx="1"/>
            <a:endCxn id="34" idx="6"/>
          </p:cNvCxnSpPr>
          <p:nvPr/>
        </p:nvCxnSpPr>
        <p:spPr>
          <a:xfrm flipH="1" flipV="1">
            <a:off x="9191184" y="4614529"/>
            <a:ext cx="1692995" cy="234400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2CB4AF-8318-40BC-7872-E33DD65D0989}"/>
              </a:ext>
            </a:extLst>
          </p:cNvPr>
          <p:cNvCxnSpPr>
            <a:cxnSpLocks/>
            <a:stCxn id="40" idx="2"/>
            <a:endCxn id="36" idx="6"/>
          </p:cNvCxnSpPr>
          <p:nvPr/>
        </p:nvCxnSpPr>
        <p:spPr>
          <a:xfrm flipH="1" flipV="1">
            <a:off x="9191184" y="6125289"/>
            <a:ext cx="1468608" cy="134363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4066C9-8D53-C07B-97CD-B50F53B69DFD}"/>
              </a:ext>
            </a:extLst>
          </p:cNvPr>
          <p:cNvCxnSpPr>
            <a:cxnSpLocks/>
            <a:stCxn id="40" idx="2"/>
            <a:endCxn id="35" idx="6"/>
          </p:cNvCxnSpPr>
          <p:nvPr/>
        </p:nvCxnSpPr>
        <p:spPr>
          <a:xfrm flipH="1">
            <a:off x="9191184" y="7468922"/>
            <a:ext cx="1468608" cy="167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6A3232-3912-D098-B4DD-2B6010036B08}"/>
              </a:ext>
            </a:extLst>
          </p:cNvPr>
          <p:cNvCxnSpPr>
            <a:cxnSpLocks/>
            <a:stCxn id="40" idx="2"/>
            <a:endCxn id="37" idx="6"/>
          </p:cNvCxnSpPr>
          <p:nvPr/>
        </p:nvCxnSpPr>
        <p:spPr>
          <a:xfrm flipH="1">
            <a:off x="9191184" y="7468922"/>
            <a:ext cx="1468608" cy="167788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A774DA-CF38-5F23-0C4A-015738C654A3}"/>
              </a:ext>
            </a:extLst>
          </p:cNvPr>
          <p:cNvCxnSpPr>
            <a:cxnSpLocks/>
            <a:stCxn id="40" idx="3"/>
            <a:endCxn id="38" idx="6"/>
          </p:cNvCxnSpPr>
          <p:nvPr/>
        </p:nvCxnSpPr>
        <p:spPr>
          <a:xfrm flipH="1">
            <a:off x="9191184" y="7979312"/>
            <a:ext cx="1692995" cy="267825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B08641-0AD9-26FB-DD41-802DC1A702D4}"/>
              </a:ext>
            </a:extLst>
          </p:cNvPr>
          <p:cNvCxnSpPr>
            <a:cxnSpLocks/>
            <a:stCxn id="39" idx="7"/>
            <a:endCxn id="15" idx="3"/>
          </p:cNvCxnSpPr>
          <p:nvPr/>
        </p:nvCxnSpPr>
        <p:spPr>
          <a:xfrm flipV="1">
            <a:off x="1646919" y="3474724"/>
            <a:ext cx="1569266" cy="372133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226146-CC7D-98FC-32E4-362A315C3224}"/>
              </a:ext>
            </a:extLst>
          </p:cNvPr>
          <p:cNvCxnSpPr>
            <a:cxnSpLocks/>
            <a:stCxn id="39" idx="7"/>
            <a:endCxn id="33" idx="2"/>
          </p:cNvCxnSpPr>
          <p:nvPr/>
        </p:nvCxnSpPr>
        <p:spPr>
          <a:xfrm flipV="1">
            <a:off x="1646919" y="4820002"/>
            <a:ext cx="1481337" cy="237605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14FA73-05CE-4334-A678-49EE789B0B1E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1812313" y="6461109"/>
            <a:ext cx="1315942" cy="11227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F93F9E-51BD-0A28-0B0E-3FC03E0C5729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1736719" y="7578239"/>
            <a:ext cx="1401873" cy="52397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CBC49C-AEFD-25C8-5552-977F5A45C5D1}"/>
              </a:ext>
            </a:extLst>
          </p:cNvPr>
          <p:cNvCxnSpPr>
            <a:cxnSpLocks/>
            <a:stCxn id="39" idx="5"/>
            <a:endCxn id="29" idx="2"/>
          </p:cNvCxnSpPr>
          <p:nvPr/>
        </p:nvCxnSpPr>
        <p:spPr>
          <a:xfrm>
            <a:off x="1646919" y="8216839"/>
            <a:ext cx="1561907" cy="152648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A68F88-B9E1-DE3E-650A-6F7F6308AAFD}"/>
              </a:ext>
            </a:extLst>
          </p:cNvPr>
          <p:cNvCxnSpPr>
            <a:cxnSpLocks/>
            <a:stCxn id="39" idx="5"/>
            <a:endCxn id="30" idx="2"/>
          </p:cNvCxnSpPr>
          <p:nvPr/>
        </p:nvCxnSpPr>
        <p:spPr>
          <a:xfrm>
            <a:off x="1646919" y="8216839"/>
            <a:ext cx="1561907" cy="316759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c5">
                <a:extLst>
                  <a:ext uri="{FF2B5EF4-FFF2-40B4-BE49-F238E27FC236}">
                    <a16:creationId xmlns:a16="http://schemas.microsoft.com/office/drawing/2014/main" id="{1BEADB20-58F2-05D6-8BB5-67CDB16874F7}"/>
                  </a:ext>
                </a:extLst>
              </p:cNvPr>
              <p:cNvSpPr/>
              <p:nvPr/>
            </p:nvSpPr>
            <p:spPr>
              <a:xfrm>
                <a:off x="3058023" y="2760529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15" name="!!c5">
                <a:extLst>
                  <a:ext uri="{FF2B5EF4-FFF2-40B4-BE49-F238E27FC236}">
                    <a16:creationId xmlns:a16="http://schemas.microsoft.com/office/drawing/2014/main" id="{1BEADB20-58F2-05D6-8BB5-67CDB16874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3" y="2760529"/>
                <a:ext cx="1080000" cy="836732"/>
              </a:xfrm>
              <a:prstGeom prst="ellipse">
                <a:avLst/>
              </a:prstGeom>
              <a:blipFill>
                <a:blip r:embed="rId3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!!l13">
            <a:extLst>
              <a:ext uri="{FF2B5EF4-FFF2-40B4-BE49-F238E27FC236}">
                <a16:creationId xmlns:a16="http://schemas.microsoft.com/office/drawing/2014/main" id="{C7055E5D-7A6B-810C-05A4-EA7E0CDD60A3}"/>
              </a:ext>
            </a:extLst>
          </p:cNvPr>
          <p:cNvCxnSpPr>
            <a:cxnSpLocks/>
            <a:stCxn id="29" idx="7"/>
            <a:endCxn id="36" idx="2"/>
          </p:cNvCxnSpPr>
          <p:nvPr/>
        </p:nvCxnSpPr>
        <p:spPr>
          <a:xfrm flipV="1">
            <a:off x="4130664" y="6125289"/>
            <a:ext cx="3836520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l12">
            <a:extLst>
              <a:ext uri="{FF2B5EF4-FFF2-40B4-BE49-F238E27FC236}">
                <a16:creationId xmlns:a16="http://schemas.microsoft.com/office/drawing/2014/main" id="{720961B9-A438-23AD-54F0-B412BF4A5757}"/>
              </a:ext>
            </a:extLst>
          </p:cNvPr>
          <p:cNvCxnSpPr>
            <a:cxnSpLocks/>
            <a:stCxn id="29" idx="7"/>
            <a:endCxn id="34" idx="3"/>
          </p:cNvCxnSpPr>
          <p:nvPr/>
        </p:nvCxnSpPr>
        <p:spPr>
          <a:xfrm flipV="1">
            <a:off x="4130664" y="4996367"/>
            <a:ext cx="4015771" cy="4451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l11">
            <a:extLst>
              <a:ext uri="{FF2B5EF4-FFF2-40B4-BE49-F238E27FC236}">
                <a16:creationId xmlns:a16="http://schemas.microsoft.com/office/drawing/2014/main" id="{169D0B93-6BDA-E7AB-8144-E0079FE5BAEA}"/>
              </a:ext>
            </a:extLst>
          </p:cNvPr>
          <p:cNvCxnSpPr>
            <a:cxnSpLocks/>
            <a:stCxn id="30" idx="6"/>
            <a:endCxn id="36" idx="2"/>
          </p:cNvCxnSpPr>
          <p:nvPr/>
        </p:nvCxnSpPr>
        <p:spPr>
          <a:xfrm flipV="1">
            <a:off x="4288826" y="6125289"/>
            <a:ext cx="3678358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l9">
            <a:extLst>
              <a:ext uri="{FF2B5EF4-FFF2-40B4-BE49-F238E27FC236}">
                <a16:creationId xmlns:a16="http://schemas.microsoft.com/office/drawing/2014/main" id="{E6B2C7DB-3F25-244D-CC29-CD88D0DBE6B9}"/>
              </a:ext>
            </a:extLst>
          </p:cNvPr>
          <p:cNvCxnSpPr>
            <a:cxnSpLocks/>
            <a:stCxn id="33" idx="6"/>
            <a:endCxn id="35" idx="2"/>
          </p:cNvCxnSpPr>
          <p:nvPr/>
        </p:nvCxnSpPr>
        <p:spPr>
          <a:xfrm>
            <a:off x="4208256" y="4820002"/>
            <a:ext cx="3758928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i8">
            <a:extLst>
              <a:ext uri="{FF2B5EF4-FFF2-40B4-BE49-F238E27FC236}">
                <a16:creationId xmlns:a16="http://schemas.microsoft.com/office/drawing/2014/main" id="{1C86A1EA-1FF1-56F9-A666-DDDC161148C0}"/>
              </a:ext>
            </a:extLst>
          </p:cNvPr>
          <p:cNvCxnSpPr>
            <a:cxnSpLocks/>
            <a:stCxn id="33" idx="5"/>
            <a:endCxn id="38" idx="1"/>
          </p:cNvCxnSpPr>
          <p:nvPr/>
        </p:nvCxnSpPr>
        <p:spPr>
          <a:xfrm>
            <a:off x="4050094" y="5115831"/>
            <a:ext cx="4096341" cy="515989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l7">
            <a:extLst>
              <a:ext uri="{FF2B5EF4-FFF2-40B4-BE49-F238E27FC236}">
                <a16:creationId xmlns:a16="http://schemas.microsoft.com/office/drawing/2014/main" id="{95F7CB9B-7AA8-7404-05BD-D12C4D33A2DE}"/>
              </a:ext>
            </a:extLst>
          </p:cNvPr>
          <p:cNvCxnSpPr>
            <a:cxnSpLocks/>
            <a:stCxn id="38" idx="2"/>
            <a:endCxn id="32" idx="5"/>
          </p:cNvCxnSpPr>
          <p:nvPr/>
        </p:nvCxnSpPr>
        <p:spPr>
          <a:xfrm flipH="1" flipV="1">
            <a:off x="4050093" y="6756938"/>
            <a:ext cx="3917091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l6">
            <a:extLst>
              <a:ext uri="{FF2B5EF4-FFF2-40B4-BE49-F238E27FC236}">
                <a16:creationId xmlns:a16="http://schemas.microsoft.com/office/drawing/2014/main" id="{56F34212-7489-227B-0D86-854B91A694AC}"/>
              </a:ext>
            </a:extLst>
          </p:cNvPr>
          <p:cNvCxnSpPr>
            <a:cxnSpLocks/>
            <a:stCxn id="32" idx="6"/>
            <a:endCxn id="37" idx="2"/>
          </p:cNvCxnSpPr>
          <p:nvPr/>
        </p:nvCxnSpPr>
        <p:spPr>
          <a:xfrm>
            <a:off x="4208255" y="6461109"/>
            <a:ext cx="3758929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!!l5">
            <a:extLst>
              <a:ext uri="{FF2B5EF4-FFF2-40B4-BE49-F238E27FC236}">
                <a16:creationId xmlns:a16="http://schemas.microsoft.com/office/drawing/2014/main" id="{C1707B89-D6E1-679D-3963-37697E9C0000}"/>
              </a:ext>
            </a:extLst>
          </p:cNvPr>
          <p:cNvCxnSpPr>
            <a:cxnSpLocks/>
            <a:stCxn id="32" idx="6"/>
            <a:endCxn id="35" idx="2"/>
          </p:cNvCxnSpPr>
          <p:nvPr/>
        </p:nvCxnSpPr>
        <p:spPr>
          <a:xfrm>
            <a:off x="4208255" y="6461109"/>
            <a:ext cx="3758929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!!l4">
            <a:extLst>
              <a:ext uri="{FF2B5EF4-FFF2-40B4-BE49-F238E27FC236}">
                <a16:creationId xmlns:a16="http://schemas.microsoft.com/office/drawing/2014/main" id="{D0D460BE-845B-7C79-D76C-B91E511A91C3}"/>
              </a:ext>
            </a:extLst>
          </p:cNvPr>
          <p:cNvCxnSpPr>
            <a:cxnSpLocks/>
            <a:stCxn id="31" idx="7"/>
            <a:endCxn id="36" idx="2"/>
          </p:cNvCxnSpPr>
          <p:nvPr/>
        </p:nvCxnSpPr>
        <p:spPr>
          <a:xfrm flipV="1">
            <a:off x="4060430" y="6125289"/>
            <a:ext cx="3906754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!!l3">
            <a:extLst>
              <a:ext uri="{FF2B5EF4-FFF2-40B4-BE49-F238E27FC236}">
                <a16:creationId xmlns:a16="http://schemas.microsoft.com/office/drawing/2014/main" id="{EC6AC832-F8BB-F048-5599-408748B780F0}"/>
              </a:ext>
            </a:extLst>
          </p:cNvPr>
          <p:cNvCxnSpPr>
            <a:cxnSpLocks/>
            <a:stCxn id="31" idx="6"/>
            <a:endCxn id="35" idx="2"/>
          </p:cNvCxnSpPr>
          <p:nvPr/>
        </p:nvCxnSpPr>
        <p:spPr>
          <a:xfrm flipV="1">
            <a:off x="4218592" y="7636049"/>
            <a:ext cx="3748592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l2">
            <a:extLst>
              <a:ext uri="{FF2B5EF4-FFF2-40B4-BE49-F238E27FC236}">
                <a16:creationId xmlns:a16="http://schemas.microsoft.com/office/drawing/2014/main" id="{27A8784F-9398-8EF4-4A16-8D383E43CEBD}"/>
              </a:ext>
            </a:extLst>
          </p:cNvPr>
          <p:cNvCxnSpPr>
            <a:cxnSpLocks/>
            <a:stCxn id="31" idx="6"/>
            <a:endCxn id="37" idx="2"/>
          </p:cNvCxnSpPr>
          <p:nvPr/>
        </p:nvCxnSpPr>
        <p:spPr>
          <a:xfrm>
            <a:off x="4218592" y="8102216"/>
            <a:ext cx="3748592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c4">
                <a:extLst>
                  <a:ext uri="{FF2B5EF4-FFF2-40B4-BE49-F238E27FC236}">
                    <a16:creationId xmlns:a16="http://schemas.microsoft.com/office/drawing/2014/main" id="{DD8F99DD-5F9F-FB05-B709-7C93DAE39217}"/>
                  </a:ext>
                </a:extLst>
              </p:cNvPr>
              <p:cNvSpPr/>
              <p:nvPr/>
            </p:nvSpPr>
            <p:spPr>
              <a:xfrm>
                <a:off x="3208826" y="9324957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29" name="!!c4">
                <a:extLst>
                  <a:ext uri="{FF2B5EF4-FFF2-40B4-BE49-F238E27FC236}">
                    <a16:creationId xmlns:a16="http://schemas.microsoft.com/office/drawing/2014/main" id="{DD8F99DD-5F9F-FB05-B709-7C93DAE39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9324957"/>
                <a:ext cx="1080000" cy="836732"/>
              </a:xfrm>
              <a:prstGeom prst="ellipse">
                <a:avLst/>
              </a:prstGeom>
              <a:blipFill>
                <a:blip r:embed="rId4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c6">
                <a:extLst>
                  <a:ext uri="{FF2B5EF4-FFF2-40B4-BE49-F238E27FC236}">
                    <a16:creationId xmlns:a16="http://schemas.microsoft.com/office/drawing/2014/main" id="{F02F3C1C-8FBE-5EE1-179A-BFED64B869E4}"/>
                  </a:ext>
                </a:extLst>
              </p:cNvPr>
              <p:cNvSpPr/>
              <p:nvPr/>
            </p:nvSpPr>
            <p:spPr>
              <a:xfrm>
                <a:off x="3208826" y="10966064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0" name="!!c6">
                <a:extLst>
                  <a:ext uri="{FF2B5EF4-FFF2-40B4-BE49-F238E27FC236}">
                    <a16:creationId xmlns:a16="http://schemas.microsoft.com/office/drawing/2014/main" id="{F02F3C1C-8FBE-5EE1-179A-BFED64B86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10966064"/>
                <a:ext cx="1080000" cy="836732"/>
              </a:xfrm>
              <a:prstGeom prst="ellipse">
                <a:avLst/>
              </a:prstGeom>
              <a:blipFill>
                <a:blip r:embed="rId5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c3">
                <a:extLst>
                  <a:ext uri="{FF2B5EF4-FFF2-40B4-BE49-F238E27FC236}">
                    <a16:creationId xmlns:a16="http://schemas.microsoft.com/office/drawing/2014/main" id="{BA7ED570-B1A5-13BB-DAF6-57CA64C0A931}"/>
                  </a:ext>
                </a:extLst>
              </p:cNvPr>
              <p:cNvSpPr/>
              <p:nvPr/>
            </p:nvSpPr>
            <p:spPr>
              <a:xfrm>
                <a:off x="3138592" y="7683850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1" name="!!c3">
                <a:extLst>
                  <a:ext uri="{FF2B5EF4-FFF2-40B4-BE49-F238E27FC236}">
                    <a16:creationId xmlns:a16="http://schemas.microsoft.com/office/drawing/2014/main" id="{BA7ED570-B1A5-13BB-DAF6-57CA64C0A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2" y="7683850"/>
                <a:ext cx="1080000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c1">
                <a:extLst>
                  <a:ext uri="{FF2B5EF4-FFF2-40B4-BE49-F238E27FC236}">
                    <a16:creationId xmlns:a16="http://schemas.microsoft.com/office/drawing/2014/main" id="{63FE2260-40E2-211E-E5AC-11DB00B59F13}"/>
                  </a:ext>
                </a:extLst>
              </p:cNvPr>
              <p:cNvSpPr/>
              <p:nvPr/>
            </p:nvSpPr>
            <p:spPr>
              <a:xfrm>
                <a:off x="3128255" y="6042743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2" name="!!c1">
                <a:extLst>
                  <a:ext uri="{FF2B5EF4-FFF2-40B4-BE49-F238E27FC236}">
                    <a16:creationId xmlns:a16="http://schemas.microsoft.com/office/drawing/2014/main" id="{63FE2260-40E2-211E-E5AC-11DB00B59F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5" y="6042743"/>
                <a:ext cx="1080000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!!c2">
                <a:extLst>
                  <a:ext uri="{FF2B5EF4-FFF2-40B4-BE49-F238E27FC236}">
                    <a16:creationId xmlns:a16="http://schemas.microsoft.com/office/drawing/2014/main" id="{E070ED3D-4500-9DF8-B050-E15D350ECAAF}"/>
                  </a:ext>
                </a:extLst>
              </p:cNvPr>
              <p:cNvSpPr/>
              <p:nvPr/>
            </p:nvSpPr>
            <p:spPr>
              <a:xfrm>
                <a:off x="3128256" y="4401636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3" name="!!c2">
                <a:extLst>
                  <a:ext uri="{FF2B5EF4-FFF2-40B4-BE49-F238E27FC236}">
                    <a16:creationId xmlns:a16="http://schemas.microsoft.com/office/drawing/2014/main" id="{E070ED3D-4500-9DF8-B050-E15D350EC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4401636"/>
                <a:ext cx="1080000" cy="836732"/>
              </a:xfrm>
              <a:prstGeom prst="ellipse">
                <a:avLst/>
              </a:prstGeom>
              <a:blipFill>
                <a:blip r:embed="rId8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p1">
                <a:extLst>
                  <a:ext uri="{FF2B5EF4-FFF2-40B4-BE49-F238E27FC236}">
                    <a16:creationId xmlns:a16="http://schemas.microsoft.com/office/drawing/2014/main" id="{B5DC429B-EE69-424D-61D0-04AB69C2C881}"/>
                  </a:ext>
                </a:extLst>
              </p:cNvPr>
              <p:cNvSpPr/>
              <p:nvPr/>
            </p:nvSpPr>
            <p:spPr>
              <a:xfrm>
                <a:off x="7967184" y="407452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4" name="!!p1">
                <a:extLst>
                  <a:ext uri="{FF2B5EF4-FFF2-40B4-BE49-F238E27FC236}">
                    <a16:creationId xmlns:a16="http://schemas.microsoft.com/office/drawing/2014/main" id="{B5DC429B-EE69-424D-61D0-04AB69C2C8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4074529"/>
                <a:ext cx="1224000" cy="108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!!p3">
                <a:extLst>
                  <a:ext uri="{FF2B5EF4-FFF2-40B4-BE49-F238E27FC236}">
                    <a16:creationId xmlns:a16="http://schemas.microsoft.com/office/drawing/2014/main" id="{9FDC781B-E89D-6F20-7EDC-7A7689E76DDE}"/>
                  </a:ext>
                </a:extLst>
              </p:cNvPr>
              <p:cNvSpPr/>
              <p:nvPr/>
            </p:nvSpPr>
            <p:spPr>
              <a:xfrm>
                <a:off x="7967184" y="709604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5" name="!!p3">
                <a:extLst>
                  <a:ext uri="{FF2B5EF4-FFF2-40B4-BE49-F238E27FC236}">
                    <a16:creationId xmlns:a16="http://schemas.microsoft.com/office/drawing/2014/main" id="{9FDC781B-E89D-6F20-7EDC-7A7689E76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7096049"/>
                <a:ext cx="1224000" cy="108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!!p2">
                <a:extLst>
                  <a:ext uri="{FF2B5EF4-FFF2-40B4-BE49-F238E27FC236}">
                    <a16:creationId xmlns:a16="http://schemas.microsoft.com/office/drawing/2014/main" id="{16B2468E-9F15-2116-383F-7FE594BE78A2}"/>
                  </a:ext>
                </a:extLst>
              </p:cNvPr>
              <p:cNvSpPr/>
              <p:nvPr/>
            </p:nvSpPr>
            <p:spPr>
              <a:xfrm>
                <a:off x="7967184" y="558528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6" name="!!p2">
                <a:extLst>
                  <a:ext uri="{FF2B5EF4-FFF2-40B4-BE49-F238E27FC236}">
                    <a16:creationId xmlns:a16="http://schemas.microsoft.com/office/drawing/2014/main" id="{16B2468E-9F15-2116-383F-7FE594BE78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5585289"/>
                <a:ext cx="1224000" cy="1080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p5">
                <a:extLst>
                  <a:ext uri="{FF2B5EF4-FFF2-40B4-BE49-F238E27FC236}">
                    <a16:creationId xmlns:a16="http://schemas.microsoft.com/office/drawing/2014/main" id="{B39521AA-9540-0AA3-3CC2-89AB74987129}"/>
                  </a:ext>
                </a:extLst>
              </p:cNvPr>
              <p:cNvSpPr/>
              <p:nvPr/>
            </p:nvSpPr>
            <p:spPr>
              <a:xfrm>
                <a:off x="7967184" y="860680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7" name="!!p5">
                <a:extLst>
                  <a:ext uri="{FF2B5EF4-FFF2-40B4-BE49-F238E27FC236}">
                    <a16:creationId xmlns:a16="http://schemas.microsoft.com/office/drawing/2014/main" id="{B39521AA-9540-0AA3-3CC2-89AB749871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8606809"/>
                <a:ext cx="1224000" cy="108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!!p4">
                <a:extLst>
                  <a:ext uri="{FF2B5EF4-FFF2-40B4-BE49-F238E27FC236}">
                    <a16:creationId xmlns:a16="http://schemas.microsoft.com/office/drawing/2014/main" id="{3CB68935-689E-978D-B0E7-D0DD50B61D63}"/>
                  </a:ext>
                </a:extLst>
              </p:cNvPr>
              <p:cNvSpPr/>
              <p:nvPr/>
            </p:nvSpPr>
            <p:spPr>
              <a:xfrm>
                <a:off x="7967184" y="10117568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8" name="!!p4">
                <a:extLst>
                  <a:ext uri="{FF2B5EF4-FFF2-40B4-BE49-F238E27FC236}">
                    <a16:creationId xmlns:a16="http://schemas.microsoft.com/office/drawing/2014/main" id="{3CB68935-689E-978D-B0E7-D0DD50B61D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10117568"/>
                <a:ext cx="1224000" cy="108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!!s">
            <a:extLst>
              <a:ext uri="{FF2B5EF4-FFF2-40B4-BE49-F238E27FC236}">
                <a16:creationId xmlns:a16="http://schemas.microsoft.com/office/drawing/2014/main" id="{39263CB3-7B8F-E7E1-50D1-C1EADF575A79}"/>
              </a:ext>
            </a:extLst>
          </p:cNvPr>
          <p:cNvSpPr/>
          <p:nvPr/>
        </p:nvSpPr>
        <p:spPr>
          <a:xfrm>
            <a:off x="339098" y="6984649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S|0</a:t>
            </a:r>
          </a:p>
        </p:txBody>
      </p:sp>
      <p:sp>
        <p:nvSpPr>
          <p:cNvPr id="40" name="!!t">
            <a:extLst>
              <a:ext uri="{FF2B5EF4-FFF2-40B4-BE49-F238E27FC236}">
                <a16:creationId xmlns:a16="http://schemas.microsoft.com/office/drawing/2014/main" id="{D31344B4-AFEC-89F0-1E15-3DC6B850B14C}"/>
              </a:ext>
            </a:extLst>
          </p:cNvPr>
          <p:cNvSpPr/>
          <p:nvPr/>
        </p:nvSpPr>
        <p:spPr>
          <a:xfrm>
            <a:off x="10659792" y="6747122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t|0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!!w2">
                <a:extLst>
                  <a:ext uri="{FF2B5EF4-FFF2-40B4-BE49-F238E27FC236}">
                    <a16:creationId xmlns:a16="http://schemas.microsoft.com/office/drawing/2014/main" id="{7D024866-A5F0-9BA8-1F79-7BF9672F112B}"/>
                  </a:ext>
                </a:extLst>
              </p:cNvPr>
              <p:cNvSpPr/>
              <p:nvPr/>
            </p:nvSpPr>
            <p:spPr>
              <a:xfrm rot="38468">
                <a:off x="1221594" y="4666302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!!w2">
                <a:extLst>
                  <a:ext uri="{FF2B5EF4-FFF2-40B4-BE49-F238E27FC236}">
                    <a16:creationId xmlns:a16="http://schemas.microsoft.com/office/drawing/2014/main" id="{7D024866-A5F0-9BA8-1F79-7BF9672F1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4666302"/>
                <a:ext cx="1562810" cy="658336"/>
              </a:xfrm>
              <a:prstGeom prst="roundRect">
                <a:avLst/>
              </a:prstGeom>
              <a:blipFill>
                <a:blip r:embed="rId14"/>
                <a:stretch>
                  <a:fillRect l="-1481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!!w2">
                <a:extLst>
                  <a:ext uri="{FF2B5EF4-FFF2-40B4-BE49-F238E27FC236}">
                    <a16:creationId xmlns:a16="http://schemas.microsoft.com/office/drawing/2014/main" id="{9B379AB2-57A0-2CFB-8D3C-B9C8F0218D2C}"/>
                  </a:ext>
                </a:extLst>
              </p:cNvPr>
              <p:cNvSpPr/>
              <p:nvPr/>
            </p:nvSpPr>
            <p:spPr>
              <a:xfrm rot="38468">
                <a:off x="9315401" y="5199242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!!w2">
                <a:extLst>
                  <a:ext uri="{FF2B5EF4-FFF2-40B4-BE49-F238E27FC236}">
                    <a16:creationId xmlns:a16="http://schemas.microsoft.com/office/drawing/2014/main" id="{9B379AB2-57A0-2CFB-8D3C-B9C8F0218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5199242"/>
                <a:ext cx="1562810" cy="658336"/>
              </a:xfrm>
              <a:prstGeom prst="roundRect">
                <a:avLst/>
              </a:prstGeom>
              <a:blipFill>
                <a:blip r:embed="rId15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rc 42">
            <a:extLst>
              <a:ext uri="{FF2B5EF4-FFF2-40B4-BE49-F238E27FC236}">
                <a16:creationId xmlns:a16="http://schemas.microsoft.com/office/drawing/2014/main" id="{608B8297-8081-1650-CCDD-582B88EC9C86}"/>
              </a:ext>
            </a:extLst>
          </p:cNvPr>
          <p:cNvSpPr/>
          <p:nvPr/>
        </p:nvSpPr>
        <p:spPr>
          <a:xfrm>
            <a:off x="998411" y="4015627"/>
            <a:ext cx="10512329" cy="8736233"/>
          </a:xfrm>
          <a:prstGeom prst="arc">
            <a:avLst>
              <a:gd name="adj1" fmla="val 21501321"/>
              <a:gd name="adj2" fmla="val 10731517"/>
            </a:avLst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!!w2">
                <a:extLst>
                  <a:ext uri="{FF2B5EF4-FFF2-40B4-BE49-F238E27FC236}">
                    <a16:creationId xmlns:a16="http://schemas.microsoft.com/office/drawing/2014/main" id="{0921E4B9-D838-9310-F395-E6E3F962A10D}"/>
                  </a:ext>
                </a:extLst>
              </p:cNvPr>
              <p:cNvSpPr/>
              <p:nvPr/>
            </p:nvSpPr>
            <p:spPr>
              <a:xfrm rot="38468">
                <a:off x="5756454" y="12859173"/>
                <a:ext cx="103357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∞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4" name="!!w2">
                <a:extLst>
                  <a:ext uri="{FF2B5EF4-FFF2-40B4-BE49-F238E27FC236}">
                    <a16:creationId xmlns:a16="http://schemas.microsoft.com/office/drawing/2014/main" id="{0921E4B9-D838-9310-F395-E6E3F962A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5756454" y="12859173"/>
                <a:ext cx="1033571" cy="658336"/>
              </a:xfrm>
              <a:prstGeom prst="roundRect">
                <a:avLst/>
              </a:prstGeom>
              <a:blipFill>
                <a:blip r:embed="rId16"/>
                <a:stretch>
                  <a:fillRect l="-2151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!!w2">
            <a:extLst>
              <a:ext uri="{FF2B5EF4-FFF2-40B4-BE49-F238E27FC236}">
                <a16:creationId xmlns:a16="http://schemas.microsoft.com/office/drawing/2014/main" id="{00542764-99E5-8AB8-950A-F705745211FF}"/>
              </a:ext>
            </a:extLst>
          </p:cNvPr>
          <p:cNvSpPr/>
          <p:nvPr/>
        </p:nvSpPr>
        <p:spPr>
          <a:xfrm rot="38468">
            <a:off x="5693247" y="370135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46" name="!!gg">
            <a:extLst>
              <a:ext uri="{FF2B5EF4-FFF2-40B4-BE49-F238E27FC236}">
                <a16:creationId xmlns:a16="http://schemas.microsoft.com/office/drawing/2014/main" id="{8B27CC1C-769B-ECC7-91C4-E71D926BBC1A}"/>
              </a:ext>
            </a:extLst>
          </p:cNvPr>
          <p:cNvSpPr/>
          <p:nvPr/>
        </p:nvSpPr>
        <p:spPr>
          <a:xfrm>
            <a:off x="7314233" y="2939580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!!box">
                <a:extLst>
                  <a:ext uri="{FF2B5EF4-FFF2-40B4-BE49-F238E27FC236}">
                    <a16:creationId xmlns:a16="http://schemas.microsoft.com/office/drawing/2014/main" id="{BDD96FDB-8DB2-5164-4ECA-60A116E6B11B}"/>
                  </a:ext>
                </a:extLst>
              </p:cNvPr>
              <p:cNvSpPr/>
              <p:nvPr/>
            </p:nvSpPr>
            <p:spPr>
              <a:xfrm>
                <a:off x="12192000" y="2597726"/>
                <a:ext cx="11672455" cy="1065288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there is a circulation in H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Look at the customer 1</a:t>
                </a:r>
                <a:endParaRPr lang="en-US" sz="4400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What is the flow on s to 1?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sz="4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44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44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4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44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</m:t>
                        </m:r>
                        <m:r>
                          <a:rPr lang="en-US" sz="44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e>
                    </m:d>
                    <m:r>
                      <a:rPr lang="en-US" sz="44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sSubSup>
                      <m:sSubSupPr>
                        <m:ctrlPr>
                          <a:rPr lang="en-US" sz="4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44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c</m:t>
                        </m:r>
                      </m:e>
                      <m:sub>
                        <m:r>
                          <a:rPr lang="en-US" sz="44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  <m:sup>
                        <m:r>
                          <a:rPr lang="en-US" sz="44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′</m:t>
                        </m:r>
                      </m:sup>
                    </m:sSub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implies that there is a flow of 1 on f(s1) outgoing edges from 1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90" name="!!box">
                <a:extLst>
                  <a:ext uri="{FF2B5EF4-FFF2-40B4-BE49-F238E27FC236}">
                    <a16:creationId xmlns:a16="http://schemas.microsoft.com/office/drawing/2014/main" id="{BDD96FDB-8DB2-5164-4ECA-60A116E6B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2597726"/>
                <a:ext cx="11672455" cy="1065288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D9D7386-F59F-A315-9D62-7A966246EF1D}"/>
              </a:ext>
            </a:extLst>
          </p:cNvPr>
          <p:cNvSpPr/>
          <p:nvPr/>
        </p:nvSpPr>
        <p:spPr>
          <a:xfrm>
            <a:off x="2061048" y="12557028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603D6CE-B698-C239-E323-7217A5D86AB4}"/>
              </a:ext>
            </a:extLst>
          </p:cNvPr>
          <p:cNvSpPr/>
          <p:nvPr/>
        </p:nvSpPr>
        <p:spPr>
          <a:xfrm>
            <a:off x="7071116" y="12546526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2036851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5D22B64-4986-3A9F-1908-98E218BF3DB5}"/>
              </a:ext>
            </a:extLst>
          </p:cNvPr>
          <p:cNvSpPr/>
          <p:nvPr/>
        </p:nvSpPr>
        <p:spPr>
          <a:xfrm>
            <a:off x="5023199" y="3696179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EDEA364-B124-C9CF-BDF3-D4EFB60650BE}"/>
              </a:ext>
            </a:extLst>
          </p:cNvPr>
          <p:cNvSpPr/>
          <p:nvPr/>
        </p:nvSpPr>
        <p:spPr>
          <a:xfrm>
            <a:off x="548145" y="4666302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ED905F1-F3DF-5781-BF13-78E7C71AA71E}"/>
              </a:ext>
            </a:extLst>
          </p:cNvPr>
          <p:cNvSpPr/>
          <p:nvPr/>
        </p:nvSpPr>
        <p:spPr>
          <a:xfrm>
            <a:off x="583974" y="465386"/>
            <a:ext cx="23128081" cy="1924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circulation in H, then there is a way to design a survey </a:t>
            </a:r>
          </a:p>
        </p:txBody>
      </p:sp>
      <p:cxnSp>
        <p:nvCxnSpPr>
          <p:cNvPr id="2" name="!!l10">
            <a:extLst>
              <a:ext uri="{FF2B5EF4-FFF2-40B4-BE49-F238E27FC236}">
                <a16:creationId xmlns:a16="http://schemas.microsoft.com/office/drawing/2014/main" id="{ADCC0EAF-3FDF-E35D-DABC-14F647291084}"/>
              </a:ext>
            </a:extLst>
          </p:cNvPr>
          <p:cNvCxnSpPr>
            <a:cxnSpLocks/>
            <a:stCxn id="15" idx="5"/>
            <a:endCxn id="35" idx="2"/>
          </p:cNvCxnSpPr>
          <p:nvPr/>
        </p:nvCxnSpPr>
        <p:spPr>
          <a:xfrm>
            <a:off x="3979861" y="3474724"/>
            <a:ext cx="3987323" cy="416132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" name="!!l1">
            <a:extLst>
              <a:ext uri="{FF2B5EF4-FFF2-40B4-BE49-F238E27FC236}">
                <a16:creationId xmlns:a16="http://schemas.microsoft.com/office/drawing/2014/main" id="{F8DBD8A1-FCEE-B769-36DD-7E4C0826CC06}"/>
              </a:ext>
            </a:extLst>
          </p:cNvPr>
          <p:cNvCxnSpPr>
            <a:cxnSpLocks/>
            <a:stCxn id="15" idx="6"/>
            <a:endCxn id="34" idx="2"/>
          </p:cNvCxnSpPr>
          <p:nvPr/>
        </p:nvCxnSpPr>
        <p:spPr>
          <a:xfrm>
            <a:off x="4138023" y="3178895"/>
            <a:ext cx="3829161" cy="143563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0A98BF-7566-4FDC-BE4A-B67CD9B3979E}"/>
              </a:ext>
            </a:extLst>
          </p:cNvPr>
          <p:cNvCxnSpPr>
            <a:cxnSpLocks/>
            <a:stCxn id="40" idx="1"/>
            <a:endCxn id="34" idx="6"/>
          </p:cNvCxnSpPr>
          <p:nvPr/>
        </p:nvCxnSpPr>
        <p:spPr>
          <a:xfrm flipH="1" flipV="1">
            <a:off x="9191184" y="4614529"/>
            <a:ext cx="1692995" cy="234400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2CB4AF-8318-40BC-7872-E33DD65D0989}"/>
              </a:ext>
            </a:extLst>
          </p:cNvPr>
          <p:cNvCxnSpPr>
            <a:cxnSpLocks/>
            <a:stCxn id="40" idx="2"/>
            <a:endCxn id="36" idx="6"/>
          </p:cNvCxnSpPr>
          <p:nvPr/>
        </p:nvCxnSpPr>
        <p:spPr>
          <a:xfrm flipH="1" flipV="1">
            <a:off x="9191184" y="6125289"/>
            <a:ext cx="1468608" cy="134363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4066C9-8D53-C07B-97CD-B50F53B69DFD}"/>
              </a:ext>
            </a:extLst>
          </p:cNvPr>
          <p:cNvCxnSpPr>
            <a:cxnSpLocks/>
            <a:stCxn id="40" idx="2"/>
            <a:endCxn id="35" idx="6"/>
          </p:cNvCxnSpPr>
          <p:nvPr/>
        </p:nvCxnSpPr>
        <p:spPr>
          <a:xfrm flipH="1">
            <a:off x="9191184" y="7468922"/>
            <a:ext cx="1468608" cy="167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6A3232-3912-D098-B4DD-2B6010036B08}"/>
              </a:ext>
            </a:extLst>
          </p:cNvPr>
          <p:cNvCxnSpPr>
            <a:cxnSpLocks/>
            <a:stCxn id="40" idx="2"/>
            <a:endCxn id="37" idx="6"/>
          </p:cNvCxnSpPr>
          <p:nvPr/>
        </p:nvCxnSpPr>
        <p:spPr>
          <a:xfrm flipH="1">
            <a:off x="9191184" y="7468922"/>
            <a:ext cx="1468608" cy="167788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A774DA-CF38-5F23-0C4A-015738C654A3}"/>
              </a:ext>
            </a:extLst>
          </p:cNvPr>
          <p:cNvCxnSpPr>
            <a:cxnSpLocks/>
            <a:stCxn id="40" idx="3"/>
            <a:endCxn id="38" idx="6"/>
          </p:cNvCxnSpPr>
          <p:nvPr/>
        </p:nvCxnSpPr>
        <p:spPr>
          <a:xfrm flipH="1">
            <a:off x="9191184" y="7979312"/>
            <a:ext cx="1692995" cy="2678256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B08641-0AD9-26FB-DD41-802DC1A702D4}"/>
              </a:ext>
            </a:extLst>
          </p:cNvPr>
          <p:cNvCxnSpPr>
            <a:cxnSpLocks/>
            <a:stCxn id="39" idx="7"/>
            <a:endCxn id="15" idx="3"/>
          </p:cNvCxnSpPr>
          <p:nvPr/>
        </p:nvCxnSpPr>
        <p:spPr>
          <a:xfrm flipV="1">
            <a:off x="1646919" y="3474724"/>
            <a:ext cx="1569266" cy="372133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226146-CC7D-98FC-32E4-362A315C3224}"/>
              </a:ext>
            </a:extLst>
          </p:cNvPr>
          <p:cNvCxnSpPr>
            <a:cxnSpLocks/>
            <a:stCxn id="39" idx="7"/>
            <a:endCxn id="33" idx="2"/>
          </p:cNvCxnSpPr>
          <p:nvPr/>
        </p:nvCxnSpPr>
        <p:spPr>
          <a:xfrm flipV="1">
            <a:off x="1646919" y="4820002"/>
            <a:ext cx="1481337" cy="237605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14FA73-05CE-4334-A678-49EE789B0B1E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1812313" y="6461109"/>
            <a:ext cx="1315942" cy="11227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F93F9E-51BD-0A28-0B0E-3FC03E0C5729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1736719" y="7578239"/>
            <a:ext cx="1401873" cy="52397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CBC49C-AEFD-25C8-5552-977F5A45C5D1}"/>
              </a:ext>
            </a:extLst>
          </p:cNvPr>
          <p:cNvCxnSpPr>
            <a:cxnSpLocks/>
            <a:stCxn id="39" idx="5"/>
            <a:endCxn id="29" idx="2"/>
          </p:cNvCxnSpPr>
          <p:nvPr/>
        </p:nvCxnSpPr>
        <p:spPr>
          <a:xfrm>
            <a:off x="1646919" y="8216839"/>
            <a:ext cx="1561907" cy="1526484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A68F88-B9E1-DE3E-650A-6F7F6308AAFD}"/>
              </a:ext>
            </a:extLst>
          </p:cNvPr>
          <p:cNvCxnSpPr>
            <a:cxnSpLocks/>
            <a:stCxn id="39" idx="5"/>
            <a:endCxn id="30" idx="2"/>
          </p:cNvCxnSpPr>
          <p:nvPr/>
        </p:nvCxnSpPr>
        <p:spPr>
          <a:xfrm>
            <a:off x="1646919" y="8216839"/>
            <a:ext cx="1561907" cy="316759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!!c5">
                <a:extLst>
                  <a:ext uri="{FF2B5EF4-FFF2-40B4-BE49-F238E27FC236}">
                    <a16:creationId xmlns:a16="http://schemas.microsoft.com/office/drawing/2014/main" id="{1BEADB20-58F2-05D6-8BB5-67CDB16874F7}"/>
                  </a:ext>
                </a:extLst>
              </p:cNvPr>
              <p:cNvSpPr/>
              <p:nvPr/>
            </p:nvSpPr>
            <p:spPr>
              <a:xfrm>
                <a:off x="3058023" y="2760529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15" name="!!c5">
                <a:extLst>
                  <a:ext uri="{FF2B5EF4-FFF2-40B4-BE49-F238E27FC236}">
                    <a16:creationId xmlns:a16="http://schemas.microsoft.com/office/drawing/2014/main" id="{1BEADB20-58F2-05D6-8BB5-67CDB16874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23" y="2760529"/>
                <a:ext cx="1080000" cy="836732"/>
              </a:xfrm>
              <a:prstGeom prst="ellipse">
                <a:avLst/>
              </a:prstGeom>
              <a:blipFill>
                <a:blip r:embed="rId3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!!l13">
            <a:extLst>
              <a:ext uri="{FF2B5EF4-FFF2-40B4-BE49-F238E27FC236}">
                <a16:creationId xmlns:a16="http://schemas.microsoft.com/office/drawing/2014/main" id="{C7055E5D-7A6B-810C-05A4-EA7E0CDD60A3}"/>
              </a:ext>
            </a:extLst>
          </p:cNvPr>
          <p:cNvCxnSpPr>
            <a:cxnSpLocks/>
            <a:stCxn id="29" idx="7"/>
            <a:endCxn id="36" idx="2"/>
          </p:cNvCxnSpPr>
          <p:nvPr/>
        </p:nvCxnSpPr>
        <p:spPr>
          <a:xfrm flipV="1">
            <a:off x="4130664" y="6125289"/>
            <a:ext cx="3836520" cy="3322205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!!l12">
            <a:extLst>
              <a:ext uri="{FF2B5EF4-FFF2-40B4-BE49-F238E27FC236}">
                <a16:creationId xmlns:a16="http://schemas.microsoft.com/office/drawing/2014/main" id="{720961B9-A438-23AD-54F0-B412BF4A5757}"/>
              </a:ext>
            </a:extLst>
          </p:cNvPr>
          <p:cNvCxnSpPr>
            <a:cxnSpLocks/>
            <a:stCxn id="29" idx="7"/>
            <a:endCxn id="34" idx="3"/>
          </p:cNvCxnSpPr>
          <p:nvPr/>
        </p:nvCxnSpPr>
        <p:spPr>
          <a:xfrm flipV="1">
            <a:off x="4130664" y="4996367"/>
            <a:ext cx="4015771" cy="445112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l11">
            <a:extLst>
              <a:ext uri="{FF2B5EF4-FFF2-40B4-BE49-F238E27FC236}">
                <a16:creationId xmlns:a16="http://schemas.microsoft.com/office/drawing/2014/main" id="{169D0B93-6BDA-E7AB-8144-E0079FE5BAEA}"/>
              </a:ext>
            </a:extLst>
          </p:cNvPr>
          <p:cNvCxnSpPr>
            <a:cxnSpLocks/>
            <a:stCxn id="30" idx="6"/>
            <a:endCxn id="36" idx="2"/>
          </p:cNvCxnSpPr>
          <p:nvPr/>
        </p:nvCxnSpPr>
        <p:spPr>
          <a:xfrm flipV="1">
            <a:off x="4288826" y="6125289"/>
            <a:ext cx="3678358" cy="5259141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l9">
            <a:extLst>
              <a:ext uri="{FF2B5EF4-FFF2-40B4-BE49-F238E27FC236}">
                <a16:creationId xmlns:a16="http://schemas.microsoft.com/office/drawing/2014/main" id="{E6B2C7DB-3F25-244D-CC29-CD88D0DBE6B9}"/>
              </a:ext>
            </a:extLst>
          </p:cNvPr>
          <p:cNvCxnSpPr>
            <a:cxnSpLocks/>
            <a:stCxn id="33" idx="6"/>
            <a:endCxn id="35" idx="2"/>
          </p:cNvCxnSpPr>
          <p:nvPr/>
        </p:nvCxnSpPr>
        <p:spPr>
          <a:xfrm>
            <a:off x="4208256" y="4820002"/>
            <a:ext cx="3758928" cy="281604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i8">
            <a:extLst>
              <a:ext uri="{FF2B5EF4-FFF2-40B4-BE49-F238E27FC236}">
                <a16:creationId xmlns:a16="http://schemas.microsoft.com/office/drawing/2014/main" id="{1C86A1EA-1FF1-56F9-A666-DDDC161148C0}"/>
              </a:ext>
            </a:extLst>
          </p:cNvPr>
          <p:cNvCxnSpPr>
            <a:cxnSpLocks/>
            <a:stCxn id="33" idx="5"/>
            <a:endCxn id="38" idx="1"/>
          </p:cNvCxnSpPr>
          <p:nvPr/>
        </p:nvCxnSpPr>
        <p:spPr>
          <a:xfrm>
            <a:off x="4050094" y="5115831"/>
            <a:ext cx="4096341" cy="5159899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l7">
            <a:extLst>
              <a:ext uri="{FF2B5EF4-FFF2-40B4-BE49-F238E27FC236}">
                <a16:creationId xmlns:a16="http://schemas.microsoft.com/office/drawing/2014/main" id="{95F7CB9B-7AA8-7404-05BD-D12C4D33A2DE}"/>
              </a:ext>
            </a:extLst>
          </p:cNvPr>
          <p:cNvCxnSpPr>
            <a:cxnSpLocks/>
            <a:stCxn id="38" idx="2"/>
            <a:endCxn id="32" idx="5"/>
          </p:cNvCxnSpPr>
          <p:nvPr/>
        </p:nvCxnSpPr>
        <p:spPr>
          <a:xfrm flipH="1" flipV="1">
            <a:off x="4050093" y="6756938"/>
            <a:ext cx="3917091" cy="390063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l6">
            <a:extLst>
              <a:ext uri="{FF2B5EF4-FFF2-40B4-BE49-F238E27FC236}">
                <a16:creationId xmlns:a16="http://schemas.microsoft.com/office/drawing/2014/main" id="{56F34212-7489-227B-0D86-854B91A694AC}"/>
              </a:ext>
            </a:extLst>
          </p:cNvPr>
          <p:cNvCxnSpPr>
            <a:cxnSpLocks/>
            <a:stCxn id="32" idx="6"/>
            <a:endCxn id="37" idx="2"/>
          </p:cNvCxnSpPr>
          <p:nvPr/>
        </p:nvCxnSpPr>
        <p:spPr>
          <a:xfrm>
            <a:off x="4208255" y="6461109"/>
            <a:ext cx="3758929" cy="268570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!!l5">
            <a:extLst>
              <a:ext uri="{FF2B5EF4-FFF2-40B4-BE49-F238E27FC236}">
                <a16:creationId xmlns:a16="http://schemas.microsoft.com/office/drawing/2014/main" id="{C1707B89-D6E1-679D-3963-37697E9C0000}"/>
              </a:ext>
            </a:extLst>
          </p:cNvPr>
          <p:cNvCxnSpPr>
            <a:cxnSpLocks/>
            <a:stCxn id="32" idx="6"/>
            <a:endCxn id="35" idx="2"/>
          </p:cNvCxnSpPr>
          <p:nvPr/>
        </p:nvCxnSpPr>
        <p:spPr>
          <a:xfrm>
            <a:off x="4208255" y="6461109"/>
            <a:ext cx="3758929" cy="1174940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!!l4">
            <a:extLst>
              <a:ext uri="{FF2B5EF4-FFF2-40B4-BE49-F238E27FC236}">
                <a16:creationId xmlns:a16="http://schemas.microsoft.com/office/drawing/2014/main" id="{D0D460BE-845B-7C79-D76C-B91E511A91C3}"/>
              </a:ext>
            </a:extLst>
          </p:cNvPr>
          <p:cNvCxnSpPr>
            <a:cxnSpLocks/>
            <a:stCxn id="31" idx="7"/>
            <a:endCxn id="36" idx="2"/>
          </p:cNvCxnSpPr>
          <p:nvPr/>
        </p:nvCxnSpPr>
        <p:spPr>
          <a:xfrm flipV="1">
            <a:off x="4060430" y="6125289"/>
            <a:ext cx="3906754" cy="1681098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!!l3">
            <a:extLst>
              <a:ext uri="{FF2B5EF4-FFF2-40B4-BE49-F238E27FC236}">
                <a16:creationId xmlns:a16="http://schemas.microsoft.com/office/drawing/2014/main" id="{EC6AC832-F8BB-F048-5599-408748B780F0}"/>
              </a:ext>
            </a:extLst>
          </p:cNvPr>
          <p:cNvCxnSpPr>
            <a:cxnSpLocks/>
            <a:stCxn id="31" idx="6"/>
            <a:endCxn id="35" idx="2"/>
          </p:cNvCxnSpPr>
          <p:nvPr/>
        </p:nvCxnSpPr>
        <p:spPr>
          <a:xfrm flipV="1">
            <a:off x="4218592" y="7636049"/>
            <a:ext cx="3748592" cy="466167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!!l2">
            <a:extLst>
              <a:ext uri="{FF2B5EF4-FFF2-40B4-BE49-F238E27FC236}">
                <a16:creationId xmlns:a16="http://schemas.microsoft.com/office/drawing/2014/main" id="{27A8784F-9398-8EF4-4A16-8D383E43CEBD}"/>
              </a:ext>
            </a:extLst>
          </p:cNvPr>
          <p:cNvCxnSpPr>
            <a:cxnSpLocks/>
            <a:stCxn id="31" idx="6"/>
            <a:endCxn id="37" idx="2"/>
          </p:cNvCxnSpPr>
          <p:nvPr/>
        </p:nvCxnSpPr>
        <p:spPr>
          <a:xfrm>
            <a:off x="4218592" y="8102216"/>
            <a:ext cx="3748592" cy="1044593"/>
          </a:xfrm>
          <a:prstGeom prst="straightConnector1">
            <a:avLst/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!!c4">
                <a:extLst>
                  <a:ext uri="{FF2B5EF4-FFF2-40B4-BE49-F238E27FC236}">
                    <a16:creationId xmlns:a16="http://schemas.microsoft.com/office/drawing/2014/main" id="{DD8F99DD-5F9F-FB05-B709-7C93DAE39217}"/>
                  </a:ext>
                </a:extLst>
              </p:cNvPr>
              <p:cNvSpPr/>
              <p:nvPr/>
            </p:nvSpPr>
            <p:spPr>
              <a:xfrm>
                <a:off x="3208826" y="9324957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29" name="!!c4">
                <a:extLst>
                  <a:ext uri="{FF2B5EF4-FFF2-40B4-BE49-F238E27FC236}">
                    <a16:creationId xmlns:a16="http://schemas.microsoft.com/office/drawing/2014/main" id="{DD8F99DD-5F9F-FB05-B709-7C93DAE39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9324957"/>
                <a:ext cx="1080000" cy="836732"/>
              </a:xfrm>
              <a:prstGeom prst="ellipse">
                <a:avLst/>
              </a:prstGeom>
              <a:blipFill>
                <a:blip r:embed="rId4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!!c6">
                <a:extLst>
                  <a:ext uri="{FF2B5EF4-FFF2-40B4-BE49-F238E27FC236}">
                    <a16:creationId xmlns:a16="http://schemas.microsoft.com/office/drawing/2014/main" id="{F02F3C1C-8FBE-5EE1-179A-BFED64B869E4}"/>
                  </a:ext>
                </a:extLst>
              </p:cNvPr>
              <p:cNvSpPr/>
              <p:nvPr/>
            </p:nvSpPr>
            <p:spPr>
              <a:xfrm>
                <a:off x="3208826" y="10966064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0" name="!!c6">
                <a:extLst>
                  <a:ext uri="{FF2B5EF4-FFF2-40B4-BE49-F238E27FC236}">
                    <a16:creationId xmlns:a16="http://schemas.microsoft.com/office/drawing/2014/main" id="{F02F3C1C-8FBE-5EE1-179A-BFED64B86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826" y="10966064"/>
                <a:ext cx="1080000" cy="836732"/>
              </a:xfrm>
              <a:prstGeom prst="ellipse">
                <a:avLst/>
              </a:prstGeom>
              <a:blipFill>
                <a:blip r:embed="rId5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!!c3">
                <a:extLst>
                  <a:ext uri="{FF2B5EF4-FFF2-40B4-BE49-F238E27FC236}">
                    <a16:creationId xmlns:a16="http://schemas.microsoft.com/office/drawing/2014/main" id="{BA7ED570-B1A5-13BB-DAF6-57CA64C0A931}"/>
                  </a:ext>
                </a:extLst>
              </p:cNvPr>
              <p:cNvSpPr/>
              <p:nvPr/>
            </p:nvSpPr>
            <p:spPr>
              <a:xfrm>
                <a:off x="3138592" y="7683850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1" name="!!c3">
                <a:extLst>
                  <a:ext uri="{FF2B5EF4-FFF2-40B4-BE49-F238E27FC236}">
                    <a16:creationId xmlns:a16="http://schemas.microsoft.com/office/drawing/2014/main" id="{BA7ED570-B1A5-13BB-DAF6-57CA64C0A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92" y="7683850"/>
                <a:ext cx="1080000" cy="83673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!!c1">
                <a:extLst>
                  <a:ext uri="{FF2B5EF4-FFF2-40B4-BE49-F238E27FC236}">
                    <a16:creationId xmlns:a16="http://schemas.microsoft.com/office/drawing/2014/main" id="{63FE2260-40E2-211E-E5AC-11DB00B59F13}"/>
                  </a:ext>
                </a:extLst>
              </p:cNvPr>
              <p:cNvSpPr/>
              <p:nvPr/>
            </p:nvSpPr>
            <p:spPr>
              <a:xfrm>
                <a:off x="3128255" y="6042743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2" name="!!c1">
                <a:extLst>
                  <a:ext uri="{FF2B5EF4-FFF2-40B4-BE49-F238E27FC236}">
                    <a16:creationId xmlns:a16="http://schemas.microsoft.com/office/drawing/2014/main" id="{63FE2260-40E2-211E-E5AC-11DB00B59F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5" y="6042743"/>
                <a:ext cx="1080000" cy="83673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!!c2">
                <a:extLst>
                  <a:ext uri="{FF2B5EF4-FFF2-40B4-BE49-F238E27FC236}">
                    <a16:creationId xmlns:a16="http://schemas.microsoft.com/office/drawing/2014/main" id="{E070ED3D-4500-9DF8-B050-E15D350ECAAF}"/>
                  </a:ext>
                </a:extLst>
              </p:cNvPr>
              <p:cNvSpPr/>
              <p:nvPr/>
            </p:nvSpPr>
            <p:spPr>
              <a:xfrm>
                <a:off x="3128256" y="4401636"/>
                <a:ext cx="1080000" cy="836732"/>
              </a:xfrm>
              <a:prstGeom prst="ellipse">
                <a:avLst/>
              </a:prstGeom>
              <a:solidFill>
                <a:srgbClr val="7030A0">
                  <a:alpha val="34770"/>
                </a:srgbClr>
              </a:solidFill>
              <a:ln w="127000" cap="flat" cmpd="sng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3" name="!!c2">
                <a:extLst>
                  <a:ext uri="{FF2B5EF4-FFF2-40B4-BE49-F238E27FC236}">
                    <a16:creationId xmlns:a16="http://schemas.microsoft.com/office/drawing/2014/main" id="{E070ED3D-4500-9DF8-B050-E15D350EC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56" y="4401636"/>
                <a:ext cx="1080000" cy="836732"/>
              </a:xfrm>
              <a:prstGeom prst="ellipse">
                <a:avLst/>
              </a:prstGeom>
              <a:blipFill>
                <a:blip r:embed="rId8"/>
                <a:stretch>
                  <a:fillRect b="-1299"/>
                </a:stretch>
              </a:blipFill>
              <a:ln w="127000" cap="flat" cmpd="sng">
                <a:solidFill>
                  <a:srgbClr val="7030A0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p1">
                <a:extLst>
                  <a:ext uri="{FF2B5EF4-FFF2-40B4-BE49-F238E27FC236}">
                    <a16:creationId xmlns:a16="http://schemas.microsoft.com/office/drawing/2014/main" id="{B5DC429B-EE69-424D-61D0-04AB69C2C881}"/>
                  </a:ext>
                </a:extLst>
              </p:cNvPr>
              <p:cNvSpPr/>
              <p:nvPr/>
            </p:nvSpPr>
            <p:spPr>
              <a:xfrm>
                <a:off x="7967184" y="407452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1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4" name="!!p1">
                <a:extLst>
                  <a:ext uri="{FF2B5EF4-FFF2-40B4-BE49-F238E27FC236}">
                    <a16:creationId xmlns:a16="http://schemas.microsoft.com/office/drawing/2014/main" id="{B5DC429B-EE69-424D-61D0-04AB69C2C8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4074529"/>
                <a:ext cx="1224000" cy="108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!!p3">
                <a:extLst>
                  <a:ext uri="{FF2B5EF4-FFF2-40B4-BE49-F238E27FC236}">
                    <a16:creationId xmlns:a16="http://schemas.microsoft.com/office/drawing/2014/main" id="{9FDC781B-E89D-6F20-7EDC-7A7689E76DDE}"/>
                  </a:ext>
                </a:extLst>
              </p:cNvPr>
              <p:cNvSpPr/>
              <p:nvPr/>
            </p:nvSpPr>
            <p:spPr>
              <a:xfrm>
                <a:off x="7967184" y="709604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4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5" name="!!p3">
                <a:extLst>
                  <a:ext uri="{FF2B5EF4-FFF2-40B4-BE49-F238E27FC236}">
                    <a16:creationId xmlns:a16="http://schemas.microsoft.com/office/drawing/2014/main" id="{9FDC781B-E89D-6F20-7EDC-7A7689E76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7096049"/>
                <a:ext cx="1224000" cy="108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!!p2">
                <a:extLst>
                  <a:ext uri="{FF2B5EF4-FFF2-40B4-BE49-F238E27FC236}">
                    <a16:creationId xmlns:a16="http://schemas.microsoft.com/office/drawing/2014/main" id="{16B2468E-9F15-2116-383F-7FE594BE78A2}"/>
                  </a:ext>
                </a:extLst>
              </p:cNvPr>
              <p:cNvSpPr/>
              <p:nvPr/>
            </p:nvSpPr>
            <p:spPr>
              <a:xfrm>
                <a:off x="7967184" y="558528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3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6" name="!!p2">
                <a:extLst>
                  <a:ext uri="{FF2B5EF4-FFF2-40B4-BE49-F238E27FC236}">
                    <a16:creationId xmlns:a16="http://schemas.microsoft.com/office/drawing/2014/main" id="{16B2468E-9F15-2116-383F-7FE594BE78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5585289"/>
                <a:ext cx="1224000" cy="1080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!!p5">
                <a:extLst>
                  <a:ext uri="{FF2B5EF4-FFF2-40B4-BE49-F238E27FC236}">
                    <a16:creationId xmlns:a16="http://schemas.microsoft.com/office/drawing/2014/main" id="{B39521AA-9540-0AA3-3CC2-89AB74987129}"/>
                  </a:ext>
                </a:extLst>
              </p:cNvPr>
              <p:cNvSpPr/>
              <p:nvPr/>
            </p:nvSpPr>
            <p:spPr>
              <a:xfrm>
                <a:off x="7967184" y="8606809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6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7" name="!!p5">
                <a:extLst>
                  <a:ext uri="{FF2B5EF4-FFF2-40B4-BE49-F238E27FC236}">
                    <a16:creationId xmlns:a16="http://schemas.microsoft.com/office/drawing/2014/main" id="{B39521AA-9540-0AA3-3CC2-89AB749871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8606809"/>
                <a:ext cx="1224000" cy="108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!!p4">
                <a:extLst>
                  <a:ext uri="{FF2B5EF4-FFF2-40B4-BE49-F238E27FC236}">
                    <a16:creationId xmlns:a16="http://schemas.microsoft.com/office/drawing/2014/main" id="{3CB68935-689E-978D-B0E7-D0DD50B61D63}"/>
                  </a:ext>
                </a:extLst>
              </p:cNvPr>
              <p:cNvSpPr/>
              <p:nvPr/>
            </p:nvSpPr>
            <p:spPr>
              <a:xfrm>
                <a:off x="7967184" y="10117568"/>
                <a:ext cx="1224000" cy="10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34770"/>
                </a:schemeClr>
              </a:solid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5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|0</a:t>
                </a:r>
              </a:p>
            </p:txBody>
          </p:sp>
        </mc:Choice>
        <mc:Fallback xmlns="">
          <p:sp>
            <p:nvSpPr>
              <p:cNvPr id="38" name="!!p4">
                <a:extLst>
                  <a:ext uri="{FF2B5EF4-FFF2-40B4-BE49-F238E27FC236}">
                    <a16:creationId xmlns:a16="http://schemas.microsoft.com/office/drawing/2014/main" id="{3CB68935-689E-978D-B0E7-D0DD50B61D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84" y="10117568"/>
                <a:ext cx="1224000" cy="108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0" cap="flat" cmpd="sng">
                <a:solidFill>
                  <a:schemeClr val="accent3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!!s">
            <a:extLst>
              <a:ext uri="{FF2B5EF4-FFF2-40B4-BE49-F238E27FC236}">
                <a16:creationId xmlns:a16="http://schemas.microsoft.com/office/drawing/2014/main" id="{39263CB3-7B8F-E7E1-50D1-C1EADF575A79}"/>
              </a:ext>
            </a:extLst>
          </p:cNvPr>
          <p:cNvSpPr/>
          <p:nvPr/>
        </p:nvSpPr>
        <p:spPr>
          <a:xfrm>
            <a:off x="339098" y="6984649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S|0</a:t>
            </a:r>
          </a:p>
        </p:txBody>
      </p:sp>
      <p:sp>
        <p:nvSpPr>
          <p:cNvPr id="40" name="!!t">
            <a:extLst>
              <a:ext uri="{FF2B5EF4-FFF2-40B4-BE49-F238E27FC236}">
                <a16:creationId xmlns:a16="http://schemas.microsoft.com/office/drawing/2014/main" id="{D31344B4-AFEC-89F0-1E15-3DC6B850B14C}"/>
              </a:ext>
            </a:extLst>
          </p:cNvPr>
          <p:cNvSpPr/>
          <p:nvPr/>
        </p:nvSpPr>
        <p:spPr>
          <a:xfrm>
            <a:off x="10659792" y="6747122"/>
            <a:ext cx="1532208" cy="1443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t|0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!!w2">
                <a:extLst>
                  <a:ext uri="{FF2B5EF4-FFF2-40B4-BE49-F238E27FC236}">
                    <a16:creationId xmlns:a16="http://schemas.microsoft.com/office/drawing/2014/main" id="{7D024866-A5F0-9BA8-1F79-7BF9672F112B}"/>
                  </a:ext>
                </a:extLst>
              </p:cNvPr>
              <p:cNvSpPr/>
              <p:nvPr/>
            </p:nvSpPr>
            <p:spPr>
              <a:xfrm rot="38468">
                <a:off x="1221594" y="4666302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1" name="!!w2">
                <a:extLst>
                  <a:ext uri="{FF2B5EF4-FFF2-40B4-BE49-F238E27FC236}">
                    <a16:creationId xmlns:a16="http://schemas.microsoft.com/office/drawing/2014/main" id="{7D024866-A5F0-9BA8-1F79-7BF9672F1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1221594" y="4666302"/>
                <a:ext cx="1562810" cy="658336"/>
              </a:xfrm>
              <a:prstGeom prst="roundRect">
                <a:avLst/>
              </a:prstGeom>
              <a:blipFill>
                <a:blip r:embed="rId14"/>
                <a:stretch>
                  <a:fillRect l="-1481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!!w2">
                <a:extLst>
                  <a:ext uri="{FF2B5EF4-FFF2-40B4-BE49-F238E27FC236}">
                    <a16:creationId xmlns:a16="http://schemas.microsoft.com/office/drawing/2014/main" id="{9B379AB2-57A0-2CFB-8D3C-B9C8F0218D2C}"/>
                  </a:ext>
                </a:extLst>
              </p:cNvPr>
              <p:cNvSpPr/>
              <p:nvPr/>
            </p:nvSpPr>
            <p:spPr>
              <a:xfrm rot="38468">
                <a:off x="9315401" y="5199242"/>
                <a:ext cx="1562810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</m:t>
                      </m:r>
                      <m:sSubSup>
                        <m:sSub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′</m:t>
                          </m:r>
                        </m:sup>
                      </m:sSub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,</m:t>
                      </m:r>
                      <m:sSub>
                        <m:sSub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𝑝</m:t>
                          </m:r>
                        </m:e>
                        <m:sub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2" name="!!w2">
                <a:extLst>
                  <a:ext uri="{FF2B5EF4-FFF2-40B4-BE49-F238E27FC236}">
                    <a16:creationId xmlns:a16="http://schemas.microsoft.com/office/drawing/2014/main" id="{9B379AB2-57A0-2CFB-8D3C-B9C8F0218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9315401" y="5199242"/>
                <a:ext cx="1562810" cy="658336"/>
              </a:xfrm>
              <a:prstGeom prst="roundRect">
                <a:avLst/>
              </a:prstGeom>
              <a:blipFill>
                <a:blip r:embed="rId15"/>
                <a:stretch>
                  <a:fillRect l="-4444" b="-3077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rc 42">
            <a:extLst>
              <a:ext uri="{FF2B5EF4-FFF2-40B4-BE49-F238E27FC236}">
                <a16:creationId xmlns:a16="http://schemas.microsoft.com/office/drawing/2014/main" id="{608B8297-8081-1650-CCDD-582B88EC9C86}"/>
              </a:ext>
            </a:extLst>
          </p:cNvPr>
          <p:cNvSpPr/>
          <p:nvPr/>
        </p:nvSpPr>
        <p:spPr>
          <a:xfrm>
            <a:off x="998411" y="4015627"/>
            <a:ext cx="10512329" cy="8736233"/>
          </a:xfrm>
          <a:prstGeom prst="arc">
            <a:avLst>
              <a:gd name="adj1" fmla="val 21501321"/>
              <a:gd name="adj2" fmla="val 10731517"/>
            </a:avLst>
          </a:prstGeom>
          <a:noFill/>
          <a:ln w="889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!!w2">
                <a:extLst>
                  <a:ext uri="{FF2B5EF4-FFF2-40B4-BE49-F238E27FC236}">
                    <a16:creationId xmlns:a16="http://schemas.microsoft.com/office/drawing/2014/main" id="{0921E4B9-D838-9310-F395-E6E3F962A10D}"/>
                  </a:ext>
                </a:extLst>
              </p:cNvPr>
              <p:cNvSpPr/>
              <p:nvPr/>
            </p:nvSpPr>
            <p:spPr>
              <a:xfrm rot="38468">
                <a:off x="5756454" y="12859173"/>
                <a:ext cx="1033571" cy="65833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   ∞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4" name="!!w2">
                <a:extLst>
                  <a:ext uri="{FF2B5EF4-FFF2-40B4-BE49-F238E27FC236}">
                    <a16:creationId xmlns:a16="http://schemas.microsoft.com/office/drawing/2014/main" id="{0921E4B9-D838-9310-F395-E6E3F962A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5756454" y="12859173"/>
                <a:ext cx="1033571" cy="658336"/>
              </a:xfrm>
              <a:prstGeom prst="roundRect">
                <a:avLst/>
              </a:prstGeom>
              <a:blipFill>
                <a:blip r:embed="rId16"/>
                <a:stretch>
                  <a:fillRect l="-2151" b="-4762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!!w2">
            <a:extLst>
              <a:ext uri="{FF2B5EF4-FFF2-40B4-BE49-F238E27FC236}">
                <a16:creationId xmlns:a16="http://schemas.microsoft.com/office/drawing/2014/main" id="{00542764-99E5-8AB8-950A-F705745211FF}"/>
              </a:ext>
            </a:extLst>
          </p:cNvPr>
          <p:cNvSpPr/>
          <p:nvPr/>
        </p:nvSpPr>
        <p:spPr>
          <a:xfrm rot="38468">
            <a:off x="5693247" y="370135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46" name="!!gg">
            <a:extLst>
              <a:ext uri="{FF2B5EF4-FFF2-40B4-BE49-F238E27FC236}">
                <a16:creationId xmlns:a16="http://schemas.microsoft.com/office/drawing/2014/main" id="{8B27CC1C-769B-ECC7-91C4-E71D926BBC1A}"/>
              </a:ext>
            </a:extLst>
          </p:cNvPr>
          <p:cNvSpPr/>
          <p:nvPr/>
        </p:nvSpPr>
        <p:spPr>
          <a:xfrm>
            <a:off x="7314233" y="2939580"/>
            <a:ext cx="1462358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!!box">
                <a:extLst>
                  <a:ext uri="{FF2B5EF4-FFF2-40B4-BE49-F238E27FC236}">
                    <a16:creationId xmlns:a16="http://schemas.microsoft.com/office/drawing/2014/main" id="{BDD96FDB-8DB2-5164-4ECA-60A116E6B11B}"/>
                  </a:ext>
                </a:extLst>
              </p:cNvPr>
              <p:cNvSpPr/>
              <p:nvPr/>
            </p:nvSpPr>
            <p:spPr>
              <a:xfrm>
                <a:off x="12192000" y="2597726"/>
                <a:ext cx="11672455" cy="1065288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there is a circulation in H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Look at the customer 1</a:t>
                </a:r>
                <a:endParaRPr lang="en-US" sz="4400" dirty="0">
                  <a:solidFill>
                    <a:schemeClr val="accent6">
                      <a:lumMod val="75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What is the flow on s to 1?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sz="4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44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r>
                      <a:rPr lang="en-US" sz="44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𝑓</m:t>
                    </m:r>
                    <m:d>
                      <m:dPr>
                        <m:ctrlPr>
                          <a:rPr lang="en-US" sz="4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dPr>
                      <m:e>
                        <m:r>
                          <a:rPr lang="en-US" sz="44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𝑠</m:t>
                        </m:r>
                        <m:r>
                          <a:rPr lang="en-US" sz="440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e>
                    </m:d>
                    <m:r>
                      <a:rPr lang="en-US" sz="44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  <m:sSubSup>
                      <m:sSubSupPr>
                        <m:ctrlPr>
                          <a:rPr lang="en-US" sz="4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44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c</m:t>
                        </m:r>
                      </m:e>
                      <m:sub>
                        <m:r>
                          <a:rPr lang="en-US" sz="44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  <m:sup>
                        <m:r>
                          <a:rPr lang="en-US" sz="44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′</m:t>
                        </m:r>
                      </m:sup>
                    </m:sSubSup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implies that there is a flow of 1 on f(s1) outgoing edges from 1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Or in other words, we have asked f(s1) question to customer 1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Or, we have asked at least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atmost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questions to customer 1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Using a similar argument, show that we have asked 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atleast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:r>
                  <a:rPr lang="en-US" sz="44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atmost</a:t>
                </a: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𝑗</m:t>
                        </m:r>
                      </m:sub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questions about product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𝑗</m:t>
                    </m:r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90" name="!!box">
                <a:extLst>
                  <a:ext uri="{FF2B5EF4-FFF2-40B4-BE49-F238E27FC236}">
                    <a16:creationId xmlns:a16="http://schemas.microsoft.com/office/drawing/2014/main" id="{BDD96FDB-8DB2-5164-4ECA-60A116E6B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2597726"/>
                <a:ext cx="11672455" cy="1065288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43F78B5-E3EB-D56D-941E-134AB8485487}"/>
              </a:ext>
            </a:extLst>
          </p:cNvPr>
          <p:cNvSpPr/>
          <p:nvPr/>
        </p:nvSpPr>
        <p:spPr>
          <a:xfrm>
            <a:off x="4971932" y="4678514"/>
            <a:ext cx="879539" cy="6583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D6E3A4F-227A-EB27-5BAB-EDE979DD9476}"/>
              </a:ext>
            </a:extLst>
          </p:cNvPr>
          <p:cNvSpPr/>
          <p:nvPr/>
        </p:nvSpPr>
        <p:spPr>
          <a:xfrm>
            <a:off x="2061048" y="12557028"/>
            <a:ext cx="3360368" cy="83673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Customer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D2007D4-C8B5-467C-76CA-EEACAD8B5DD6}"/>
              </a:ext>
            </a:extLst>
          </p:cNvPr>
          <p:cNvSpPr/>
          <p:nvPr/>
        </p:nvSpPr>
        <p:spPr>
          <a:xfrm>
            <a:off x="7071116" y="12546526"/>
            <a:ext cx="2825197" cy="83673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12436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ED905F1-F3DF-5781-BF13-78E7C71AA71E}"/>
              </a:ext>
            </a:extLst>
          </p:cNvPr>
          <p:cNvSpPr/>
          <p:nvPr/>
        </p:nvSpPr>
        <p:spPr>
          <a:xfrm>
            <a:off x="583974" y="465386"/>
            <a:ext cx="23128081" cy="1924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circulation in H, then there is a way to design a survey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CE52192-7513-81C0-1F06-BC58CDCDB357}"/>
              </a:ext>
            </a:extLst>
          </p:cNvPr>
          <p:cNvSpPr/>
          <p:nvPr/>
        </p:nvSpPr>
        <p:spPr>
          <a:xfrm>
            <a:off x="627959" y="3215513"/>
            <a:ext cx="23128081" cy="192452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HW Lemma: If there is a way to design a survey, then there is a circulation in H.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2D45AD4-EABA-3C3B-5DBF-916FA52C1E63}"/>
              </a:ext>
            </a:extLst>
          </p:cNvPr>
          <p:cNvSpPr/>
          <p:nvPr/>
        </p:nvSpPr>
        <p:spPr>
          <a:xfrm>
            <a:off x="627959" y="6472589"/>
            <a:ext cx="23128081" cy="209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There is a way to design a survey if and only if there is a circulation in H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8E94DE7-CC57-79C0-A3DE-EF0BC3F21563}"/>
              </a:ext>
            </a:extLst>
          </p:cNvPr>
          <p:cNvSpPr/>
          <p:nvPr/>
        </p:nvSpPr>
        <p:spPr>
          <a:xfrm>
            <a:off x="5947260" y="9519458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  <p:pic>
        <p:nvPicPr>
          <p:cNvPr id="53" name="Graphic 52" descr="Tick with solid fill">
            <a:extLst>
              <a:ext uri="{FF2B5EF4-FFF2-40B4-BE49-F238E27FC236}">
                <a16:creationId xmlns:a16="http://schemas.microsoft.com/office/drawing/2014/main" id="{1B94058E-60A4-9C69-D5D2-05EFF264C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2090" y="11880273"/>
            <a:ext cx="1835727" cy="18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7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a,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𝑎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𝑎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=3</m:t>
                      </m:r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d,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𝑑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=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−2</m:t>
                      </m:r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c,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𝑑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=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0</m:t>
                      </m:r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35439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p3">
            <a:extLst>
              <a:ext uri="{FF2B5EF4-FFF2-40B4-BE49-F238E27FC236}">
                <a16:creationId xmlns:a16="http://schemas.microsoft.com/office/drawing/2014/main" id="{1316E1A0-B573-FA16-0A22-32B045B76CA7}"/>
              </a:ext>
            </a:extLst>
          </p:cNvPr>
          <p:cNvSpPr/>
          <p:nvPr/>
        </p:nvSpPr>
        <p:spPr>
          <a:xfrm>
            <a:off x="649674" y="49810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b|-3</a:t>
            </a: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5CDC241-175F-A4F3-5AE6-C31693F5BA22}"/>
              </a:ext>
            </a:extLst>
          </p:cNvPr>
          <p:cNvSpPr/>
          <p:nvPr/>
        </p:nvSpPr>
        <p:spPr>
          <a:xfrm>
            <a:off x="4596460" y="1299114"/>
            <a:ext cx="1800000" cy="18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a|-3</a:t>
            </a:r>
          </a:p>
        </p:txBody>
      </p:sp>
      <p:sp>
        <p:nvSpPr>
          <p:cNvPr id="5" name="!!p5">
            <a:extLst>
              <a:ext uri="{FF2B5EF4-FFF2-40B4-BE49-F238E27FC236}">
                <a16:creationId xmlns:a16="http://schemas.microsoft.com/office/drawing/2014/main" id="{92B7A148-BE27-1F8C-FA62-9F64F8F5C214}"/>
              </a:ext>
            </a:extLst>
          </p:cNvPr>
          <p:cNvSpPr/>
          <p:nvPr/>
        </p:nvSpPr>
        <p:spPr>
          <a:xfrm>
            <a:off x="4728262" y="4946438"/>
            <a:ext cx="1800000" cy="180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c|0</a:t>
            </a:r>
            <a:endParaRPr lang="en-US" sz="44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p4">
            <a:extLst>
              <a:ext uri="{FF2B5EF4-FFF2-40B4-BE49-F238E27FC236}">
                <a16:creationId xmlns:a16="http://schemas.microsoft.com/office/drawing/2014/main" id="{0A6DF61F-BDD3-32EF-5DE5-50CBEF7CD4D9}"/>
              </a:ext>
            </a:extLst>
          </p:cNvPr>
          <p:cNvSpPr/>
          <p:nvPr/>
        </p:nvSpPr>
        <p:spPr>
          <a:xfrm>
            <a:off x="4908262" y="9008761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e|4</a:t>
            </a:r>
          </a:p>
        </p:txBody>
      </p:sp>
      <p:sp>
        <p:nvSpPr>
          <p:cNvPr id="7" name="!!p2">
            <a:extLst>
              <a:ext uri="{FF2B5EF4-FFF2-40B4-BE49-F238E27FC236}">
                <a16:creationId xmlns:a16="http://schemas.microsoft.com/office/drawing/2014/main" id="{98E81AD3-40DB-7B18-FF17-96760A6514D1}"/>
              </a:ext>
            </a:extLst>
          </p:cNvPr>
          <p:cNvSpPr/>
          <p:nvPr/>
        </p:nvSpPr>
        <p:spPr>
          <a:xfrm>
            <a:off x="8806850" y="4963726"/>
            <a:ext cx="1800000" cy="180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sng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d|2</a:t>
            </a:r>
          </a:p>
        </p:txBody>
      </p:sp>
      <p:cxnSp>
        <p:nvCxnSpPr>
          <p:cNvPr id="9" name="!!e6">
            <a:extLst>
              <a:ext uri="{FF2B5EF4-FFF2-40B4-BE49-F238E27FC236}">
                <a16:creationId xmlns:a16="http://schemas.microsoft.com/office/drawing/2014/main" id="{E00DBA65-3EBA-6A0F-84B3-5578BFC1FBD8}"/>
              </a:ext>
            </a:extLst>
          </p:cNvPr>
          <p:cNvCxnSpPr>
            <a:cxnSpLocks/>
            <a:stCxn id="4" idx="3"/>
            <a:endCxn id="3" idx="7"/>
          </p:cNvCxnSpPr>
          <p:nvPr/>
        </p:nvCxnSpPr>
        <p:spPr>
          <a:xfrm flipH="1">
            <a:off x="2186070" y="2835510"/>
            <a:ext cx="2673994" cy="240910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5">
            <a:extLst>
              <a:ext uri="{FF2B5EF4-FFF2-40B4-BE49-F238E27FC236}">
                <a16:creationId xmlns:a16="http://schemas.microsoft.com/office/drawing/2014/main" id="{B9F6D41F-ACBF-AAE8-3195-2E3E9208DF3C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186070" y="6517410"/>
            <a:ext cx="2985796" cy="275495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3">
            <a:extLst>
              <a:ext uri="{FF2B5EF4-FFF2-40B4-BE49-F238E27FC236}">
                <a16:creationId xmlns:a16="http://schemas.microsoft.com/office/drawing/2014/main" id="{851FA453-FA7F-A583-7A48-D29E65937CD1}"/>
              </a:ext>
            </a:extLst>
          </p:cNvPr>
          <p:cNvCxnSpPr>
            <a:cxnSpLocks/>
            <a:stCxn id="5" idx="2"/>
            <a:endCxn id="3" idx="6"/>
          </p:cNvCxnSpPr>
          <p:nvPr/>
        </p:nvCxnSpPr>
        <p:spPr>
          <a:xfrm flipH="1">
            <a:off x="2449674" y="5846438"/>
            <a:ext cx="2278588" cy="34576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!!e4">
            <a:extLst>
              <a:ext uri="{FF2B5EF4-FFF2-40B4-BE49-F238E27FC236}">
                <a16:creationId xmlns:a16="http://schemas.microsoft.com/office/drawing/2014/main" id="{13E3A4F0-F406-B6D5-0442-C096AA862215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 flipV="1">
            <a:off x="6528262" y="5846438"/>
            <a:ext cx="2278588" cy="17288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/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a,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𝑎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𝑎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=3</m:t>
                      </m:r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d,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𝑑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=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−2</m:t>
                      </m:r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node c,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𝑂𝑢𝑡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𝑑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(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)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𝑒</m:t>
                          </m:r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∈</m:t>
                          </m:r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𝐼𝑛</m:t>
                          </m:r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𝑑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𝑒</m:t>
                              </m:r>
                            </m:e>
                          </m:d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=</m:t>
                          </m:r>
                        </m:e>
                      </m:nary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0</m:t>
                      </m:r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92CB1C-FD5F-C132-8487-5411CCFBE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454" y="383686"/>
                <a:ext cx="12863872" cy="125195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!!e2">
            <a:extLst>
              <a:ext uri="{FF2B5EF4-FFF2-40B4-BE49-F238E27FC236}">
                <a16:creationId xmlns:a16="http://schemas.microsoft.com/office/drawing/2014/main" id="{2CC7BB85-0C53-52D3-A11A-715BE8404BC4}"/>
              </a:ext>
            </a:extLst>
          </p:cNvPr>
          <p:cNvCxnSpPr>
            <a:cxnSpLocks/>
            <a:stCxn id="6" idx="7"/>
            <a:endCxn id="7" idx="4"/>
          </p:cNvCxnSpPr>
          <p:nvPr/>
        </p:nvCxnSpPr>
        <p:spPr>
          <a:xfrm flipV="1">
            <a:off x="6444658" y="6763726"/>
            <a:ext cx="3262192" cy="25086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!!e1">
            <a:extLst>
              <a:ext uri="{FF2B5EF4-FFF2-40B4-BE49-F238E27FC236}">
                <a16:creationId xmlns:a16="http://schemas.microsoft.com/office/drawing/2014/main" id="{F8E8EF25-56F4-B63D-D438-3C9AF3796CC6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6132856" y="2835510"/>
            <a:ext cx="2937598" cy="239182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!!w6">
            <a:extLst>
              <a:ext uri="{FF2B5EF4-FFF2-40B4-BE49-F238E27FC236}">
                <a16:creationId xmlns:a16="http://schemas.microsoft.com/office/drawing/2014/main" id="{E7294D25-F38F-46E0-2354-65ABDD5F62F0}"/>
              </a:ext>
            </a:extLst>
          </p:cNvPr>
          <p:cNvSpPr/>
          <p:nvPr/>
        </p:nvSpPr>
        <p:spPr>
          <a:xfrm rot="38468">
            <a:off x="3214337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2" name="!!w5">
            <a:extLst>
              <a:ext uri="{FF2B5EF4-FFF2-40B4-BE49-F238E27FC236}">
                <a16:creationId xmlns:a16="http://schemas.microsoft.com/office/drawing/2014/main" id="{48647A7E-3935-C9F5-990D-120B279DD972}"/>
              </a:ext>
            </a:extLst>
          </p:cNvPr>
          <p:cNvSpPr/>
          <p:nvPr/>
        </p:nvSpPr>
        <p:spPr>
          <a:xfrm rot="38468">
            <a:off x="7137024" y="3646527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3" name="!!w4">
            <a:extLst>
              <a:ext uri="{FF2B5EF4-FFF2-40B4-BE49-F238E27FC236}">
                <a16:creationId xmlns:a16="http://schemas.microsoft.com/office/drawing/2014/main" id="{3C412755-F16B-9491-C2B0-558F152427AE}"/>
              </a:ext>
            </a:extLst>
          </p:cNvPr>
          <p:cNvSpPr/>
          <p:nvPr/>
        </p:nvSpPr>
        <p:spPr>
          <a:xfrm rot="38468">
            <a:off x="7755391" y="768887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4" name="!!w3">
            <a:extLst>
              <a:ext uri="{FF2B5EF4-FFF2-40B4-BE49-F238E27FC236}">
                <a16:creationId xmlns:a16="http://schemas.microsoft.com/office/drawing/2014/main" id="{C5F2CFE5-9561-5163-6408-369AF77EE099}"/>
              </a:ext>
            </a:extLst>
          </p:cNvPr>
          <p:cNvSpPr/>
          <p:nvPr/>
        </p:nvSpPr>
        <p:spPr>
          <a:xfrm rot="38468">
            <a:off x="3058436" y="7565718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55" name="!!w2">
            <a:extLst>
              <a:ext uri="{FF2B5EF4-FFF2-40B4-BE49-F238E27FC236}">
                <a16:creationId xmlns:a16="http://schemas.microsoft.com/office/drawing/2014/main" id="{9A092EEE-351B-1384-F8CE-56A22CFB2DA1}"/>
              </a:ext>
            </a:extLst>
          </p:cNvPr>
          <p:cNvSpPr/>
          <p:nvPr/>
        </p:nvSpPr>
        <p:spPr>
          <a:xfrm rot="38468">
            <a:off x="3076371" y="5608453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!!w1">
            <a:extLst>
              <a:ext uri="{FF2B5EF4-FFF2-40B4-BE49-F238E27FC236}">
                <a16:creationId xmlns:a16="http://schemas.microsoft.com/office/drawing/2014/main" id="{C1CA8BF5-0A60-1001-8F5C-42829B25BD93}"/>
              </a:ext>
            </a:extLst>
          </p:cNvPr>
          <p:cNvSpPr/>
          <p:nvPr/>
        </p:nvSpPr>
        <p:spPr>
          <a:xfrm rot="38468">
            <a:off x="7202925" y="5589796"/>
            <a:ext cx="929262" cy="658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0" cap="flat" cmpd="thinThick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w5">
                <a:extLst>
                  <a:ext uri="{FF2B5EF4-FFF2-40B4-BE49-F238E27FC236}">
                    <a16:creationId xmlns:a16="http://schemas.microsoft.com/office/drawing/2014/main" id="{E93585DD-5A10-DF47-C4E4-A81467A9026C}"/>
                  </a:ext>
                </a:extLst>
              </p:cNvPr>
              <p:cNvSpPr/>
              <p:nvPr/>
            </p:nvSpPr>
            <p:spPr>
              <a:xfrm rot="38468">
                <a:off x="20837120" y="4050126"/>
                <a:ext cx="1804363" cy="103290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</m:t>
                      </m:r>
                      <m:sSub>
                        <m:sSubPr>
                          <m:ctrlPr>
                            <a:rPr kumimoji="0" lang="en-US" sz="5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5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𝑑</m:t>
                          </m:r>
                        </m:e>
                        <m:sub>
                          <m:r>
                            <a:rPr kumimoji="0" lang="en-US" sz="5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kumimoji="0" lang="en-US" sz="5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w5">
                <a:extLst>
                  <a:ext uri="{FF2B5EF4-FFF2-40B4-BE49-F238E27FC236}">
                    <a16:creationId xmlns:a16="http://schemas.microsoft.com/office/drawing/2014/main" id="{E93585DD-5A10-DF47-C4E4-A81467A90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0837120" y="4050126"/>
                <a:ext cx="1804363" cy="103290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!!w5">
                <a:extLst>
                  <a:ext uri="{FF2B5EF4-FFF2-40B4-BE49-F238E27FC236}">
                    <a16:creationId xmlns:a16="http://schemas.microsoft.com/office/drawing/2014/main" id="{8B33DD99-3CD1-FB63-0052-8A32EB6F41C9}"/>
                  </a:ext>
                </a:extLst>
              </p:cNvPr>
              <p:cNvSpPr/>
              <p:nvPr/>
            </p:nvSpPr>
            <p:spPr>
              <a:xfrm rot="38468">
                <a:off x="20837121" y="6791076"/>
                <a:ext cx="1804363" cy="103290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</m:t>
                      </m:r>
                      <m:sSub>
                        <m:sSubPr>
                          <m:ctrlPr>
                            <a:rPr kumimoji="0" lang="en-US" sz="5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5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𝑑</m:t>
                          </m:r>
                        </m:e>
                        <m:sub>
                          <m:r>
                            <a:rPr kumimoji="0" lang="en-US" sz="5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kumimoji="0" lang="en-US" sz="5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!!w5">
                <a:extLst>
                  <a:ext uri="{FF2B5EF4-FFF2-40B4-BE49-F238E27FC236}">
                    <a16:creationId xmlns:a16="http://schemas.microsoft.com/office/drawing/2014/main" id="{8B33DD99-3CD1-FB63-0052-8A32EB6F41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0837121" y="6791076"/>
                <a:ext cx="1804363" cy="103290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!!w5">
                <a:extLst>
                  <a:ext uri="{FF2B5EF4-FFF2-40B4-BE49-F238E27FC236}">
                    <a16:creationId xmlns:a16="http://schemas.microsoft.com/office/drawing/2014/main" id="{01715248-7D15-E163-0987-D0944A7CF1E5}"/>
                  </a:ext>
                </a:extLst>
              </p:cNvPr>
              <p:cNvSpPr/>
              <p:nvPr/>
            </p:nvSpPr>
            <p:spPr>
              <a:xfrm rot="38468">
                <a:off x="20837119" y="9918824"/>
                <a:ext cx="1804363" cy="103290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Helvetica Neue Medium"/>
                          <a:cs typeface="Helvetica Neue Medium"/>
                          <a:sym typeface="Helvetica Neue Medium"/>
                        </a:rPr>
                        <m:t>−</m:t>
                      </m:r>
                      <m:sSub>
                        <m:sSubPr>
                          <m:ctrlPr>
                            <a:rPr kumimoji="0" lang="en-US" sz="5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kumimoji="0" lang="en-US" sz="5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𝑑</m:t>
                          </m:r>
                        </m:e>
                        <m:sub>
                          <m:r>
                            <a:rPr kumimoji="0" lang="en-US" sz="5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Helvetica Neue Medium"/>
                              <a:cs typeface="Helvetica Neue Medium"/>
                              <a:sym typeface="Helvetica Neue Medium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US" sz="5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halkduster" panose="03050602040202020205" pitchFamily="66" charset="77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!!w5">
                <a:extLst>
                  <a:ext uri="{FF2B5EF4-FFF2-40B4-BE49-F238E27FC236}">
                    <a16:creationId xmlns:a16="http://schemas.microsoft.com/office/drawing/2014/main" id="{01715248-7D15-E163-0987-D0944A7CF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8468">
                <a:off x="20837119" y="9918824"/>
                <a:ext cx="1804363" cy="103290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939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4853</TotalTime>
  <Words>4762</Words>
  <Application>Microsoft Macintosh PowerPoint</Application>
  <PresentationFormat>Custom</PresentationFormat>
  <Paragraphs>1610</Paragraphs>
  <Slides>78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Arial</vt:lpstr>
      <vt:lpstr>Bradley Hand</vt:lpstr>
      <vt:lpstr>Cambria Math</vt:lpstr>
      <vt:lpstr>Chalkduster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1004</cp:revision>
  <cp:lastPrinted>2024-11-04T06:30:18Z</cp:lastPrinted>
  <dcterms:modified xsi:type="dcterms:W3CDTF">2024-11-13T05:00:03Z</dcterms:modified>
</cp:coreProperties>
</file>