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5"/>
  </p:notesMasterIdLst>
  <p:sldIdLst>
    <p:sldId id="353" r:id="rId2"/>
    <p:sldId id="354" r:id="rId3"/>
    <p:sldId id="355" r:id="rId4"/>
    <p:sldId id="433" r:id="rId5"/>
    <p:sldId id="434" r:id="rId6"/>
    <p:sldId id="435" r:id="rId7"/>
    <p:sldId id="436" r:id="rId8"/>
    <p:sldId id="432" r:id="rId9"/>
    <p:sldId id="356" r:id="rId10"/>
    <p:sldId id="428" r:id="rId11"/>
    <p:sldId id="360" r:id="rId12"/>
    <p:sldId id="358" r:id="rId13"/>
    <p:sldId id="359" r:id="rId14"/>
    <p:sldId id="363" r:id="rId15"/>
    <p:sldId id="429" r:id="rId16"/>
    <p:sldId id="364" r:id="rId17"/>
    <p:sldId id="361" r:id="rId18"/>
    <p:sldId id="365" r:id="rId19"/>
    <p:sldId id="366" r:id="rId20"/>
    <p:sldId id="367" r:id="rId21"/>
    <p:sldId id="369" r:id="rId22"/>
    <p:sldId id="368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8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91" r:id="rId39"/>
    <p:sldId id="392" r:id="rId40"/>
    <p:sldId id="394" r:id="rId41"/>
    <p:sldId id="388" r:id="rId42"/>
    <p:sldId id="389" r:id="rId43"/>
    <p:sldId id="390" r:id="rId44"/>
    <p:sldId id="427" r:id="rId45"/>
    <p:sldId id="393" r:id="rId46"/>
    <p:sldId id="395" r:id="rId47"/>
    <p:sldId id="396" r:id="rId48"/>
    <p:sldId id="397" r:id="rId49"/>
    <p:sldId id="398" r:id="rId50"/>
    <p:sldId id="399" r:id="rId51"/>
    <p:sldId id="400" r:id="rId52"/>
    <p:sldId id="401" r:id="rId53"/>
    <p:sldId id="408" r:id="rId54"/>
    <p:sldId id="409" r:id="rId55"/>
    <p:sldId id="410" r:id="rId56"/>
    <p:sldId id="411" r:id="rId57"/>
    <p:sldId id="412" r:id="rId58"/>
    <p:sldId id="413" r:id="rId59"/>
    <p:sldId id="414" r:id="rId60"/>
    <p:sldId id="415" r:id="rId61"/>
    <p:sldId id="416" r:id="rId62"/>
    <p:sldId id="417" r:id="rId63"/>
    <p:sldId id="418" r:id="rId64"/>
    <p:sldId id="419" r:id="rId65"/>
    <p:sldId id="420" r:id="rId66"/>
    <p:sldId id="421" r:id="rId67"/>
    <p:sldId id="422" r:id="rId68"/>
    <p:sldId id="423" r:id="rId69"/>
    <p:sldId id="424" r:id="rId70"/>
    <p:sldId id="430" r:id="rId71"/>
    <p:sldId id="425" r:id="rId72"/>
    <p:sldId id="426" r:id="rId73"/>
    <p:sldId id="431" r:id="rId7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/>
    <p:restoredTop sz="94668"/>
  </p:normalViewPr>
  <p:slideViewPr>
    <p:cSldViewPr snapToGrid="0">
      <p:cViewPr varScale="1">
        <p:scale>
          <a:sx n="66" d="100"/>
          <a:sy n="66" d="100"/>
        </p:scale>
        <p:origin x="13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animate the part f_0 goes down and becomes f_1 and f_1 become f_2 and so on </a:t>
            </a:r>
          </a:p>
        </p:txBody>
      </p:sp>
    </p:spTree>
    <p:extLst>
      <p:ext uri="{BB962C8B-B14F-4D97-AF65-F5344CB8AC3E}">
        <p14:creationId xmlns:p14="http://schemas.microsoft.com/office/powerpoint/2010/main" val="233866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animate the part f_0 goes down and becomes f_1 and f_1 become f_2 and so on </a:t>
            </a:r>
          </a:p>
        </p:txBody>
      </p:sp>
    </p:spTree>
    <p:extLst>
      <p:ext uri="{BB962C8B-B14F-4D97-AF65-F5344CB8AC3E}">
        <p14:creationId xmlns:p14="http://schemas.microsoft.com/office/powerpoint/2010/main" val="192605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animate the part f_0 goes down and becomes f_1 and f_1 become f_2 and so on </a:t>
            </a:r>
          </a:p>
        </p:txBody>
      </p:sp>
    </p:spTree>
    <p:extLst>
      <p:ext uri="{BB962C8B-B14F-4D97-AF65-F5344CB8AC3E}">
        <p14:creationId xmlns:p14="http://schemas.microsoft.com/office/powerpoint/2010/main" val="281445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animate the part f_0 goes down and becomes f_1 and f_1 become f_2 and so on </a:t>
            </a:r>
          </a:p>
        </p:txBody>
      </p:sp>
    </p:spTree>
    <p:extLst>
      <p:ext uri="{BB962C8B-B14F-4D97-AF65-F5344CB8AC3E}">
        <p14:creationId xmlns:p14="http://schemas.microsoft.com/office/powerpoint/2010/main" val="3724612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animate the part f_0 goes down and becomes f_1 and f_1 become f_2 and so on </a:t>
            </a:r>
          </a:p>
        </p:txBody>
      </p:sp>
    </p:spTree>
    <p:extLst>
      <p:ext uri="{BB962C8B-B14F-4D97-AF65-F5344CB8AC3E}">
        <p14:creationId xmlns:p14="http://schemas.microsoft.com/office/powerpoint/2010/main" val="121655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animate the part f_0 goes down and becomes f_1 and f_1 become f_2 and so on </a:t>
            </a:r>
          </a:p>
        </p:txBody>
      </p:sp>
    </p:spTree>
    <p:extLst>
      <p:ext uri="{BB962C8B-B14F-4D97-AF65-F5344CB8AC3E}">
        <p14:creationId xmlns:p14="http://schemas.microsoft.com/office/powerpoint/2010/main" val="103326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0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0.png"/><Relationship Id="rId4" Type="http://schemas.openxmlformats.org/officeDocument/2006/relationships/image" Target="../media/image6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0.png"/><Relationship Id="rId4" Type="http://schemas.openxmlformats.org/officeDocument/2006/relationships/image" Target="../media/image6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3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190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4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3" Type="http://schemas.openxmlformats.org/officeDocument/2006/relationships/image" Target="../media/image18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200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4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18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210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4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18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220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4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230.png"/><Relationship Id="rId12" Type="http://schemas.openxmlformats.org/officeDocument/2006/relationships/image" Target="../media/image250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240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4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250.png"/><Relationship Id="rId5" Type="http://schemas.openxmlformats.org/officeDocument/2006/relationships/image" Target="../media/image260.png"/><Relationship Id="rId15" Type="http://schemas.openxmlformats.org/officeDocument/2006/relationships/image" Target="../media/image22.png"/><Relationship Id="rId4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250.png"/><Relationship Id="rId15" Type="http://schemas.openxmlformats.org/officeDocument/2006/relationships/image" Target="../media/image22.png"/><Relationship Id="rId10" Type="http://schemas.openxmlformats.org/officeDocument/2006/relationships/image" Target="../media/image270.png"/><Relationship Id="rId4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svgsilh.com/image/152185.html" TargetMode="Externa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5.png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75.png"/><Relationship Id="rId4" Type="http://schemas.openxmlformats.org/officeDocument/2006/relationships/image" Target="../media/image66.png"/><Relationship Id="rId9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7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77.png"/><Relationship Id="rId4" Type="http://schemas.openxmlformats.org/officeDocument/2006/relationships/image" Target="../media/image66.png"/><Relationship Id="rId9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87.png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CE5CF3B-DB22-E801-25A8-F3914DD7C7E7}"/>
              </a:ext>
            </a:extLst>
          </p:cNvPr>
          <p:cNvSpPr/>
          <p:nvPr/>
        </p:nvSpPr>
        <p:spPr>
          <a:xfrm>
            <a:off x="664063" y="4352107"/>
            <a:ext cx="22731560" cy="4448994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Proofs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16623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Proof by induction on the number of iterations of the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before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after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We will show that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a valid flow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For the base 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the valid flow.  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assume using induction hypothesis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a valid flow.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We will now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a valid flow </a:t>
                </a: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0C5BA09-0D0D-9A5E-936C-B5AD67A0B2FD}"/>
              </a:ext>
            </a:extLst>
          </p:cNvPr>
          <p:cNvSpPr/>
          <p:nvPr/>
        </p:nvSpPr>
        <p:spPr>
          <a:xfrm>
            <a:off x="585877" y="3707813"/>
            <a:ext cx="9331268" cy="91440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9158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We will now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a valid flow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To prove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valid: we need to show that </a:t>
                </a:r>
              </a:p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	1) for each edge 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	2) for each vertex v:</a:t>
                </a:r>
              </a:p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			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)= 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𝑂𝑢𝑡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prove point(1) first</a:t>
                </a: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75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93588" y="5626268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8E04147F-9E0A-FF63-9417-287B91051C17}"/>
              </a:ext>
            </a:extLst>
          </p:cNvPr>
          <p:cNvSpPr/>
          <p:nvPr/>
        </p:nvSpPr>
        <p:spPr>
          <a:xfrm>
            <a:off x="12987079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10239EEF-8A60-C137-1CB6-1C680432A4FC}"/>
              </a:ext>
            </a:extLst>
          </p:cNvPr>
          <p:cNvSpPr/>
          <p:nvPr/>
        </p:nvSpPr>
        <p:spPr>
          <a:xfrm>
            <a:off x="16414551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18" name="!!e1">
            <a:extLst>
              <a:ext uri="{FF2B5EF4-FFF2-40B4-BE49-F238E27FC236}">
                <a16:creationId xmlns:a16="http://schemas.microsoft.com/office/drawing/2014/main" id="{5D0EBF78-B6BE-BAB3-6188-DEC021B558A0}"/>
              </a:ext>
            </a:extLst>
          </p:cNvPr>
          <p:cNvCxnSpPr>
            <a:cxnSpLocks/>
            <a:stCxn id="17" idx="2"/>
            <a:endCxn id="16" idx="6"/>
          </p:cNvCxnSpPr>
          <p:nvPr/>
        </p:nvCxnSpPr>
        <p:spPr>
          <a:xfrm flipH="1">
            <a:off x="14061450" y="129298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sink">
            <a:extLst>
              <a:ext uri="{FF2B5EF4-FFF2-40B4-BE49-F238E27FC236}">
                <a16:creationId xmlns:a16="http://schemas.microsoft.com/office/drawing/2014/main" id="{A47379C2-A43D-54B2-0DE8-7B87CA84F034}"/>
              </a:ext>
            </a:extLst>
          </p:cNvPr>
          <p:cNvSpPr/>
          <p:nvPr/>
        </p:nvSpPr>
        <p:spPr>
          <a:xfrm>
            <a:off x="22450130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0" name="!!e5">
            <a:extLst>
              <a:ext uri="{FF2B5EF4-FFF2-40B4-BE49-F238E27FC236}">
                <a16:creationId xmlns:a16="http://schemas.microsoft.com/office/drawing/2014/main" id="{25C6C40E-5C42-9695-DE0A-FD315C05EDAF}"/>
              </a:ext>
            </a:extLst>
          </p:cNvPr>
          <p:cNvCxnSpPr>
            <a:cxnSpLocks/>
            <a:stCxn id="21" idx="6"/>
            <a:endCxn id="19" idx="2"/>
          </p:cNvCxnSpPr>
          <p:nvPr/>
        </p:nvCxnSpPr>
        <p:spPr>
          <a:xfrm>
            <a:off x="20395712" y="129298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p4">
            <a:extLst>
              <a:ext uri="{FF2B5EF4-FFF2-40B4-BE49-F238E27FC236}">
                <a16:creationId xmlns:a16="http://schemas.microsoft.com/office/drawing/2014/main" id="{FA45EBA0-64D5-1497-72E0-95FAC42D4E94}"/>
              </a:ext>
            </a:extLst>
          </p:cNvPr>
          <p:cNvSpPr/>
          <p:nvPr/>
        </p:nvSpPr>
        <p:spPr>
          <a:xfrm>
            <a:off x="19321341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2B2BD1-C2A1-7DC9-8E3E-A01CDFACF97D}"/>
                  </a:ext>
                </a:extLst>
              </p:cNvPr>
              <p:cNvSpPr txBox="1"/>
              <p:nvPr/>
            </p:nvSpPr>
            <p:spPr>
              <a:xfrm>
                <a:off x="18046014" y="130510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2B2BD1-C2A1-7DC9-8E3E-A01CDFACF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6014" y="130510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c 22">
            <a:extLst>
              <a:ext uri="{FF2B5EF4-FFF2-40B4-BE49-F238E27FC236}">
                <a16:creationId xmlns:a16="http://schemas.microsoft.com/office/drawing/2014/main" id="{07BE4994-CA36-C4B8-B274-9F9A1785BD5E}"/>
              </a:ext>
            </a:extLst>
          </p:cNvPr>
          <p:cNvSpPr/>
          <p:nvPr/>
        </p:nvSpPr>
        <p:spPr>
          <a:xfrm rot="21432124">
            <a:off x="17522541" y="122206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A039882-5FCF-9B09-5960-E9988B4FBE86}"/>
                  </a:ext>
                </a:extLst>
              </p:cNvPr>
              <p:cNvSpPr/>
              <p:nvPr/>
            </p:nvSpPr>
            <p:spPr>
              <a:xfrm>
                <a:off x="11147047" y="124249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A039882-5FCF-9B09-5960-E9988B4FBE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7047" y="124249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600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973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source">
            <a:extLst>
              <a:ext uri="{FF2B5EF4-FFF2-40B4-BE49-F238E27FC236}">
                <a16:creationId xmlns:a16="http://schemas.microsoft.com/office/drawing/2014/main" id="{1529CDBA-33B7-402F-CFEB-07213ABB9D7B}"/>
              </a:ext>
            </a:extLst>
          </p:cNvPr>
          <p:cNvSpPr/>
          <p:nvPr/>
        </p:nvSpPr>
        <p:spPr>
          <a:xfrm>
            <a:off x="12987079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2" name="!!p1">
            <a:extLst>
              <a:ext uri="{FF2B5EF4-FFF2-40B4-BE49-F238E27FC236}">
                <a16:creationId xmlns:a16="http://schemas.microsoft.com/office/drawing/2014/main" id="{F0BC98E7-CECB-0A5E-F8E5-34351CABBCF1}"/>
              </a:ext>
            </a:extLst>
          </p:cNvPr>
          <p:cNvSpPr/>
          <p:nvPr/>
        </p:nvSpPr>
        <p:spPr>
          <a:xfrm>
            <a:off x="16414551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23" name="!!e1">
            <a:extLst>
              <a:ext uri="{FF2B5EF4-FFF2-40B4-BE49-F238E27FC236}">
                <a16:creationId xmlns:a16="http://schemas.microsoft.com/office/drawing/2014/main" id="{E0051776-C743-6DB6-B4B9-09F55BC7DE92}"/>
              </a:ext>
            </a:extLst>
          </p:cNvPr>
          <p:cNvCxnSpPr>
            <a:cxnSpLocks/>
            <a:stCxn id="22" idx="2"/>
            <a:endCxn id="21" idx="6"/>
          </p:cNvCxnSpPr>
          <p:nvPr/>
        </p:nvCxnSpPr>
        <p:spPr>
          <a:xfrm flipH="1">
            <a:off x="14061450" y="129298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sink">
            <a:extLst>
              <a:ext uri="{FF2B5EF4-FFF2-40B4-BE49-F238E27FC236}">
                <a16:creationId xmlns:a16="http://schemas.microsoft.com/office/drawing/2014/main" id="{5DF3D924-3E06-5613-89BC-13B166C35B89}"/>
              </a:ext>
            </a:extLst>
          </p:cNvPr>
          <p:cNvSpPr/>
          <p:nvPr/>
        </p:nvSpPr>
        <p:spPr>
          <a:xfrm>
            <a:off x="22450130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5" name="!!e5">
            <a:extLst>
              <a:ext uri="{FF2B5EF4-FFF2-40B4-BE49-F238E27FC236}">
                <a16:creationId xmlns:a16="http://schemas.microsoft.com/office/drawing/2014/main" id="{507FFF36-6909-44ED-B3FB-7E059F1B8CBA}"/>
              </a:ext>
            </a:extLst>
          </p:cNvPr>
          <p:cNvCxnSpPr>
            <a:cxnSpLocks/>
            <a:stCxn id="26" idx="6"/>
            <a:endCxn id="24" idx="2"/>
          </p:cNvCxnSpPr>
          <p:nvPr/>
        </p:nvCxnSpPr>
        <p:spPr>
          <a:xfrm>
            <a:off x="20395712" y="129298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!!p4">
            <a:extLst>
              <a:ext uri="{FF2B5EF4-FFF2-40B4-BE49-F238E27FC236}">
                <a16:creationId xmlns:a16="http://schemas.microsoft.com/office/drawing/2014/main" id="{E6CBC608-A283-D4B4-0143-4FF10D4ED460}"/>
              </a:ext>
            </a:extLst>
          </p:cNvPr>
          <p:cNvSpPr/>
          <p:nvPr/>
        </p:nvSpPr>
        <p:spPr>
          <a:xfrm>
            <a:off x="19321341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C008F1-79C3-A149-4943-D4C1DAC36E4F}"/>
                  </a:ext>
                </a:extLst>
              </p:cNvPr>
              <p:cNvSpPr txBox="1"/>
              <p:nvPr/>
            </p:nvSpPr>
            <p:spPr>
              <a:xfrm>
                <a:off x="18046014" y="130510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C008F1-79C3-A149-4943-D4C1DAC36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6014" y="130510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c 27">
            <a:extLst>
              <a:ext uri="{FF2B5EF4-FFF2-40B4-BE49-F238E27FC236}">
                <a16:creationId xmlns:a16="http://schemas.microsoft.com/office/drawing/2014/main" id="{6A3A8D29-6717-DE14-D5A7-6806F876D490}"/>
              </a:ext>
            </a:extLst>
          </p:cNvPr>
          <p:cNvSpPr/>
          <p:nvPr/>
        </p:nvSpPr>
        <p:spPr>
          <a:xfrm rot="21432124">
            <a:off x="17522541" y="122206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976340B2-6722-887F-0DCA-92565ECD2AE9}"/>
                  </a:ext>
                </a:extLst>
              </p:cNvPr>
              <p:cNvSpPr/>
              <p:nvPr/>
            </p:nvSpPr>
            <p:spPr>
              <a:xfrm>
                <a:off x="11147047" y="124249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976340B2-6722-887F-0DCA-92565ECD2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7047" y="124249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600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!!w5">
            <a:extLst>
              <a:ext uri="{FF2B5EF4-FFF2-40B4-BE49-F238E27FC236}">
                <a16:creationId xmlns:a16="http://schemas.microsoft.com/office/drawing/2014/main" id="{0F0ED03B-A28F-5D1D-E0FB-9653ED817270}"/>
              </a:ext>
            </a:extLst>
          </p:cNvPr>
          <p:cNvSpPr/>
          <p:nvPr/>
        </p:nvSpPr>
        <p:spPr>
          <a:xfrm>
            <a:off x="20911128" y="126006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13101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box1">
                <a:extLst>
                  <a:ext uri="{FF2B5EF4-FFF2-40B4-BE49-F238E27FC236}">
                    <a16:creationId xmlns:a16="http://schemas.microsoft.com/office/drawing/2014/main" id="{A47FA030-9850-DBD6-C674-7B6E4FE8FF83}"/>
                  </a:ext>
                </a:extLst>
              </p:cNvPr>
              <p:cNvSpPr/>
              <p:nvPr/>
            </p:nvSpPr>
            <p:spPr>
              <a:xfrm>
                <a:off x="10267950" y="2447131"/>
                <a:ext cx="13530173" cy="825338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</a:rPr>
                  <a:t>What is the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FF000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FF0000"/>
                    </a:solidFill>
                    <a:latin typeface="Bradley Hand" pitchFamily="2" charset="77"/>
                  </a:rPr>
                  <a:t>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Flow on the edges related to the path 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On every edge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∉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𝑃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=</m:t>
                    </m:r>
                  </m:oMath>
                </a14:m>
                <a:endParaRPr lang="en-US" sz="4400" b="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13" name="!!box1">
                <a:extLst>
                  <a:ext uri="{FF2B5EF4-FFF2-40B4-BE49-F238E27FC236}">
                    <a16:creationId xmlns:a16="http://schemas.microsoft.com/office/drawing/2014/main" id="{A47FA030-9850-DBD6-C674-7B6E4FE8F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447131"/>
                <a:ext cx="13530173" cy="8253382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!!source">
            <a:extLst>
              <a:ext uri="{FF2B5EF4-FFF2-40B4-BE49-F238E27FC236}">
                <a16:creationId xmlns:a16="http://schemas.microsoft.com/office/drawing/2014/main" id="{69573A32-EDDD-777F-10BE-E9CD26139427}"/>
              </a:ext>
            </a:extLst>
          </p:cNvPr>
          <p:cNvSpPr/>
          <p:nvPr/>
        </p:nvSpPr>
        <p:spPr>
          <a:xfrm>
            <a:off x="12987079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7F004775-141E-CB24-49A0-9523EDF52F38}"/>
              </a:ext>
            </a:extLst>
          </p:cNvPr>
          <p:cNvSpPr/>
          <p:nvPr/>
        </p:nvSpPr>
        <p:spPr>
          <a:xfrm>
            <a:off x="16414551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18" name="!!e1">
            <a:extLst>
              <a:ext uri="{FF2B5EF4-FFF2-40B4-BE49-F238E27FC236}">
                <a16:creationId xmlns:a16="http://schemas.microsoft.com/office/drawing/2014/main" id="{B74370FB-9526-74E5-27A7-8720D58AE903}"/>
              </a:ext>
            </a:extLst>
          </p:cNvPr>
          <p:cNvCxnSpPr>
            <a:cxnSpLocks/>
            <a:stCxn id="17" idx="2"/>
            <a:endCxn id="16" idx="6"/>
          </p:cNvCxnSpPr>
          <p:nvPr/>
        </p:nvCxnSpPr>
        <p:spPr>
          <a:xfrm flipH="1">
            <a:off x="14061450" y="129298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sink">
            <a:extLst>
              <a:ext uri="{FF2B5EF4-FFF2-40B4-BE49-F238E27FC236}">
                <a16:creationId xmlns:a16="http://schemas.microsoft.com/office/drawing/2014/main" id="{1BC997DD-1199-EBBA-76C2-80C9C3125778}"/>
              </a:ext>
            </a:extLst>
          </p:cNvPr>
          <p:cNvSpPr/>
          <p:nvPr/>
        </p:nvSpPr>
        <p:spPr>
          <a:xfrm>
            <a:off x="22450130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0" name="!!e5">
            <a:extLst>
              <a:ext uri="{FF2B5EF4-FFF2-40B4-BE49-F238E27FC236}">
                <a16:creationId xmlns:a16="http://schemas.microsoft.com/office/drawing/2014/main" id="{BD29879B-F5F8-7EFA-9C41-E327EB4ACE54}"/>
              </a:ext>
            </a:extLst>
          </p:cNvPr>
          <p:cNvCxnSpPr>
            <a:cxnSpLocks/>
            <a:stCxn id="21" idx="6"/>
            <a:endCxn id="19" idx="2"/>
          </p:cNvCxnSpPr>
          <p:nvPr/>
        </p:nvCxnSpPr>
        <p:spPr>
          <a:xfrm>
            <a:off x="20395712" y="129298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p4">
            <a:extLst>
              <a:ext uri="{FF2B5EF4-FFF2-40B4-BE49-F238E27FC236}">
                <a16:creationId xmlns:a16="http://schemas.microsoft.com/office/drawing/2014/main" id="{BFD2F4C0-D951-4B27-B94F-2F153F2A657E}"/>
              </a:ext>
            </a:extLst>
          </p:cNvPr>
          <p:cNvSpPr/>
          <p:nvPr/>
        </p:nvSpPr>
        <p:spPr>
          <a:xfrm>
            <a:off x="19321341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6465C6-FBC0-45C5-9B2E-5546DCB738BE}"/>
                  </a:ext>
                </a:extLst>
              </p:cNvPr>
              <p:cNvSpPr txBox="1"/>
              <p:nvPr/>
            </p:nvSpPr>
            <p:spPr>
              <a:xfrm>
                <a:off x="18046014" y="130510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6465C6-FBC0-45C5-9B2E-5546DCB73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6014" y="13051063"/>
                <a:ext cx="670633" cy="767390"/>
              </a:xfrm>
              <a:prstGeom prst="rect">
                <a:avLst/>
              </a:prstGeom>
              <a:blipFill>
                <a:blip r:embed="rId4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c 22">
            <a:extLst>
              <a:ext uri="{FF2B5EF4-FFF2-40B4-BE49-F238E27FC236}">
                <a16:creationId xmlns:a16="http://schemas.microsoft.com/office/drawing/2014/main" id="{53C56FF9-1755-FEBA-E4D4-A6CE78D73D93}"/>
              </a:ext>
            </a:extLst>
          </p:cNvPr>
          <p:cNvSpPr/>
          <p:nvPr/>
        </p:nvSpPr>
        <p:spPr>
          <a:xfrm rot="21432124">
            <a:off x="17522541" y="122206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F87E64D-BDFB-B55D-DB8F-DF4B791FC16C}"/>
                  </a:ext>
                </a:extLst>
              </p:cNvPr>
              <p:cNvSpPr/>
              <p:nvPr/>
            </p:nvSpPr>
            <p:spPr>
              <a:xfrm>
                <a:off x="11147047" y="124249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F87E64D-BDFB-B55D-DB8F-DF4B791FC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7047" y="12424910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600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!!w5">
            <a:extLst>
              <a:ext uri="{FF2B5EF4-FFF2-40B4-BE49-F238E27FC236}">
                <a16:creationId xmlns:a16="http://schemas.microsoft.com/office/drawing/2014/main" id="{353453E0-ADB8-C0DD-B296-C385FB05163C}"/>
              </a:ext>
            </a:extLst>
          </p:cNvPr>
          <p:cNvSpPr/>
          <p:nvPr/>
        </p:nvSpPr>
        <p:spPr>
          <a:xfrm>
            <a:off x="20911128" y="126006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21319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box1">
                <a:extLst>
                  <a:ext uri="{FF2B5EF4-FFF2-40B4-BE49-F238E27FC236}">
                    <a16:creationId xmlns:a16="http://schemas.microsoft.com/office/drawing/2014/main" id="{A47FA030-9850-DBD6-C674-7B6E4FE8FF83}"/>
                  </a:ext>
                </a:extLst>
              </p:cNvPr>
              <p:cNvSpPr/>
              <p:nvPr/>
            </p:nvSpPr>
            <p:spPr>
              <a:xfrm>
                <a:off x="10267950" y="2447131"/>
                <a:ext cx="13530173" cy="825338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</a:rPr>
                  <a:t>What is the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FF000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FF0000"/>
                    </a:solidFill>
                    <a:latin typeface="Bradley Hand" pitchFamily="2" charset="77"/>
                  </a:rPr>
                  <a:t>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Flow on the edges related to the path 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On every edge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∉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𝑃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=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−1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)</m:t>
                    </m:r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But using induction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−1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)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a valid flow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So,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𝑐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)</m:t>
                    </m:r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So,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𝑐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)</m:t>
                    </m:r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need to now only focus on edges related to the path P</a:t>
                </a:r>
              </a:p>
            </p:txBody>
          </p:sp>
        </mc:Choice>
        <mc:Fallback xmlns="">
          <p:sp>
            <p:nvSpPr>
              <p:cNvPr id="13" name="!!box1">
                <a:extLst>
                  <a:ext uri="{FF2B5EF4-FFF2-40B4-BE49-F238E27FC236}">
                    <a16:creationId xmlns:a16="http://schemas.microsoft.com/office/drawing/2014/main" id="{A47FA030-9850-DBD6-C674-7B6E4FE8F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447131"/>
                <a:ext cx="13530173" cy="8253382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!!source">
            <a:extLst>
              <a:ext uri="{FF2B5EF4-FFF2-40B4-BE49-F238E27FC236}">
                <a16:creationId xmlns:a16="http://schemas.microsoft.com/office/drawing/2014/main" id="{69573A32-EDDD-777F-10BE-E9CD26139427}"/>
              </a:ext>
            </a:extLst>
          </p:cNvPr>
          <p:cNvSpPr/>
          <p:nvPr/>
        </p:nvSpPr>
        <p:spPr>
          <a:xfrm>
            <a:off x="12987079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7F004775-141E-CB24-49A0-9523EDF52F38}"/>
              </a:ext>
            </a:extLst>
          </p:cNvPr>
          <p:cNvSpPr/>
          <p:nvPr/>
        </p:nvSpPr>
        <p:spPr>
          <a:xfrm>
            <a:off x="16414551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18" name="!!e1">
            <a:extLst>
              <a:ext uri="{FF2B5EF4-FFF2-40B4-BE49-F238E27FC236}">
                <a16:creationId xmlns:a16="http://schemas.microsoft.com/office/drawing/2014/main" id="{B74370FB-9526-74E5-27A7-8720D58AE903}"/>
              </a:ext>
            </a:extLst>
          </p:cNvPr>
          <p:cNvCxnSpPr>
            <a:cxnSpLocks/>
            <a:stCxn id="17" idx="2"/>
            <a:endCxn id="16" idx="6"/>
          </p:cNvCxnSpPr>
          <p:nvPr/>
        </p:nvCxnSpPr>
        <p:spPr>
          <a:xfrm flipH="1">
            <a:off x="14061450" y="129298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sink">
            <a:extLst>
              <a:ext uri="{FF2B5EF4-FFF2-40B4-BE49-F238E27FC236}">
                <a16:creationId xmlns:a16="http://schemas.microsoft.com/office/drawing/2014/main" id="{1BC997DD-1199-EBBA-76C2-80C9C3125778}"/>
              </a:ext>
            </a:extLst>
          </p:cNvPr>
          <p:cNvSpPr/>
          <p:nvPr/>
        </p:nvSpPr>
        <p:spPr>
          <a:xfrm>
            <a:off x="22450130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0" name="!!e5">
            <a:extLst>
              <a:ext uri="{FF2B5EF4-FFF2-40B4-BE49-F238E27FC236}">
                <a16:creationId xmlns:a16="http://schemas.microsoft.com/office/drawing/2014/main" id="{BD29879B-F5F8-7EFA-9C41-E327EB4ACE54}"/>
              </a:ext>
            </a:extLst>
          </p:cNvPr>
          <p:cNvCxnSpPr>
            <a:cxnSpLocks/>
            <a:stCxn id="21" idx="6"/>
            <a:endCxn id="19" idx="2"/>
          </p:cNvCxnSpPr>
          <p:nvPr/>
        </p:nvCxnSpPr>
        <p:spPr>
          <a:xfrm>
            <a:off x="20395712" y="129298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p4">
            <a:extLst>
              <a:ext uri="{FF2B5EF4-FFF2-40B4-BE49-F238E27FC236}">
                <a16:creationId xmlns:a16="http://schemas.microsoft.com/office/drawing/2014/main" id="{BFD2F4C0-D951-4B27-B94F-2F153F2A657E}"/>
              </a:ext>
            </a:extLst>
          </p:cNvPr>
          <p:cNvSpPr/>
          <p:nvPr/>
        </p:nvSpPr>
        <p:spPr>
          <a:xfrm>
            <a:off x="19321341" y="124249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6465C6-FBC0-45C5-9B2E-5546DCB738BE}"/>
                  </a:ext>
                </a:extLst>
              </p:cNvPr>
              <p:cNvSpPr txBox="1"/>
              <p:nvPr/>
            </p:nvSpPr>
            <p:spPr>
              <a:xfrm>
                <a:off x="18046014" y="130510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6465C6-FBC0-45C5-9B2E-5546DCB73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6014" y="13051063"/>
                <a:ext cx="670633" cy="767390"/>
              </a:xfrm>
              <a:prstGeom prst="rect">
                <a:avLst/>
              </a:prstGeom>
              <a:blipFill>
                <a:blip r:embed="rId4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c 22">
            <a:extLst>
              <a:ext uri="{FF2B5EF4-FFF2-40B4-BE49-F238E27FC236}">
                <a16:creationId xmlns:a16="http://schemas.microsoft.com/office/drawing/2014/main" id="{53C56FF9-1755-FEBA-E4D4-A6CE78D73D93}"/>
              </a:ext>
            </a:extLst>
          </p:cNvPr>
          <p:cNvSpPr/>
          <p:nvPr/>
        </p:nvSpPr>
        <p:spPr>
          <a:xfrm rot="21432124">
            <a:off x="17522541" y="122206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F87E64D-BDFB-B55D-DB8F-DF4B791FC16C}"/>
                  </a:ext>
                </a:extLst>
              </p:cNvPr>
              <p:cNvSpPr/>
              <p:nvPr/>
            </p:nvSpPr>
            <p:spPr>
              <a:xfrm>
                <a:off x="11147047" y="124249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F87E64D-BDFB-B55D-DB8F-DF4B791FC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7047" y="12424910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600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!!w5">
            <a:extLst>
              <a:ext uri="{FF2B5EF4-FFF2-40B4-BE49-F238E27FC236}">
                <a16:creationId xmlns:a16="http://schemas.microsoft.com/office/drawing/2014/main" id="{353453E0-ADB8-C0DD-B296-C385FB05163C}"/>
              </a:ext>
            </a:extLst>
          </p:cNvPr>
          <p:cNvSpPr/>
          <p:nvPr/>
        </p:nvSpPr>
        <p:spPr>
          <a:xfrm>
            <a:off x="20911128" y="126006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9260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69573A32-EDDD-777F-10BE-E9CD26139427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7F004775-141E-CB24-49A0-9523EDF52F38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18" name="!!e1">
            <a:extLst>
              <a:ext uri="{FF2B5EF4-FFF2-40B4-BE49-F238E27FC236}">
                <a16:creationId xmlns:a16="http://schemas.microsoft.com/office/drawing/2014/main" id="{B74370FB-9526-74E5-27A7-8720D58AE903}"/>
              </a:ext>
            </a:extLst>
          </p:cNvPr>
          <p:cNvCxnSpPr>
            <a:cxnSpLocks/>
            <a:stCxn id="17" idx="2"/>
            <a:endCxn id="16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sink">
            <a:extLst>
              <a:ext uri="{FF2B5EF4-FFF2-40B4-BE49-F238E27FC236}">
                <a16:creationId xmlns:a16="http://schemas.microsoft.com/office/drawing/2014/main" id="{1BC997DD-1199-EBBA-76C2-80C9C3125778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0" name="!!e5">
            <a:extLst>
              <a:ext uri="{FF2B5EF4-FFF2-40B4-BE49-F238E27FC236}">
                <a16:creationId xmlns:a16="http://schemas.microsoft.com/office/drawing/2014/main" id="{BD29879B-F5F8-7EFA-9C41-E327EB4ACE54}"/>
              </a:ext>
            </a:extLst>
          </p:cNvPr>
          <p:cNvCxnSpPr>
            <a:cxnSpLocks/>
            <a:stCxn id="21" idx="6"/>
            <a:endCxn id="19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p4">
            <a:extLst>
              <a:ext uri="{FF2B5EF4-FFF2-40B4-BE49-F238E27FC236}">
                <a16:creationId xmlns:a16="http://schemas.microsoft.com/office/drawing/2014/main" id="{BFD2F4C0-D951-4B27-B94F-2F153F2A657E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6465C6-FBC0-45C5-9B2E-5546DCB738BE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6465C6-FBC0-45C5-9B2E-5546DCB73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c 22">
            <a:extLst>
              <a:ext uri="{FF2B5EF4-FFF2-40B4-BE49-F238E27FC236}">
                <a16:creationId xmlns:a16="http://schemas.microsoft.com/office/drawing/2014/main" id="{53C56FF9-1755-FEBA-E4D4-A6CE78D73D93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F87E64D-BDFB-B55D-DB8F-DF4B791FC16C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F87E64D-BDFB-B55D-DB8F-DF4B791FC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source">
            <a:extLst>
              <a:ext uri="{FF2B5EF4-FFF2-40B4-BE49-F238E27FC236}">
                <a16:creationId xmlns:a16="http://schemas.microsoft.com/office/drawing/2014/main" id="{84E3C328-E857-8034-757F-F0D7F8136214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34" name="!!p1">
            <a:extLst>
              <a:ext uri="{FF2B5EF4-FFF2-40B4-BE49-F238E27FC236}">
                <a16:creationId xmlns:a16="http://schemas.microsoft.com/office/drawing/2014/main" id="{2311D453-465B-679A-0CA2-9328585EEBAA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35" name="!!e11">
            <a:extLst>
              <a:ext uri="{FF2B5EF4-FFF2-40B4-BE49-F238E27FC236}">
                <a16:creationId xmlns:a16="http://schemas.microsoft.com/office/drawing/2014/main" id="{BFB42D92-2E28-2E6E-931C-81499B7CA0F6}"/>
              </a:ext>
            </a:extLst>
          </p:cNvPr>
          <p:cNvCxnSpPr>
            <a:cxnSpLocks/>
            <a:stCxn id="34" idx="2"/>
            <a:endCxn id="33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!!sink">
            <a:extLst>
              <a:ext uri="{FF2B5EF4-FFF2-40B4-BE49-F238E27FC236}">
                <a16:creationId xmlns:a16="http://schemas.microsoft.com/office/drawing/2014/main" id="{E2870F6F-D770-30D6-388D-2DBDEC115447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37" name="!!e51">
            <a:extLst>
              <a:ext uri="{FF2B5EF4-FFF2-40B4-BE49-F238E27FC236}">
                <a16:creationId xmlns:a16="http://schemas.microsoft.com/office/drawing/2014/main" id="{A61067BB-B118-933F-5CCF-273BF8565CBD}"/>
              </a:ext>
            </a:extLst>
          </p:cNvPr>
          <p:cNvCxnSpPr>
            <a:cxnSpLocks/>
            <a:stCxn id="38" idx="6"/>
            <a:endCxn id="36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!!p4">
            <a:extLst>
              <a:ext uri="{FF2B5EF4-FFF2-40B4-BE49-F238E27FC236}">
                <a16:creationId xmlns:a16="http://schemas.microsoft.com/office/drawing/2014/main" id="{36463C35-007D-9060-90DE-1770863700CD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160E956B-960B-DC86-C8FD-DBC5D4D1B053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160E956B-960B-DC86-C8FD-DBC5D4D1B0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!!e11">
            <a:extLst>
              <a:ext uri="{FF2B5EF4-FFF2-40B4-BE49-F238E27FC236}">
                <a16:creationId xmlns:a16="http://schemas.microsoft.com/office/drawing/2014/main" id="{66EFE6E3-445E-385D-34FF-67039FCA706B}"/>
              </a:ext>
            </a:extLst>
          </p:cNvPr>
          <p:cNvCxnSpPr>
            <a:cxnSpLocks/>
            <a:stCxn id="38" idx="2"/>
            <a:endCxn id="34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!!w5">
            <a:extLst>
              <a:ext uri="{FF2B5EF4-FFF2-40B4-BE49-F238E27FC236}">
                <a16:creationId xmlns:a16="http://schemas.microsoft.com/office/drawing/2014/main" id="{E829E0AB-580F-0FEC-7136-7CB773888798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f1">
                <a:extLst>
                  <a:ext uri="{FF2B5EF4-FFF2-40B4-BE49-F238E27FC236}">
                    <a16:creationId xmlns:a16="http://schemas.microsoft.com/office/drawing/2014/main" id="{6105E9CB-FF81-3EA1-8DF3-79FF67F5070A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f1">
                <a:extLst>
                  <a:ext uri="{FF2B5EF4-FFF2-40B4-BE49-F238E27FC236}">
                    <a16:creationId xmlns:a16="http://schemas.microsoft.com/office/drawing/2014/main" id="{6105E9CB-FF81-3EA1-8DF3-79FF67F507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6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w1">
                <a:extLst>
                  <a:ext uri="{FF2B5EF4-FFF2-40B4-BE49-F238E27FC236}">
                    <a16:creationId xmlns:a16="http://schemas.microsoft.com/office/drawing/2014/main" id="{02AE9E67-2EE5-E8D2-160A-5AE8A13D851B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6" name="!!w1">
                <a:extLst>
                  <a:ext uri="{FF2B5EF4-FFF2-40B4-BE49-F238E27FC236}">
                    <a16:creationId xmlns:a16="http://schemas.microsoft.com/office/drawing/2014/main" id="{02AE9E67-2EE5-E8D2-160A-5AE8A13D8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7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!!f1">
                <a:extLst>
                  <a:ext uri="{FF2B5EF4-FFF2-40B4-BE49-F238E27FC236}">
                    <a16:creationId xmlns:a16="http://schemas.microsoft.com/office/drawing/2014/main" id="{DD61BE22-4947-95EF-0366-A98330D56A03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!!f1">
                <a:extLst>
                  <a:ext uri="{FF2B5EF4-FFF2-40B4-BE49-F238E27FC236}">
                    <a16:creationId xmlns:a16="http://schemas.microsoft.com/office/drawing/2014/main" id="{DD61BE22-4947-95EF-0366-A98330D56A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8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w1">
                <a:extLst>
                  <a:ext uri="{FF2B5EF4-FFF2-40B4-BE49-F238E27FC236}">
                    <a16:creationId xmlns:a16="http://schemas.microsoft.com/office/drawing/2014/main" id="{B78800CC-446E-838D-6EED-1C418BCBB209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10" name="!!w1">
                <a:extLst>
                  <a:ext uri="{FF2B5EF4-FFF2-40B4-BE49-F238E27FC236}">
                    <a16:creationId xmlns:a16="http://schemas.microsoft.com/office/drawing/2014/main" id="{B78800CC-446E-838D-6EED-1C418BCBB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9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f1">
                <a:extLst>
                  <a:ext uri="{FF2B5EF4-FFF2-40B4-BE49-F238E27FC236}">
                    <a16:creationId xmlns:a16="http://schemas.microsoft.com/office/drawing/2014/main" id="{8F2F5416-E834-9604-F4C8-6A22BE3416F1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f1">
                <a:extLst>
                  <a:ext uri="{FF2B5EF4-FFF2-40B4-BE49-F238E27FC236}">
                    <a16:creationId xmlns:a16="http://schemas.microsoft.com/office/drawing/2014/main" id="{8F2F5416-E834-9604-F4C8-6A22BE3416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0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w1">
                <a:extLst>
                  <a:ext uri="{FF2B5EF4-FFF2-40B4-BE49-F238E27FC236}">
                    <a16:creationId xmlns:a16="http://schemas.microsoft.com/office/drawing/2014/main" id="{26B099DA-40F0-93C5-2C34-60CE85D5C098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12" name="!!w1">
                <a:extLst>
                  <a:ext uri="{FF2B5EF4-FFF2-40B4-BE49-F238E27FC236}">
                    <a16:creationId xmlns:a16="http://schemas.microsoft.com/office/drawing/2014/main" id="{26B099DA-40F0-93C5-2C34-60CE85D5C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2142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/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What is the capacity on the forward edge </a:t>
                </a:r>
                <a:r>
                  <a:rPr lang="en-US" sz="5400" dirty="0" err="1"/>
                  <a:t>sa</a:t>
                </a:r>
                <a:r>
                  <a:rPr lang="en-US" sz="54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5400" dirty="0"/>
                  <a:t>?</a:t>
                </a:r>
                <a:endParaRPr sz="5400" dirty="0"/>
              </a:p>
            </p:txBody>
          </p:sp>
        </mc:Choice>
        <mc:Fallback xmlns="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962B61E7-52AE-A70B-A638-BDA607BAE9EE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C43CCD07-EE6C-5099-4101-26FF73FC7EA5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6" name="!!e1">
            <a:extLst>
              <a:ext uri="{FF2B5EF4-FFF2-40B4-BE49-F238E27FC236}">
                <a16:creationId xmlns:a16="http://schemas.microsoft.com/office/drawing/2014/main" id="{878531E9-2113-A256-2096-9476B570B801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!!sink">
            <a:extLst>
              <a:ext uri="{FF2B5EF4-FFF2-40B4-BE49-F238E27FC236}">
                <a16:creationId xmlns:a16="http://schemas.microsoft.com/office/drawing/2014/main" id="{6D6B1006-E643-3224-B95E-4EDD80FC146A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8" name="!!e5">
            <a:extLst>
              <a:ext uri="{FF2B5EF4-FFF2-40B4-BE49-F238E27FC236}">
                <a16:creationId xmlns:a16="http://schemas.microsoft.com/office/drawing/2014/main" id="{2B86AA5D-21D4-2E96-8FEC-8A37DF492811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!!p4">
            <a:extLst>
              <a:ext uri="{FF2B5EF4-FFF2-40B4-BE49-F238E27FC236}">
                <a16:creationId xmlns:a16="http://schemas.microsoft.com/office/drawing/2014/main" id="{1C741EC6-4409-B84E-6C0A-9409D4EDAFCD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4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482AB331-AE7A-FF27-1187-727C0CEFA617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!!w5">
            <a:extLst>
              <a:ext uri="{FF2B5EF4-FFF2-40B4-BE49-F238E27FC236}">
                <a16:creationId xmlns:a16="http://schemas.microsoft.com/office/drawing/2014/main" id="{39040263-F5DB-7E66-22E1-6532EEC03C0A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source">
            <a:extLst>
              <a:ext uri="{FF2B5EF4-FFF2-40B4-BE49-F238E27FC236}">
                <a16:creationId xmlns:a16="http://schemas.microsoft.com/office/drawing/2014/main" id="{199C1F5F-8282-4794-FC5C-6673844BA17B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5E476C43-1BDE-2104-00BC-9A79C35DABF8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18" name="!!e11">
            <a:extLst>
              <a:ext uri="{FF2B5EF4-FFF2-40B4-BE49-F238E27FC236}">
                <a16:creationId xmlns:a16="http://schemas.microsoft.com/office/drawing/2014/main" id="{F4219D2D-ECA2-21D3-BC50-0BCAAD7B9021}"/>
              </a:ext>
            </a:extLst>
          </p:cNvPr>
          <p:cNvCxnSpPr>
            <a:cxnSpLocks/>
            <a:stCxn id="17" idx="2"/>
            <a:endCxn id="12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sink">
            <a:extLst>
              <a:ext uri="{FF2B5EF4-FFF2-40B4-BE49-F238E27FC236}">
                <a16:creationId xmlns:a16="http://schemas.microsoft.com/office/drawing/2014/main" id="{8D0B602C-7E70-5FFB-9891-DCFFF90E4A30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0" name="!!e51">
            <a:extLst>
              <a:ext uri="{FF2B5EF4-FFF2-40B4-BE49-F238E27FC236}">
                <a16:creationId xmlns:a16="http://schemas.microsoft.com/office/drawing/2014/main" id="{36711DA0-BF91-4B87-2A33-266B2DD8F3C5}"/>
              </a:ext>
            </a:extLst>
          </p:cNvPr>
          <p:cNvCxnSpPr>
            <a:cxnSpLocks/>
            <a:stCxn id="21" idx="6"/>
            <a:endCxn id="19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p4">
            <a:extLst>
              <a:ext uri="{FF2B5EF4-FFF2-40B4-BE49-F238E27FC236}">
                <a16:creationId xmlns:a16="http://schemas.microsoft.com/office/drawing/2014/main" id="{E26F0E65-82E5-8B5C-19BC-9B28329969C4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282A5818-C0E4-57C5-5A56-C9BC8AE1641C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282A5818-C0E4-57C5-5A56-C9BC8AE164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6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!!e11">
            <a:extLst>
              <a:ext uri="{FF2B5EF4-FFF2-40B4-BE49-F238E27FC236}">
                <a16:creationId xmlns:a16="http://schemas.microsoft.com/office/drawing/2014/main" id="{AB951601-CBAF-8D0E-FF93-0D4EDAB5565E}"/>
              </a:ext>
            </a:extLst>
          </p:cNvPr>
          <p:cNvCxnSpPr>
            <a:cxnSpLocks/>
            <a:stCxn id="21" idx="2"/>
            <a:endCxn id="17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f1">
                <a:extLst>
                  <a:ext uri="{FF2B5EF4-FFF2-40B4-BE49-F238E27FC236}">
                    <a16:creationId xmlns:a16="http://schemas.microsoft.com/office/drawing/2014/main" id="{CEBC4953-C2A8-A71C-0E4A-C4218F18C44B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f1">
                <a:extLst>
                  <a:ext uri="{FF2B5EF4-FFF2-40B4-BE49-F238E27FC236}">
                    <a16:creationId xmlns:a16="http://schemas.microsoft.com/office/drawing/2014/main" id="{CEBC4953-C2A8-A71C-0E4A-C4218F18C4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7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w1">
                <a:extLst>
                  <a:ext uri="{FF2B5EF4-FFF2-40B4-BE49-F238E27FC236}">
                    <a16:creationId xmlns:a16="http://schemas.microsoft.com/office/drawing/2014/main" id="{DAE37026-27D6-D9A4-D522-05EE07CC3EA2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5" name="!!w1">
                <a:extLst>
                  <a:ext uri="{FF2B5EF4-FFF2-40B4-BE49-F238E27FC236}">
                    <a16:creationId xmlns:a16="http://schemas.microsoft.com/office/drawing/2014/main" id="{DAE37026-27D6-D9A4-D522-05EE07CC3E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8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f1">
                <a:extLst>
                  <a:ext uri="{FF2B5EF4-FFF2-40B4-BE49-F238E27FC236}">
                    <a16:creationId xmlns:a16="http://schemas.microsoft.com/office/drawing/2014/main" id="{2279DC25-4D08-0564-A5B1-8CA6C3A4D314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f1">
                <a:extLst>
                  <a:ext uri="{FF2B5EF4-FFF2-40B4-BE49-F238E27FC236}">
                    <a16:creationId xmlns:a16="http://schemas.microsoft.com/office/drawing/2014/main" id="{2279DC25-4D08-0564-A5B1-8CA6C3A4D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9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w1">
                <a:extLst>
                  <a:ext uri="{FF2B5EF4-FFF2-40B4-BE49-F238E27FC236}">
                    <a16:creationId xmlns:a16="http://schemas.microsoft.com/office/drawing/2014/main" id="{D7DC5AEF-4CB9-3BFA-9D64-1057400745D1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7" name="!!w1">
                <a:extLst>
                  <a:ext uri="{FF2B5EF4-FFF2-40B4-BE49-F238E27FC236}">
                    <a16:creationId xmlns:a16="http://schemas.microsoft.com/office/drawing/2014/main" id="{D7DC5AEF-4CB9-3BFA-9D64-105740074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10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f1">
                <a:extLst>
                  <a:ext uri="{FF2B5EF4-FFF2-40B4-BE49-F238E27FC236}">
                    <a16:creationId xmlns:a16="http://schemas.microsoft.com/office/drawing/2014/main" id="{E33E98A3-234F-91E1-18A9-D1F65F0BD9C0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f1">
                <a:extLst>
                  <a:ext uri="{FF2B5EF4-FFF2-40B4-BE49-F238E27FC236}">
                    <a16:creationId xmlns:a16="http://schemas.microsoft.com/office/drawing/2014/main" id="{E33E98A3-234F-91E1-18A9-D1F65F0BD9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1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w1">
                <a:extLst>
                  <a:ext uri="{FF2B5EF4-FFF2-40B4-BE49-F238E27FC236}">
                    <a16:creationId xmlns:a16="http://schemas.microsoft.com/office/drawing/2014/main" id="{28B6234A-2D22-383D-F5CD-01418403DDB1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9" name="!!w1">
                <a:extLst>
                  <a:ext uri="{FF2B5EF4-FFF2-40B4-BE49-F238E27FC236}">
                    <a16:creationId xmlns:a16="http://schemas.microsoft.com/office/drawing/2014/main" id="{28B6234A-2D22-383D-F5CD-01418403D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2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536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/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What is the capacity on the forward edge </a:t>
                </a:r>
                <a:r>
                  <a:rPr lang="en-US" sz="5400" dirty="0" err="1"/>
                  <a:t>sa</a:t>
                </a:r>
                <a:r>
                  <a:rPr lang="en-US" sz="54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5400" dirty="0"/>
                  <a:t>?</a:t>
                </a:r>
                <a:endParaRPr sz="5400" dirty="0"/>
              </a:p>
            </p:txBody>
          </p:sp>
        </mc:Choice>
        <mc:Fallback xmlns="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962B61E7-52AE-A70B-A638-BDA607BAE9EE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C43CCD07-EE6C-5099-4101-26FF73FC7EA5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6" name="!!e1">
            <a:extLst>
              <a:ext uri="{FF2B5EF4-FFF2-40B4-BE49-F238E27FC236}">
                <a16:creationId xmlns:a16="http://schemas.microsoft.com/office/drawing/2014/main" id="{878531E9-2113-A256-2096-9476B570B801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!!sink">
            <a:extLst>
              <a:ext uri="{FF2B5EF4-FFF2-40B4-BE49-F238E27FC236}">
                <a16:creationId xmlns:a16="http://schemas.microsoft.com/office/drawing/2014/main" id="{6D6B1006-E643-3224-B95E-4EDD80FC146A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8" name="!!e5">
            <a:extLst>
              <a:ext uri="{FF2B5EF4-FFF2-40B4-BE49-F238E27FC236}">
                <a16:creationId xmlns:a16="http://schemas.microsoft.com/office/drawing/2014/main" id="{2B86AA5D-21D4-2E96-8FEC-8A37DF492811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!!p4">
            <a:extLst>
              <a:ext uri="{FF2B5EF4-FFF2-40B4-BE49-F238E27FC236}">
                <a16:creationId xmlns:a16="http://schemas.microsoft.com/office/drawing/2014/main" id="{1C741EC6-4409-B84E-6C0A-9409D4EDAFCD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4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482AB331-AE7A-FF27-1187-727C0CEFA617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!!w5">
            <a:extLst>
              <a:ext uri="{FF2B5EF4-FFF2-40B4-BE49-F238E27FC236}">
                <a16:creationId xmlns:a16="http://schemas.microsoft.com/office/drawing/2014/main" id="{39040263-F5DB-7E66-22E1-6532EEC03C0A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box3">
                <a:extLst>
                  <a:ext uri="{FF2B5EF4-FFF2-40B4-BE49-F238E27FC236}">
                    <a16:creationId xmlns:a16="http://schemas.microsoft.com/office/drawing/2014/main" id="{40E7A6F5-B2FF-29C4-B8E9-260032EA805B}"/>
                  </a:ext>
                </a:extLst>
              </p:cNvPr>
              <p:cNvSpPr/>
              <p:nvPr/>
            </p:nvSpPr>
            <p:spPr>
              <a:xfrm>
                <a:off x="11221916" y="10699271"/>
                <a:ext cx="11758523" cy="129548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𝑠𝑎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𝑠𝑎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2" name="!!box3">
                <a:extLst>
                  <a:ext uri="{FF2B5EF4-FFF2-40B4-BE49-F238E27FC236}">
                    <a16:creationId xmlns:a16="http://schemas.microsoft.com/office/drawing/2014/main" id="{40E7A6F5-B2FF-29C4-B8E9-260032EA8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1916" y="10699271"/>
                <a:ext cx="11758523" cy="1295488"/>
              </a:xfrm>
              <a:prstGeom prst="roundRect">
                <a:avLst>
                  <a:gd name="adj" fmla="val 5932"/>
                </a:avLst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!!source">
            <a:extLst>
              <a:ext uri="{FF2B5EF4-FFF2-40B4-BE49-F238E27FC236}">
                <a16:creationId xmlns:a16="http://schemas.microsoft.com/office/drawing/2014/main" id="{BF6C1169-4FC5-1C5F-7E94-D3A446E5EA92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1942E0CC-5EF0-7DE0-02D0-A42A980655AB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21" name="!!e11">
            <a:extLst>
              <a:ext uri="{FF2B5EF4-FFF2-40B4-BE49-F238E27FC236}">
                <a16:creationId xmlns:a16="http://schemas.microsoft.com/office/drawing/2014/main" id="{3EA1DAFC-EB5F-01FF-C786-51FBB888A1E9}"/>
              </a:ext>
            </a:extLst>
          </p:cNvPr>
          <p:cNvCxnSpPr>
            <a:cxnSpLocks/>
            <a:stCxn id="20" idx="2"/>
            <a:endCxn id="17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sink">
            <a:extLst>
              <a:ext uri="{FF2B5EF4-FFF2-40B4-BE49-F238E27FC236}">
                <a16:creationId xmlns:a16="http://schemas.microsoft.com/office/drawing/2014/main" id="{4F96F7B3-2219-A1DC-79F0-F949D2E2BD11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3" name="!!e51">
            <a:extLst>
              <a:ext uri="{FF2B5EF4-FFF2-40B4-BE49-F238E27FC236}">
                <a16:creationId xmlns:a16="http://schemas.microsoft.com/office/drawing/2014/main" id="{336B3345-35E4-E952-170F-5C592245946B}"/>
              </a:ext>
            </a:extLst>
          </p:cNvPr>
          <p:cNvCxnSpPr>
            <a:cxnSpLocks/>
            <a:stCxn id="24" idx="6"/>
            <a:endCxn id="22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p4">
            <a:extLst>
              <a:ext uri="{FF2B5EF4-FFF2-40B4-BE49-F238E27FC236}">
                <a16:creationId xmlns:a16="http://schemas.microsoft.com/office/drawing/2014/main" id="{E22CE9A5-1479-459C-D2C9-EC22A18C9344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2236D4AB-022C-E8F2-118C-DB5E008DD934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2236D4AB-022C-E8F2-118C-DB5E008DD9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11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!!e11">
            <a:extLst>
              <a:ext uri="{FF2B5EF4-FFF2-40B4-BE49-F238E27FC236}">
                <a16:creationId xmlns:a16="http://schemas.microsoft.com/office/drawing/2014/main" id="{BCE9229E-3473-64B8-71E4-82420FF1108F}"/>
              </a:ext>
            </a:extLst>
          </p:cNvPr>
          <p:cNvCxnSpPr>
            <a:cxnSpLocks/>
            <a:stCxn id="24" idx="2"/>
            <a:endCxn id="20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7BCD9E1F-8C14-7C92-6E69-D33479E4F84B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7BCD9E1F-8C14-7C92-6E69-D33479E4F8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12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1CD7C4A4-4F7F-36FC-79F4-19875B7865A6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1CD7C4A4-4F7F-36FC-79F4-19875B786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13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679A0047-2CB3-FB93-CC36-80E9FE5961BA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679A0047-2CB3-FB93-CC36-80E9FE5961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14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AFADDE1C-F55F-76AB-C73C-B591383F6E31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AFADDE1C-F55F-76AB-C73C-B591383F6E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15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0ADBF7C2-7404-3286-57C5-33697187F466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0ADBF7C2-7404-3286-57C5-33697187F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6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3CBFFD0E-5108-EFA1-F393-60A71D928886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3CBFFD0E-5108-EFA1-F393-60A71D928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7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9013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/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What is the capacity on the forward edge </a:t>
                </a:r>
                <a:r>
                  <a:rPr lang="en-US" sz="5400" dirty="0" err="1"/>
                  <a:t>sa</a:t>
                </a:r>
                <a:r>
                  <a:rPr lang="en-US" sz="54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5400" dirty="0"/>
                  <a:t>?</a:t>
                </a:r>
                <a:endParaRPr sz="5400" dirty="0"/>
              </a:p>
            </p:txBody>
          </p:sp>
        </mc:Choice>
        <mc:Fallback xmlns="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962B61E7-52AE-A70B-A638-BDA607BAE9EE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C43CCD07-EE6C-5099-4101-26FF73FC7EA5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6" name="!!e1">
            <a:extLst>
              <a:ext uri="{FF2B5EF4-FFF2-40B4-BE49-F238E27FC236}">
                <a16:creationId xmlns:a16="http://schemas.microsoft.com/office/drawing/2014/main" id="{878531E9-2113-A256-2096-9476B570B801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!!sink">
            <a:extLst>
              <a:ext uri="{FF2B5EF4-FFF2-40B4-BE49-F238E27FC236}">
                <a16:creationId xmlns:a16="http://schemas.microsoft.com/office/drawing/2014/main" id="{6D6B1006-E643-3224-B95E-4EDD80FC146A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8" name="!!e5">
            <a:extLst>
              <a:ext uri="{FF2B5EF4-FFF2-40B4-BE49-F238E27FC236}">
                <a16:creationId xmlns:a16="http://schemas.microsoft.com/office/drawing/2014/main" id="{2B86AA5D-21D4-2E96-8FEC-8A37DF492811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!!p4">
            <a:extLst>
              <a:ext uri="{FF2B5EF4-FFF2-40B4-BE49-F238E27FC236}">
                <a16:creationId xmlns:a16="http://schemas.microsoft.com/office/drawing/2014/main" id="{1C741EC6-4409-B84E-6C0A-9409D4EDAFCD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4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482AB331-AE7A-FF27-1187-727C0CEFA617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!!w5">
            <a:extLst>
              <a:ext uri="{FF2B5EF4-FFF2-40B4-BE49-F238E27FC236}">
                <a16:creationId xmlns:a16="http://schemas.microsoft.com/office/drawing/2014/main" id="{39040263-F5DB-7E66-22E1-6532EEC03C0A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box3">
                <a:extLst>
                  <a:ext uri="{FF2B5EF4-FFF2-40B4-BE49-F238E27FC236}">
                    <a16:creationId xmlns:a16="http://schemas.microsoft.com/office/drawing/2014/main" id="{40E7A6F5-B2FF-29C4-B8E9-260032EA805B}"/>
                  </a:ext>
                </a:extLst>
              </p:cNvPr>
              <p:cNvSpPr/>
              <p:nvPr/>
            </p:nvSpPr>
            <p:spPr>
              <a:xfrm>
                <a:off x="11221916" y="10699271"/>
                <a:ext cx="11758523" cy="129548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𝑠𝑎</m:t>
                    </m:r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)≥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2" name="!!box3">
                <a:extLst>
                  <a:ext uri="{FF2B5EF4-FFF2-40B4-BE49-F238E27FC236}">
                    <a16:creationId xmlns:a16="http://schemas.microsoft.com/office/drawing/2014/main" id="{40E7A6F5-B2FF-29C4-B8E9-260032EA8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1916" y="10699271"/>
                <a:ext cx="11758523" cy="1295488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!!source">
            <a:extLst>
              <a:ext uri="{FF2B5EF4-FFF2-40B4-BE49-F238E27FC236}">
                <a16:creationId xmlns:a16="http://schemas.microsoft.com/office/drawing/2014/main" id="{70340530-BD4D-8DCA-517D-13E6747CE1F8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291B3831-5A5E-8935-8FCD-A6B3F6D181BC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21" name="!!e11">
            <a:extLst>
              <a:ext uri="{FF2B5EF4-FFF2-40B4-BE49-F238E27FC236}">
                <a16:creationId xmlns:a16="http://schemas.microsoft.com/office/drawing/2014/main" id="{2085AB78-9A10-2ABE-13F0-05B05D9DA8FD}"/>
              </a:ext>
            </a:extLst>
          </p:cNvPr>
          <p:cNvCxnSpPr>
            <a:cxnSpLocks/>
            <a:stCxn id="20" idx="2"/>
            <a:endCxn id="19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sink">
            <a:extLst>
              <a:ext uri="{FF2B5EF4-FFF2-40B4-BE49-F238E27FC236}">
                <a16:creationId xmlns:a16="http://schemas.microsoft.com/office/drawing/2014/main" id="{D6A610D1-E43C-3D5C-E771-E9D0A2F33879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3" name="!!e51">
            <a:extLst>
              <a:ext uri="{FF2B5EF4-FFF2-40B4-BE49-F238E27FC236}">
                <a16:creationId xmlns:a16="http://schemas.microsoft.com/office/drawing/2014/main" id="{531B3D63-308A-39D2-75D0-7A9456A1F242}"/>
              </a:ext>
            </a:extLst>
          </p:cNvPr>
          <p:cNvCxnSpPr>
            <a:cxnSpLocks/>
            <a:stCxn id="24" idx="6"/>
            <a:endCxn id="22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p4">
            <a:extLst>
              <a:ext uri="{FF2B5EF4-FFF2-40B4-BE49-F238E27FC236}">
                <a16:creationId xmlns:a16="http://schemas.microsoft.com/office/drawing/2014/main" id="{E7F46340-81B8-A5DA-E6ED-97EF8084C809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2089E9CE-1BD4-1F72-2EBB-78CD165506B4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2089E9CE-1BD4-1F72-2EBB-78CD165506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12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!!e11">
            <a:extLst>
              <a:ext uri="{FF2B5EF4-FFF2-40B4-BE49-F238E27FC236}">
                <a16:creationId xmlns:a16="http://schemas.microsoft.com/office/drawing/2014/main" id="{D405F271-DF47-19C6-081C-9E9442005720}"/>
              </a:ext>
            </a:extLst>
          </p:cNvPr>
          <p:cNvCxnSpPr>
            <a:cxnSpLocks/>
            <a:stCxn id="24" idx="2"/>
            <a:endCxn id="20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32DFA2F6-6523-5408-71D9-E2A2606A7849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32DFA2F6-6523-5408-71D9-E2A2606A7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11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910E5982-D96D-8497-6209-0A3E8B2E31EF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910E5982-D96D-8497-6209-0A3E8B2E3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13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4DBF29B7-BC31-5702-DC0E-BB5BA4D8A751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4DBF29B7-BC31-5702-DC0E-BB5BA4D8A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14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D992D022-FD13-72EF-970D-45C9AC399A9E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D992D022-FD13-72EF-970D-45C9AC399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15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21766991-F875-E5AF-C1F9-15A43FF771E2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21766991-F875-E5AF-C1F9-15A43FF77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6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AE5BF09F-0180-97E1-3DD4-91450407F2D6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AE5BF09F-0180-97E1-3DD4-91450407F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7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47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1066712"/>
            <a:ext cx="23212246" cy="254872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A simple goal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The Ford-Fulkerson algorithm returns a valid flow.</a:t>
            </a:r>
          </a:p>
        </p:txBody>
      </p:sp>
      <p:sp>
        <p:nvSpPr>
          <p:cNvPr id="3" name="!!box1">
            <a:extLst>
              <a:ext uri="{FF2B5EF4-FFF2-40B4-BE49-F238E27FC236}">
                <a16:creationId xmlns:a16="http://schemas.microsoft.com/office/drawing/2014/main" id="{46DC37F5-29EE-BC5A-28B0-6939498A07B2}"/>
              </a:ext>
            </a:extLst>
          </p:cNvPr>
          <p:cNvSpPr/>
          <p:nvPr/>
        </p:nvSpPr>
        <p:spPr>
          <a:xfrm>
            <a:off x="585877" y="6080923"/>
            <a:ext cx="23212246" cy="254872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An ambitious goal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The Ford-Fulkerson algorithm returns the maximum flow.</a:t>
            </a:r>
          </a:p>
        </p:txBody>
      </p:sp>
      <p:sp>
        <p:nvSpPr>
          <p:cNvPr id="4" name="!!box1">
            <a:extLst>
              <a:ext uri="{FF2B5EF4-FFF2-40B4-BE49-F238E27FC236}">
                <a16:creationId xmlns:a16="http://schemas.microsoft.com/office/drawing/2014/main" id="{4E03BAA3-00A6-60DB-BE1E-8CD5F463765B}"/>
              </a:ext>
            </a:extLst>
          </p:cNvPr>
          <p:cNvSpPr/>
          <p:nvPr/>
        </p:nvSpPr>
        <p:spPr>
          <a:xfrm>
            <a:off x="585877" y="4095662"/>
            <a:ext cx="23212246" cy="9906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We promised to prove this</a:t>
            </a:r>
          </a:p>
        </p:txBody>
      </p:sp>
    </p:spTree>
    <p:extLst>
      <p:ext uri="{BB962C8B-B14F-4D97-AF65-F5344CB8AC3E}">
        <p14:creationId xmlns:p14="http://schemas.microsoft.com/office/powerpoint/2010/main" val="3812255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/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What is the capacity on the forward edge </a:t>
                </a:r>
                <a:r>
                  <a:rPr lang="en-US" sz="5400" dirty="0" err="1"/>
                  <a:t>sa</a:t>
                </a:r>
                <a:r>
                  <a:rPr lang="en-US" sz="54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5400" dirty="0"/>
                  <a:t>?</a:t>
                </a:r>
                <a:endParaRPr sz="5400" dirty="0"/>
              </a:p>
            </p:txBody>
          </p:sp>
        </mc:Choice>
        <mc:Fallback xmlns="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962B61E7-52AE-A70B-A638-BDA607BAE9EE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C43CCD07-EE6C-5099-4101-26FF73FC7EA5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6" name="!!e1">
            <a:extLst>
              <a:ext uri="{FF2B5EF4-FFF2-40B4-BE49-F238E27FC236}">
                <a16:creationId xmlns:a16="http://schemas.microsoft.com/office/drawing/2014/main" id="{878531E9-2113-A256-2096-9476B570B801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!!sink">
            <a:extLst>
              <a:ext uri="{FF2B5EF4-FFF2-40B4-BE49-F238E27FC236}">
                <a16:creationId xmlns:a16="http://schemas.microsoft.com/office/drawing/2014/main" id="{6D6B1006-E643-3224-B95E-4EDD80FC146A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8" name="!!e5">
            <a:extLst>
              <a:ext uri="{FF2B5EF4-FFF2-40B4-BE49-F238E27FC236}">
                <a16:creationId xmlns:a16="http://schemas.microsoft.com/office/drawing/2014/main" id="{2B86AA5D-21D4-2E96-8FEC-8A37DF492811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!!p4">
            <a:extLst>
              <a:ext uri="{FF2B5EF4-FFF2-40B4-BE49-F238E27FC236}">
                <a16:creationId xmlns:a16="http://schemas.microsoft.com/office/drawing/2014/main" id="{1C741EC6-4409-B84E-6C0A-9409D4EDAFCD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4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482AB331-AE7A-FF27-1187-727C0CEFA617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!!w5">
            <a:extLst>
              <a:ext uri="{FF2B5EF4-FFF2-40B4-BE49-F238E27FC236}">
                <a16:creationId xmlns:a16="http://schemas.microsoft.com/office/drawing/2014/main" id="{39040263-F5DB-7E66-22E1-6532EEC03C0A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box3">
                <a:extLst>
                  <a:ext uri="{FF2B5EF4-FFF2-40B4-BE49-F238E27FC236}">
                    <a16:creationId xmlns:a16="http://schemas.microsoft.com/office/drawing/2014/main" id="{40E7A6F5-B2FF-29C4-B8E9-260032EA805B}"/>
                  </a:ext>
                </a:extLst>
              </p:cNvPr>
              <p:cNvSpPr/>
              <p:nvPr/>
            </p:nvSpPr>
            <p:spPr>
              <a:xfrm>
                <a:off x="11221916" y="10699271"/>
                <a:ext cx="11758523" cy="129548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𝑠𝑎</m:t>
                    </m:r>
                    <m:r>
                      <a:rPr lang="en-US" sz="4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)≥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2" name="!!box3">
                <a:extLst>
                  <a:ext uri="{FF2B5EF4-FFF2-40B4-BE49-F238E27FC236}">
                    <a16:creationId xmlns:a16="http://schemas.microsoft.com/office/drawing/2014/main" id="{40E7A6F5-B2FF-29C4-B8E9-260032EA8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1916" y="10699271"/>
                <a:ext cx="11758523" cy="1295488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!!source">
            <a:extLst>
              <a:ext uri="{FF2B5EF4-FFF2-40B4-BE49-F238E27FC236}">
                <a16:creationId xmlns:a16="http://schemas.microsoft.com/office/drawing/2014/main" id="{D14BD682-353B-89D0-2FFB-E13E56822331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67BD8528-407E-A58C-AE09-DD6E80CB4B51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21" name="!!e11">
            <a:extLst>
              <a:ext uri="{FF2B5EF4-FFF2-40B4-BE49-F238E27FC236}">
                <a16:creationId xmlns:a16="http://schemas.microsoft.com/office/drawing/2014/main" id="{6A6D59FC-C291-A4F4-F155-437F5CF13A81}"/>
              </a:ext>
            </a:extLst>
          </p:cNvPr>
          <p:cNvCxnSpPr>
            <a:cxnSpLocks/>
            <a:stCxn id="20" idx="2"/>
            <a:endCxn id="19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sink">
            <a:extLst>
              <a:ext uri="{FF2B5EF4-FFF2-40B4-BE49-F238E27FC236}">
                <a16:creationId xmlns:a16="http://schemas.microsoft.com/office/drawing/2014/main" id="{B7C73D1F-B675-F1CC-40BF-5A50A5913A10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3" name="!!e51">
            <a:extLst>
              <a:ext uri="{FF2B5EF4-FFF2-40B4-BE49-F238E27FC236}">
                <a16:creationId xmlns:a16="http://schemas.microsoft.com/office/drawing/2014/main" id="{FF4E0641-478E-611E-1D1C-E1BBBF0E69DE}"/>
              </a:ext>
            </a:extLst>
          </p:cNvPr>
          <p:cNvCxnSpPr>
            <a:cxnSpLocks/>
            <a:stCxn id="24" idx="6"/>
            <a:endCxn id="22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p4">
            <a:extLst>
              <a:ext uri="{FF2B5EF4-FFF2-40B4-BE49-F238E27FC236}">
                <a16:creationId xmlns:a16="http://schemas.microsoft.com/office/drawing/2014/main" id="{2125A449-1122-1D37-FC68-B9561F7D77FD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3202C5A-BB47-7CA1-41F9-1CE26CD5216C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3202C5A-BB47-7CA1-41F9-1CE26CD52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12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!!e11">
            <a:extLst>
              <a:ext uri="{FF2B5EF4-FFF2-40B4-BE49-F238E27FC236}">
                <a16:creationId xmlns:a16="http://schemas.microsoft.com/office/drawing/2014/main" id="{6AEE10FA-3B33-6D2F-C72C-F3B4AF4C3ACE}"/>
              </a:ext>
            </a:extLst>
          </p:cNvPr>
          <p:cNvCxnSpPr>
            <a:cxnSpLocks/>
            <a:stCxn id="24" idx="2"/>
            <a:endCxn id="20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FFC91C9A-DD2F-48F5-66A5-594F6B56A7D1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FFC91C9A-DD2F-48F5-66A5-594F6B56A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13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6F63A338-0D54-74A6-3BDA-550B220BFF9E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6F63A338-0D54-74A6-3BDA-550B220BFF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2655CE43-7D0E-C77E-B303-7133428374BC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2655CE43-7D0E-C77E-B303-713342837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14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D57632B8-23A9-BFF8-B4E5-0F315923392A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D57632B8-23A9-BFF8-B4E5-0F31592339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15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50858F2A-7493-9FF0-BBEA-6901FBAD3918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50858F2A-7493-9FF0-BBEA-6901FBAD39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6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BB1A10CD-BB78-CBF8-AFA4-2C8021132F4B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BB1A10CD-BB78-CBF8-AFA4-2C8021132F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7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266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/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What is the capacity on the forward edge </a:t>
                </a:r>
                <a:r>
                  <a:rPr lang="en-US" sz="5400" dirty="0" err="1"/>
                  <a:t>sa</a:t>
                </a:r>
                <a:r>
                  <a:rPr lang="en-US" sz="54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5400" dirty="0"/>
                  <a:t>?</a:t>
                </a:r>
                <a:endParaRPr sz="5400" dirty="0"/>
              </a:p>
            </p:txBody>
          </p:sp>
        </mc:Choice>
        <mc:Fallback xmlns="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4568" y="7870925"/>
                <a:ext cx="11897997" cy="2255226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962B61E7-52AE-A70B-A638-BDA607BAE9EE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C43CCD07-EE6C-5099-4101-26FF73FC7EA5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6" name="!!e1">
            <a:extLst>
              <a:ext uri="{FF2B5EF4-FFF2-40B4-BE49-F238E27FC236}">
                <a16:creationId xmlns:a16="http://schemas.microsoft.com/office/drawing/2014/main" id="{878531E9-2113-A256-2096-9476B570B801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!!sink">
            <a:extLst>
              <a:ext uri="{FF2B5EF4-FFF2-40B4-BE49-F238E27FC236}">
                <a16:creationId xmlns:a16="http://schemas.microsoft.com/office/drawing/2014/main" id="{6D6B1006-E643-3224-B95E-4EDD80FC146A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8" name="!!e5">
            <a:extLst>
              <a:ext uri="{FF2B5EF4-FFF2-40B4-BE49-F238E27FC236}">
                <a16:creationId xmlns:a16="http://schemas.microsoft.com/office/drawing/2014/main" id="{2B86AA5D-21D4-2E96-8FEC-8A37DF492811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!!p4">
            <a:extLst>
              <a:ext uri="{FF2B5EF4-FFF2-40B4-BE49-F238E27FC236}">
                <a16:creationId xmlns:a16="http://schemas.microsoft.com/office/drawing/2014/main" id="{1C741EC6-4409-B84E-6C0A-9409D4EDAFCD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4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482AB331-AE7A-FF27-1187-727C0CEFA617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!!w5">
            <a:extLst>
              <a:ext uri="{FF2B5EF4-FFF2-40B4-BE49-F238E27FC236}">
                <a16:creationId xmlns:a16="http://schemas.microsoft.com/office/drawing/2014/main" id="{39040263-F5DB-7E66-22E1-6532EEC03C0A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box3">
                <a:extLst>
                  <a:ext uri="{FF2B5EF4-FFF2-40B4-BE49-F238E27FC236}">
                    <a16:creationId xmlns:a16="http://schemas.microsoft.com/office/drawing/2014/main" id="{40E7A6F5-B2FF-29C4-B8E9-260032EA805B}"/>
                  </a:ext>
                </a:extLst>
              </p:cNvPr>
              <p:cNvSpPr/>
              <p:nvPr/>
            </p:nvSpPr>
            <p:spPr>
              <a:xfrm>
                <a:off x="11221916" y="10699271"/>
                <a:ext cx="11758523" cy="129548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2" name="!!box3">
                <a:extLst>
                  <a:ext uri="{FF2B5EF4-FFF2-40B4-BE49-F238E27FC236}">
                    <a16:creationId xmlns:a16="http://schemas.microsoft.com/office/drawing/2014/main" id="{40E7A6F5-B2FF-29C4-B8E9-260032EA8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1916" y="10699271"/>
                <a:ext cx="11758523" cy="1295488"/>
              </a:xfrm>
              <a:prstGeom prst="roundRect">
                <a:avLst>
                  <a:gd name="adj" fmla="val 5932"/>
                </a:avLst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!!source">
            <a:extLst>
              <a:ext uri="{FF2B5EF4-FFF2-40B4-BE49-F238E27FC236}">
                <a16:creationId xmlns:a16="http://schemas.microsoft.com/office/drawing/2014/main" id="{21C80285-8B85-512E-AFF6-6C1AD60FC8BE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70974C25-3952-3E4E-DC28-23AFFEEF8FD4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21" name="!!e11">
            <a:extLst>
              <a:ext uri="{FF2B5EF4-FFF2-40B4-BE49-F238E27FC236}">
                <a16:creationId xmlns:a16="http://schemas.microsoft.com/office/drawing/2014/main" id="{42C0F2AA-01EE-89A0-5759-AD4FE3E205DC}"/>
              </a:ext>
            </a:extLst>
          </p:cNvPr>
          <p:cNvCxnSpPr>
            <a:cxnSpLocks/>
            <a:stCxn id="20" idx="2"/>
            <a:endCxn id="19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sink">
            <a:extLst>
              <a:ext uri="{FF2B5EF4-FFF2-40B4-BE49-F238E27FC236}">
                <a16:creationId xmlns:a16="http://schemas.microsoft.com/office/drawing/2014/main" id="{031BF8DF-C2A3-0316-9FDC-24D1D387B35C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3" name="!!e51">
            <a:extLst>
              <a:ext uri="{FF2B5EF4-FFF2-40B4-BE49-F238E27FC236}">
                <a16:creationId xmlns:a16="http://schemas.microsoft.com/office/drawing/2014/main" id="{914E69CF-7094-0D8F-CE7B-DAE10860B9E9}"/>
              </a:ext>
            </a:extLst>
          </p:cNvPr>
          <p:cNvCxnSpPr>
            <a:cxnSpLocks/>
            <a:stCxn id="24" idx="6"/>
            <a:endCxn id="22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p4">
            <a:extLst>
              <a:ext uri="{FF2B5EF4-FFF2-40B4-BE49-F238E27FC236}">
                <a16:creationId xmlns:a16="http://schemas.microsoft.com/office/drawing/2014/main" id="{204D220B-71BA-4A09-B72E-AA325FAECA89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159095E0-40A1-D86C-9C28-14F245BAFF0C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159095E0-40A1-D86C-9C28-14F245BAF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12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!!e11">
            <a:extLst>
              <a:ext uri="{FF2B5EF4-FFF2-40B4-BE49-F238E27FC236}">
                <a16:creationId xmlns:a16="http://schemas.microsoft.com/office/drawing/2014/main" id="{FBA0C6C2-D75E-B425-7B7D-5922095B40C7}"/>
              </a:ext>
            </a:extLst>
          </p:cNvPr>
          <p:cNvCxnSpPr>
            <a:cxnSpLocks/>
            <a:stCxn id="24" idx="2"/>
            <a:endCxn id="20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4151474C-5FBA-95E4-DD46-3BA84400C522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4151474C-5FBA-95E4-DD46-3BA84400C5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13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4B9AFD57-F9BC-B96A-FA2C-87E480C03BC4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4B9AFD57-F9BC-B96A-FA2C-87E480C03B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14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DE5D443B-EB0B-BC98-71E6-3F444F59E21E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DE5D443B-EB0B-BC98-71E6-3F444F59E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11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C9330023-ECE8-20C2-4891-5862CC7AD2EF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C9330023-ECE8-20C2-4891-5862CC7AD2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15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C6A2814C-E915-D737-8175-EC414AB43526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C6A2814C-E915-D737-8175-EC414AB43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6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6686F88A-BB86-A4C5-4D55-4BFB7923C0B8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6686F88A-BB86-A4C5-4D55-4BFB7923C0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7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511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/>
              <p:nvPr/>
            </p:nvSpPr>
            <p:spPr>
              <a:xfrm>
                <a:off x="11262556" y="9104933"/>
                <a:ext cx="11758523" cy="1684987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What is the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</m:oMath>
                </a14:m>
                <a:r>
                  <a:rPr lang="en-US" sz="5400" dirty="0"/>
                  <a:t> after the </a:t>
                </a:r>
                <a:r>
                  <a:rPr lang="en-US" sz="5400" dirty="0" err="1"/>
                  <a:t>i-th</a:t>
                </a:r>
                <a:r>
                  <a:rPr lang="en-US" sz="5400" dirty="0"/>
                  <a:t> iteration?</a:t>
                </a:r>
                <a:endParaRPr sz="5400" dirty="0"/>
              </a:p>
            </p:txBody>
          </p:sp>
        </mc:Choice>
        <mc:Fallback xmlns="">
          <p:sp>
            <p:nvSpPr>
              <p:cNvPr id="13" name="Candy: A problem on leetcode">
                <a:extLst>
                  <a:ext uri="{FF2B5EF4-FFF2-40B4-BE49-F238E27FC236}">
                    <a16:creationId xmlns:a16="http://schemas.microsoft.com/office/drawing/2014/main" id="{2DCC5592-074F-F0A4-7C84-4E655793C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556" y="9104933"/>
                <a:ext cx="11758523" cy="1684987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962B61E7-52AE-A70B-A638-BDA607BAE9EE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C43CCD07-EE6C-5099-4101-26FF73FC7EA5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6" name="!!e1">
            <a:extLst>
              <a:ext uri="{FF2B5EF4-FFF2-40B4-BE49-F238E27FC236}">
                <a16:creationId xmlns:a16="http://schemas.microsoft.com/office/drawing/2014/main" id="{878531E9-2113-A256-2096-9476B570B801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!!sink">
            <a:extLst>
              <a:ext uri="{FF2B5EF4-FFF2-40B4-BE49-F238E27FC236}">
                <a16:creationId xmlns:a16="http://schemas.microsoft.com/office/drawing/2014/main" id="{6D6B1006-E643-3224-B95E-4EDD80FC146A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8" name="!!e5">
            <a:extLst>
              <a:ext uri="{FF2B5EF4-FFF2-40B4-BE49-F238E27FC236}">
                <a16:creationId xmlns:a16="http://schemas.microsoft.com/office/drawing/2014/main" id="{2B86AA5D-21D4-2E96-8FEC-8A37DF492811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!!p4">
            <a:extLst>
              <a:ext uri="{FF2B5EF4-FFF2-40B4-BE49-F238E27FC236}">
                <a16:creationId xmlns:a16="http://schemas.microsoft.com/office/drawing/2014/main" id="{1C741EC6-4409-B84E-6C0A-9409D4EDAFCD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4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482AB331-AE7A-FF27-1187-727C0CEFA617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!!w5">
            <a:extLst>
              <a:ext uri="{FF2B5EF4-FFF2-40B4-BE49-F238E27FC236}">
                <a16:creationId xmlns:a16="http://schemas.microsoft.com/office/drawing/2014/main" id="{39040263-F5DB-7E66-22E1-6532EEC03C0A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box4">
                <a:extLst>
                  <a:ext uri="{FF2B5EF4-FFF2-40B4-BE49-F238E27FC236}">
                    <a16:creationId xmlns:a16="http://schemas.microsoft.com/office/drawing/2014/main" id="{7DBA1B03-E754-BB4B-AB72-C11EE9AF5665}"/>
                  </a:ext>
                </a:extLst>
              </p:cNvPr>
              <p:cNvSpPr/>
              <p:nvPr/>
            </p:nvSpPr>
            <p:spPr>
              <a:xfrm>
                <a:off x="11262555" y="11224708"/>
                <a:ext cx="11758523" cy="129548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𝑠𝑎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𝑠𝑎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!!box4">
                <a:extLst>
                  <a:ext uri="{FF2B5EF4-FFF2-40B4-BE49-F238E27FC236}">
                    <a16:creationId xmlns:a16="http://schemas.microsoft.com/office/drawing/2014/main" id="{7DBA1B03-E754-BB4B-AB72-C11EE9AF5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555" y="11224708"/>
                <a:ext cx="11758523" cy="1295488"/>
              </a:xfrm>
              <a:prstGeom prst="roundRect">
                <a:avLst>
                  <a:gd name="adj" fmla="val 5932"/>
                </a:avLst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3">
                <a:extLst>
                  <a:ext uri="{FF2B5EF4-FFF2-40B4-BE49-F238E27FC236}">
                    <a16:creationId xmlns:a16="http://schemas.microsoft.com/office/drawing/2014/main" id="{BDB3A59F-56FD-BC9B-15EB-3929EB78D14B}"/>
                  </a:ext>
                </a:extLst>
              </p:cNvPr>
              <p:cNvSpPr/>
              <p:nvPr/>
            </p:nvSpPr>
            <p:spPr>
              <a:xfrm>
                <a:off x="11262555" y="7426704"/>
                <a:ext cx="11758523" cy="129548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8" name="!!box3">
                <a:extLst>
                  <a:ext uri="{FF2B5EF4-FFF2-40B4-BE49-F238E27FC236}">
                    <a16:creationId xmlns:a16="http://schemas.microsoft.com/office/drawing/2014/main" id="{BDB3A59F-56FD-BC9B-15EB-3929EB78D1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555" y="7426704"/>
                <a:ext cx="11758523" cy="1295488"/>
              </a:xfrm>
              <a:prstGeom prst="roundRect">
                <a:avLst>
                  <a:gd name="adj" fmla="val 5932"/>
                </a:avLst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source">
            <a:extLst>
              <a:ext uri="{FF2B5EF4-FFF2-40B4-BE49-F238E27FC236}">
                <a16:creationId xmlns:a16="http://schemas.microsoft.com/office/drawing/2014/main" id="{B6879D1E-FED8-35E7-9AE8-D7086226E17B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1" name="!!p1">
            <a:extLst>
              <a:ext uri="{FF2B5EF4-FFF2-40B4-BE49-F238E27FC236}">
                <a16:creationId xmlns:a16="http://schemas.microsoft.com/office/drawing/2014/main" id="{24917737-4B24-22D0-B781-2C6E6E32E614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22" name="!!e11">
            <a:extLst>
              <a:ext uri="{FF2B5EF4-FFF2-40B4-BE49-F238E27FC236}">
                <a16:creationId xmlns:a16="http://schemas.microsoft.com/office/drawing/2014/main" id="{3F67D7D6-9581-BEDE-611B-809342A5B7AD}"/>
              </a:ext>
            </a:extLst>
          </p:cNvPr>
          <p:cNvCxnSpPr>
            <a:cxnSpLocks/>
            <a:stCxn id="21" idx="2"/>
            <a:endCxn id="12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!!sink">
            <a:extLst>
              <a:ext uri="{FF2B5EF4-FFF2-40B4-BE49-F238E27FC236}">
                <a16:creationId xmlns:a16="http://schemas.microsoft.com/office/drawing/2014/main" id="{98C13CB5-1E56-8037-01AB-47523EB3DA0F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4" name="!!e51">
            <a:extLst>
              <a:ext uri="{FF2B5EF4-FFF2-40B4-BE49-F238E27FC236}">
                <a16:creationId xmlns:a16="http://schemas.microsoft.com/office/drawing/2014/main" id="{4E15BF1C-88FA-3E18-281D-B4A52814775D}"/>
              </a:ext>
            </a:extLst>
          </p:cNvPr>
          <p:cNvCxnSpPr>
            <a:cxnSpLocks/>
            <a:stCxn id="25" idx="6"/>
            <a:endCxn id="23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!!p4">
            <a:extLst>
              <a:ext uri="{FF2B5EF4-FFF2-40B4-BE49-F238E27FC236}">
                <a16:creationId xmlns:a16="http://schemas.microsoft.com/office/drawing/2014/main" id="{92FB69FC-126B-0EED-1D67-F899D71B391B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94B01681-663F-7B48-D615-B6C5077CC2D6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94B01681-663F-7B48-D615-B6C5077CC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13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!!e11">
            <a:extLst>
              <a:ext uri="{FF2B5EF4-FFF2-40B4-BE49-F238E27FC236}">
                <a16:creationId xmlns:a16="http://schemas.microsoft.com/office/drawing/2014/main" id="{EE69E234-5E0F-A6A8-CC30-10C8F04C12AE}"/>
              </a:ext>
            </a:extLst>
          </p:cNvPr>
          <p:cNvCxnSpPr>
            <a:cxnSpLocks/>
            <a:stCxn id="25" idx="2"/>
            <a:endCxn id="21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f1">
                <a:extLst>
                  <a:ext uri="{FF2B5EF4-FFF2-40B4-BE49-F238E27FC236}">
                    <a16:creationId xmlns:a16="http://schemas.microsoft.com/office/drawing/2014/main" id="{B85B0317-E1D5-0003-3D1B-91AC96584213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f1">
                <a:extLst>
                  <a:ext uri="{FF2B5EF4-FFF2-40B4-BE49-F238E27FC236}">
                    <a16:creationId xmlns:a16="http://schemas.microsoft.com/office/drawing/2014/main" id="{B85B0317-E1D5-0003-3D1B-91AC965842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14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w1">
                <a:extLst>
                  <a:ext uri="{FF2B5EF4-FFF2-40B4-BE49-F238E27FC236}">
                    <a16:creationId xmlns:a16="http://schemas.microsoft.com/office/drawing/2014/main" id="{48FCC83E-A1F6-8CBA-7CA8-E8A2BF5ABED9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9" name="!!w1">
                <a:extLst>
                  <a:ext uri="{FF2B5EF4-FFF2-40B4-BE49-F238E27FC236}">
                    <a16:creationId xmlns:a16="http://schemas.microsoft.com/office/drawing/2014/main" id="{48FCC83E-A1F6-8CBA-7CA8-E8A2BF5AB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15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f1">
                <a:extLst>
                  <a:ext uri="{FF2B5EF4-FFF2-40B4-BE49-F238E27FC236}">
                    <a16:creationId xmlns:a16="http://schemas.microsoft.com/office/drawing/2014/main" id="{39AFCA3D-3864-BBA1-AE84-0D7619C59C5D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!!f1">
                <a:extLst>
                  <a:ext uri="{FF2B5EF4-FFF2-40B4-BE49-F238E27FC236}">
                    <a16:creationId xmlns:a16="http://schemas.microsoft.com/office/drawing/2014/main" id="{39AFCA3D-3864-BBA1-AE84-0D7619C59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16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w1">
                <a:extLst>
                  <a:ext uri="{FF2B5EF4-FFF2-40B4-BE49-F238E27FC236}">
                    <a16:creationId xmlns:a16="http://schemas.microsoft.com/office/drawing/2014/main" id="{E6A1C754-704B-D31C-6D10-2017CBD71937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1" name="!!w1">
                <a:extLst>
                  <a:ext uri="{FF2B5EF4-FFF2-40B4-BE49-F238E27FC236}">
                    <a16:creationId xmlns:a16="http://schemas.microsoft.com/office/drawing/2014/main" id="{E6A1C754-704B-D31C-6D10-2017CBD719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3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f1">
                <a:extLst>
                  <a:ext uri="{FF2B5EF4-FFF2-40B4-BE49-F238E27FC236}">
                    <a16:creationId xmlns:a16="http://schemas.microsoft.com/office/drawing/2014/main" id="{92CDB11A-82B9-F871-84F1-D62C50F43DB7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f1">
                <a:extLst>
                  <a:ext uri="{FF2B5EF4-FFF2-40B4-BE49-F238E27FC236}">
                    <a16:creationId xmlns:a16="http://schemas.microsoft.com/office/drawing/2014/main" id="{92CDB11A-82B9-F871-84F1-D62C50F43D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1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!!w1">
                <a:extLst>
                  <a:ext uri="{FF2B5EF4-FFF2-40B4-BE49-F238E27FC236}">
                    <a16:creationId xmlns:a16="http://schemas.microsoft.com/office/drawing/2014/main" id="{9B6782EA-2506-B668-CCB4-5010E94E3229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3" name="!!w1">
                <a:extLst>
                  <a:ext uri="{FF2B5EF4-FFF2-40B4-BE49-F238E27FC236}">
                    <a16:creationId xmlns:a16="http://schemas.microsoft.com/office/drawing/2014/main" id="{9B6782EA-2506-B668-CCB4-5010E94E3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2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2803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962B61E7-52AE-A70B-A638-BDA607BAE9EE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C43CCD07-EE6C-5099-4101-26FF73FC7EA5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6" name="!!e1">
            <a:extLst>
              <a:ext uri="{FF2B5EF4-FFF2-40B4-BE49-F238E27FC236}">
                <a16:creationId xmlns:a16="http://schemas.microsoft.com/office/drawing/2014/main" id="{878531E9-2113-A256-2096-9476B570B801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!!sink">
            <a:extLst>
              <a:ext uri="{FF2B5EF4-FFF2-40B4-BE49-F238E27FC236}">
                <a16:creationId xmlns:a16="http://schemas.microsoft.com/office/drawing/2014/main" id="{6D6B1006-E643-3224-B95E-4EDD80FC146A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8" name="!!e5">
            <a:extLst>
              <a:ext uri="{FF2B5EF4-FFF2-40B4-BE49-F238E27FC236}">
                <a16:creationId xmlns:a16="http://schemas.microsoft.com/office/drawing/2014/main" id="{2B86AA5D-21D4-2E96-8FEC-8A37DF492811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!!p4">
            <a:extLst>
              <a:ext uri="{FF2B5EF4-FFF2-40B4-BE49-F238E27FC236}">
                <a16:creationId xmlns:a16="http://schemas.microsoft.com/office/drawing/2014/main" id="{1C741EC6-4409-B84E-6C0A-9409D4EDAFCD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482AB331-AE7A-FF27-1187-727C0CEFA617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!!w5">
            <a:extLst>
              <a:ext uri="{FF2B5EF4-FFF2-40B4-BE49-F238E27FC236}">
                <a16:creationId xmlns:a16="http://schemas.microsoft.com/office/drawing/2014/main" id="{39040263-F5DB-7E66-22E1-6532EEC03C0A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box4">
                <a:extLst>
                  <a:ext uri="{FF2B5EF4-FFF2-40B4-BE49-F238E27FC236}">
                    <a16:creationId xmlns:a16="http://schemas.microsoft.com/office/drawing/2014/main" id="{7DBA1B03-E754-BB4B-AB72-C11EE9AF5665}"/>
                  </a:ext>
                </a:extLst>
              </p:cNvPr>
              <p:cNvSpPr/>
              <p:nvPr/>
            </p:nvSpPr>
            <p:spPr>
              <a:xfrm>
                <a:off x="11262554" y="9174581"/>
                <a:ext cx="11758523" cy="278090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𝑠𝑎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𝑠𝑎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	    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	    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!!box4">
                <a:extLst>
                  <a:ext uri="{FF2B5EF4-FFF2-40B4-BE49-F238E27FC236}">
                    <a16:creationId xmlns:a16="http://schemas.microsoft.com/office/drawing/2014/main" id="{7DBA1B03-E754-BB4B-AB72-C11EE9AF5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554" y="9174581"/>
                <a:ext cx="11758523" cy="2780908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3">
                <a:extLst>
                  <a:ext uri="{FF2B5EF4-FFF2-40B4-BE49-F238E27FC236}">
                    <a16:creationId xmlns:a16="http://schemas.microsoft.com/office/drawing/2014/main" id="{BDB3A59F-56FD-BC9B-15EB-3929EB78D14B}"/>
                  </a:ext>
                </a:extLst>
              </p:cNvPr>
              <p:cNvSpPr/>
              <p:nvPr/>
            </p:nvSpPr>
            <p:spPr>
              <a:xfrm>
                <a:off x="11262555" y="7426704"/>
                <a:ext cx="11758523" cy="129548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8" name="!!box3">
                <a:extLst>
                  <a:ext uri="{FF2B5EF4-FFF2-40B4-BE49-F238E27FC236}">
                    <a16:creationId xmlns:a16="http://schemas.microsoft.com/office/drawing/2014/main" id="{BDB3A59F-56FD-BC9B-15EB-3929EB78D1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555" y="7426704"/>
                <a:ext cx="11758523" cy="1295488"/>
              </a:xfrm>
              <a:prstGeom prst="roundRect">
                <a:avLst>
                  <a:gd name="adj" fmla="val 5932"/>
                </a:avLst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!!source">
            <a:extLst>
              <a:ext uri="{FF2B5EF4-FFF2-40B4-BE49-F238E27FC236}">
                <a16:creationId xmlns:a16="http://schemas.microsoft.com/office/drawing/2014/main" id="{5ECA248D-0039-E7CA-5F5B-07F0F1642617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7CEFAA34-237D-5F19-ECAE-9391EC437A25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21" name="!!e11">
            <a:extLst>
              <a:ext uri="{FF2B5EF4-FFF2-40B4-BE49-F238E27FC236}">
                <a16:creationId xmlns:a16="http://schemas.microsoft.com/office/drawing/2014/main" id="{60864DDE-3BA3-93D8-B800-77EF50F16241}"/>
              </a:ext>
            </a:extLst>
          </p:cNvPr>
          <p:cNvCxnSpPr>
            <a:cxnSpLocks/>
            <a:stCxn id="20" idx="2"/>
            <a:endCxn id="13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sink">
            <a:extLst>
              <a:ext uri="{FF2B5EF4-FFF2-40B4-BE49-F238E27FC236}">
                <a16:creationId xmlns:a16="http://schemas.microsoft.com/office/drawing/2014/main" id="{9E7D4858-4B6B-4E53-A997-295D6CEA8C8B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3" name="!!e51">
            <a:extLst>
              <a:ext uri="{FF2B5EF4-FFF2-40B4-BE49-F238E27FC236}">
                <a16:creationId xmlns:a16="http://schemas.microsoft.com/office/drawing/2014/main" id="{47ED6D4B-CCAF-F747-5788-3C213B4C7000}"/>
              </a:ext>
            </a:extLst>
          </p:cNvPr>
          <p:cNvCxnSpPr>
            <a:cxnSpLocks/>
            <a:stCxn id="24" idx="6"/>
            <a:endCxn id="22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p4">
            <a:extLst>
              <a:ext uri="{FF2B5EF4-FFF2-40B4-BE49-F238E27FC236}">
                <a16:creationId xmlns:a16="http://schemas.microsoft.com/office/drawing/2014/main" id="{1A82D678-08CF-BFE4-02EF-B9E9BA0B6C57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FA34BD8B-FFD0-7900-8B69-AE649F0C9F06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FA34BD8B-FFD0-7900-8B69-AE649F0C9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12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!!e11">
            <a:extLst>
              <a:ext uri="{FF2B5EF4-FFF2-40B4-BE49-F238E27FC236}">
                <a16:creationId xmlns:a16="http://schemas.microsoft.com/office/drawing/2014/main" id="{EA9E49CA-CE4C-4DF6-45A0-C4887B4624AF}"/>
              </a:ext>
            </a:extLst>
          </p:cNvPr>
          <p:cNvCxnSpPr>
            <a:cxnSpLocks/>
            <a:stCxn id="24" idx="2"/>
            <a:endCxn id="20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E3C37314-96B3-38C8-A710-AA2AA3C4931C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E3C37314-96B3-38C8-A710-AA2AA3C493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13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699C91E6-FA20-00E5-65E0-93E5AAC6DFE3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699C91E6-FA20-00E5-65E0-93E5AAC6D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14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1E411AC9-DF33-0E6C-BA83-0BB299714403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1E411AC9-DF33-0E6C-BA83-0BB299714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15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DC2CEE5D-1F06-8766-5076-B6982F4090FE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DC2CEE5D-1F06-8766-5076-B6982F4090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16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9E37EFB1-FBF9-F0B3-FC98-5ECB01E16E7F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9E37EFB1-FBF9-F0B3-FC98-5ECB01E16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7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8AC8F9C2-8098-D8CA-6BC4-932E23DD55B0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8AC8F9C2-8098-D8CA-6BC4-932E23DD55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722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962B61E7-52AE-A70B-A638-BDA607BAE9EE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C43CCD07-EE6C-5099-4101-26FF73FC7EA5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6" name="!!e1">
            <a:extLst>
              <a:ext uri="{FF2B5EF4-FFF2-40B4-BE49-F238E27FC236}">
                <a16:creationId xmlns:a16="http://schemas.microsoft.com/office/drawing/2014/main" id="{878531E9-2113-A256-2096-9476B570B801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!!sink">
            <a:extLst>
              <a:ext uri="{FF2B5EF4-FFF2-40B4-BE49-F238E27FC236}">
                <a16:creationId xmlns:a16="http://schemas.microsoft.com/office/drawing/2014/main" id="{6D6B1006-E643-3224-B95E-4EDD80FC146A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8" name="!!e5">
            <a:extLst>
              <a:ext uri="{FF2B5EF4-FFF2-40B4-BE49-F238E27FC236}">
                <a16:creationId xmlns:a16="http://schemas.microsoft.com/office/drawing/2014/main" id="{2B86AA5D-21D4-2E96-8FEC-8A37DF492811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!!p4">
            <a:extLst>
              <a:ext uri="{FF2B5EF4-FFF2-40B4-BE49-F238E27FC236}">
                <a16:creationId xmlns:a16="http://schemas.microsoft.com/office/drawing/2014/main" id="{1C741EC6-4409-B84E-6C0A-9409D4EDAFCD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482AB331-AE7A-FF27-1187-727C0CEFA617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!!w5">
            <a:extLst>
              <a:ext uri="{FF2B5EF4-FFF2-40B4-BE49-F238E27FC236}">
                <a16:creationId xmlns:a16="http://schemas.microsoft.com/office/drawing/2014/main" id="{39040263-F5DB-7E66-22E1-6532EEC03C0A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!!box4">
                <a:extLst>
                  <a:ext uri="{FF2B5EF4-FFF2-40B4-BE49-F238E27FC236}">
                    <a16:creationId xmlns:a16="http://schemas.microsoft.com/office/drawing/2014/main" id="{7DBA1B03-E754-BB4B-AB72-C11EE9AF5665}"/>
                  </a:ext>
                </a:extLst>
              </p:cNvPr>
              <p:cNvSpPr/>
              <p:nvPr/>
            </p:nvSpPr>
            <p:spPr>
              <a:xfrm>
                <a:off x="11262554" y="9174581"/>
                <a:ext cx="11758523" cy="278090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as required</a:t>
                </a:r>
              </a:p>
            </p:txBody>
          </p:sp>
        </mc:Choice>
        <mc:Fallback xmlns="">
          <p:sp>
            <p:nvSpPr>
              <p:cNvPr id="17" name="!!box4">
                <a:extLst>
                  <a:ext uri="{FF2B5EF4-FFF2-40B4-BE49-F238E27FC236}">
                    <a16:creationId xmlns:a16="http://schemas.microsoft.com/office/drawing/2014/main" id="{7DBA1B03-E754-BB4B-AB72-C11EE9AF5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554" y="9174581"/>
                <a:ext cx="11758523" cy="2780908"/>
              </a:xfrm>
              <a:prstGeom prst="roundRect">
                <a:avLst>
                  <a:gd name="adj" fmla="val 5932"/>
                </a:avLst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3">
                <a:extLst>
                  <a:ext uri="{FF2B5EF4-FFF2-40B4-BE49-F238E27FC236}">
                    <a16:creationId xmlns:a16="http://schemas.microsoft.com/office/drawing/2014/main" id="{BDB3A59F-56FD-BC9B-15EB-3929EB78D14B}"/>
                  </a:ext>
                </a:extLst>
              </p:cNvPr>
              <p:cNvSpPr/>
              <p:nvPr/>
            </p:nvSpPr>
            <p:spPr>
              <a:xfrm>
                <a:off x="11262555" y="7426704"/>
                <a:ext cx="11758523" cy="129548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e>
                    </m:d>
                    <m:r>
                      <a:rPr lang="en-US" sz="4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18" name="!!box3">
                <a:extLst>
                  <a:ext uri="{FF2B5EF4-FFF2-40B4-BE49-F238E27FC236}">
                    <a16:creationId xmlns:a16="http://schemas.microsoft.com/office/drawing/2014/main" id="{BDB3A59F-56FD-BC9B-15EB-3929EB78D1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555" y="7426704"/>
                <a:ext cx="11758523" cy="1295488"/>
              </a:xfrm>
              <a:prstGeom prst="roundRect">
                <a:avLst>
                  <a:gd name="adj" fmla="val 5932"/>
                </a:avLst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!!source">
            <a:extLst>
              <a:ext uri="{FF2B5EF4-FFF2-40B4-BE49-F238E27FC236}">
                <a16:creationId xmlns:a16="http://schemas.microsoft.com/office/drawing/2014/main" id="{FC77789E-604C-1BC2-E624-E2BD2079832E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E18A7D99-8576-3F6F-B313-9457897E4F19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21" name="!!e11">
            <a:extLst>
              <a:ext uri="{FF2B5EF4-FFF2-40B4-BE49-F238E27FC236}">
                <a16:creationId xmlns:a16="http://schemas.microsoft.com/office/drawing/2014/main" id="{A771A6B7-F118-5EF2-4A02-5CB90DD0BCAD}"/>
              </a:ext>
            </a:extLst>
          </p:cNvPr>
          <p:cNvCxnSpPr>
            <a:cxnSpLocks/>
            <a:stCxn id="20" idx="2"/>
            <a:endCxn id="19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sink">
            <a:extLst>
              <a:ext uri="{FF2B5EF4-FFF2-40B4-BE49-F238E27FC236}">
                <a16:creationId xmlns:a16="http://schemas.microsoft.com/office/drawing/2014/main" id="{9326EC09-1B0D-5E57-76C1-3DDA60CD23B9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3" name="!!e51">
            <a:extLst>
              <a:ext uri="{FF2B5EF4-FFF2-40B4-BE49-F238E27FC236}">
                <a16:creationId xmlns:a16="http://schemas.microsoft.com/office/drawing/2014/main" id="{02BD8D5F-282C-E127-B103-A57B1284B623}"/>
              </a:ext>
            </a:extLst>
          </p:cNvPr>
          <p:cNvCxnSpPr>
            <a:cxnSpLocks/>
            <a:stCxn id="24" idx="6"/>
            <a:endCxn id="22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!!p4">
            <a:extLst>
              <a:ext uri="{FF2B5EF4-FFF2-40B4-BE49-F238E27FC236}">
                <a16:creationId xmlns:a16="http://schemas.microsoft.com/office/drawing/2014/main" id="{1608F667-C238-FE03-CAD7-BC95F105088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0D6655E4-83DC-7D9E-CE54-F9754FF49D88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0D6655E4-83DC-7D9E-CE54-F9754FF49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12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!!e11">
            <a:extLst>
              <a:ext uri="{FF2B5EF4-FFF2-40B4-BE49-F238E27FC236}">
                <a16:creationId xmlns:a16="http://schemas.microsoft.com/office/drawing/2014/main" id="{74326D3B-41DF-D675-7C9E-EF026E3B40CB}"/>
              </a:ext>
            </a:extLst>
          </p:cNvPr>
          <p:cNvCxnSpPr>
            <a:cxnSpLocks/>
            <a:stCxn id="24" idx="2"/>
            <a:endCxn id="20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69CACFCA-BA7A-0CB5-DBF5-94C733D8F073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69CACFCA-BA7A-0CB5-DBF5-94C733D8F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13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3259F2ED-C406-D9C4-6DCD-51AAE99895E1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3259F2ED-C406-D9C4-6DCD-51AAE99895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14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D5529EE9-A070-C78C-5A7C-86CB9187CFF1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f1">
                <a:extLst>
                  <a:ext uri="{FF2B5EF4-FFF2-40B4-BE49-F238E27FC236}">
                    <a16:creationId xmlns:a16="http://schemas.microsoft.com/office/drawing/2014/main" id="{D5529EE9-A070-C78C-5A7C-86CB9187CF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15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E0F84FDD-3EF1-39DA-3359-FA6A6173EC11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0" name="!!w1">
                <a:extLst>
                  <a:ext uri="{FF2B5EF4-FFF2-40B4-BE49-F238E27FC236}">
                    <a16:creationId xmlns:a16="http://schemas.microsoft.com/office/drawing/2014/main" id="{E0F84FDD-3EF1-39DA-3359-FA6A6173E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16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8AFBE266-0E6B-D053-9A5F-1DA786B28EB6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f1">
                <a:extLst>
                  <a:ext uri="{FF2B5EF4-FFF2-40B4-BE49-F238E27FC236}">
                    <a16:creationId xmlns:a16="http://schemas.microsoft.com/office/drawing/2014/main" id="{8AFBE266-0E6B-D053-9A5F-1DA786B28E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7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EC0ECE82-1FB0-3544-021E-36D04BB51045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32" name="!!w1">
                <a:extLst>
                  <a:ext uri="{FF2B5EF4-FFF2-40B4-BE49-F238E27FC236}">
                    <a16:creationId xmlns:a16="http://schemas.microsoft.com/office/drawing/2014/main" id="{EC0ECE82-1FB0-3544-021E-36D04BB51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7400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2D4988-F0DE-F168-454B-C3B10D1F43E2}"/>
              </a:ext>
            </a:extLst>
          </p:cNvPr>
          <p:cNvSpPr/>
          <p:nvPr/>
        </p:nvSpPr>
        <p:spPr>
          <a:xfrm>
            <a:off x="585877" y="6104834"/>
            <a:ext cx="9323557" cy="48852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962B61E7-52AE-A70B-A638-BDA607BAE9EE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C43CCD07-EE6C-5099-4101-26FF73FC7EA5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6" name="!!e1">
            <a:extLst>
              <a:ext uri="{FF2B5EF4-FFF2-40B4-BE49-F238E27FC236}">
                <a16:creationId xmlns:a16="http://schemas.microsoft.com/office/drawing/2014/main" id="{878531E9-2113-A256-2096-9476B570B801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!!sink">
            <a:extLst>
              <a:ext uri="{FF2B5EF4-FFF2-40B4-BE49-F238E27FC236}">
                <a16:creationId xmlns:a16="http://schemas.microsoft.com/office/drawing/2014/main" id="{6D6B1006-E643-3224-B95E-4EDD80FC146A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8" name="!!e5">
            <a:extLst>
              <a:ext uri="{FF2B5EF4-FFF2-40B4-BE49-F238E27FC236}">
                <a16:creationId xmlns:a16="http://schemas.microsoft.com/office/drawing/2014/main" id="{2B86AA5D-21D4-2E96-8FEC-8A37DF492811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!!p4">
            <a:extLst>
              <a:ext uri="{FF2B5EF4-FFF2-40B4-BE49-F238E27FC236}">
                <a16:creationId xmlns:a16="http://schemas.microsoft.com/office/drawing/2014/main" id="{1C741EC6-4409-B84E-6C0A-9409D4EDAFCD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ACCA4-2704-3640-CA32-21131B786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482AB331-AE7A-FF27-1187-727C0CEFA617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3036DAA-F80B-F928-1D92-E399977D9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!!w5">
            <a:extLst>
              <a:ext uri="{FF2B5EF4-FFF2-40B4-BE49-F238E27FC236}">
                <a16:creationId xmlns:a16="http://schemas.microsoft.com/office/drawing/2014/main" id="{39040263-F5DB-7E66-22E1-6532EEC03C0A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ndy: A problem on leetcode">
                <a:extLst>
                  <a:ext uri="{FF2B5EF4-FFF2-40B4-BE49-F238E27FC236}">
                    <a16:creationId xmlns:a16="http://schemas.microsoft.com/office/drawing/2014/main" id="{89FCF5F8-0708-A306-76C3-D2BDA8245FFB}"/>
                  </a:ext>
                </a:extLst>
              </p:cNvPr>
              <p:cNvSpPr/>
              <p:nvPr/>
            </p:nvSpPr>
            <p:spPr>
              <a:xfrm>
                <a:off x="11282876" y="7595801"/>
                <a:ext cx="11758523" cy="4211099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ab is a backward edge. As a homework, show that the corresponding forward edge </a:t>
                </a:r>
                <a:r>
                  <a:rPr lang="en-US" sz="5400" dirty="0" err="1"/>
                  <a:t>ba</a:t>
                </a:r>
                <a:r>
                  <a:rPr lang="en-US" sz="5400" dirty="0"/>
                  <a:t> </a:t>
                </a:r>
                <a:r>
                  <a:rPr lang="en-US" sz="5400" dirty="0" err="1"/>
                  <a:t>satify</a:t>
                </a:r>
                <a:r>
                  <a:rPr lang="en-US" sz="5400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𝑏𝑎</m:t>
                          </m:r>
                        </m:e>
                      </m:d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𝑏𝑎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5400" dirty="0"/>
              </a:p>
            </p:txBody>
          </p:sp>
        </mc:Choice>
        <mc:Fallback xmlns="">
          <p:sp>
            <p:nvSpPr>
              <p:cNvPr id="12" name="Candy: A problem on leetcode">
                <a:extLst>
                  <a:ext uri="{FF2B5EF4-FFF2-40B4-BE49-F238E27FC236}">
                    <a16:creationId xmlns:a16="http://schemas.microsoft.com/office/drawing/2014/main" id="{89FCF5F8-0708-A306-76C3-D2BDA8245F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876" y="7595801"/>
                <a:ext cx="11758523" cy="4211099"/>
              </a:xfrm>
              <a:prstGeom prst="roundRect">
                <a:avLst>
                  <a:gd name="adj" fmla="val 1661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!!source">
            <a:extLst>
              <a:ext uri="{FF2B5EF4-FFF2-40B4-BE49-F238E27FC236}">
                <a16:creationId xmlns:a16="http://schemas.microsoft.com/office/drawing/2014/main" id="{CA651BC8-9561-17CD-8044-9FCB8103D9AF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C8529310-A9E9-0184-E5D3-17A18E4B4A37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cxnSp>
        <p:nvCxnSpPr>
          <p:cNvPr id="18" name="!!e11">
            <a:extLst>
              <a:ext uri="{FF2B5EF4-FFF2-40B4-BE49-F238E27FC236}">
                <a16:creationId xmlns:a16="http://schemas.microsoft.com/office/drawing/2014/main" id="{95B70A26-DBBA-946D-E304-037B57E12830}"/>
              </a:ext>
            </a:extLst>
          </p:cNvPr>
          <p:cNvCxnSpPr>
            <a:cxnSpLocks/>
            <a:stCxn id="17" idx="2"/>
            <a:endCxn id="13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sink">
            <a:extLst>
              <a:ext uri="{FF2B5EF4-FFF2-40B4-BE49-F238E27FC236}">
                <a16:creationId xmlns:a16="http://schemas.microsoft.com/office/drawing/2014/main" id="{1A1C2ED1-0715-7AB8-4DC8-A8CC850609A7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0" name="!!e51">
            <a:extLst>
              <a:ext uri="{FF2B5EF4-FFF2-40B4-BE49-F238E27FC236}">
                <a16:creationId xmlns:a16="http://schemas.microsoft.com/office/drawing/2014/main" id="{83305444-3A30-4A97-D495-10D58D1CFF55}"/>
              </a:ext>
            </a:extLst>
          </p:cNvPr>
          <p:cNvCxnSpPr>
            <a:cxnSpLocks/>
            <a:stCxn id="21" idx="6"/>
            <a:endCxn id="19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p4">
            <a:extLst>
              <a:ext uri="{FF2B5EF4-FFF2-40B4-BE49-F238E27FC236}">
                <a16:creationId xmlns:a16="http://schemas.microsoft.com/office/drawing/2014/main" id="{84EABC78-5EFC-A35D-5F0E-F2A4A521E8C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91B29B6-DEEA-AC59-C562-00A65A8BFBC3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91B29B6-DEEA-AC59-C562-00A65A8BFB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6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!!e11">
            <a:extLst>
              <a:ext uri="{FF2B5EF4-FFF2-40B4-BE49-F238E27FC236}">
                <a16:creationId xmlns:a16="http://schemas.microsoft.com/office/drawing/2014/main" id="{BD1A0592-430B-6F0A-3B2E-522415D4C149}"/>
              </a:ext>
            </a:extLst>
          </p:cNvPr>
          <p:cNvCxnSpPr>
            <a:cxnSpLocks/>
            <a:stCxn id="21" idx="2"/>
            <a:endCxn id="17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f1">
                <a:extLst>
                  <a:ext uri="{FF2B5EF4-FFF2-40B4-BE49-F238E27FC236}">
                    <a16:creationId xmlns:a16="http://schemas.microsoft.com/office/drawing/2014/main" id="{4F5AF7BE-7E35-3BA4-02F3-E2466BCE374A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4" name="!!f1">
                <a:extLst>
                  <a:ext uri="{FF2B5EF4-FFF2-40B4-BE49-F238E27FC236}">
                    <a16:creationId xmlns:a16="http://schemas.microsoft.com/office/drawing/2014/main" id="{4F5AF7BE-7E35-3BA4-02F3-E2466BCE37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7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w1">
                <a:extLst>
                  <a:ext uri="{FF2B5EF4-FFF2-40B4-BE49-F238E27FC236}">
                    <a16:creationId xmlns:a16="http://schemas.microsoft.com/office/drawing/2014/main" id="{BA630B04-119B-AC62-5CD1-6C73F2BD0C39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5" name="!!w1">
                <a:extLst>
                  <a:ext uri="{FF2B5EF4-FFF2-40B4-BE49-F238E27FC236}">
                    <a16:creationId xmlns:a16="http://schemas.microsoft.com/office/drawing/2014/main" id="{BA630B04-119B-AC62-5CD1-6C73F2BD0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8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f1">
                <a:extLst>
                  <a:ext uri="{FF2B5EF4-FFF2-40B4-BE49-F238E27FC236}">
                    <a16:creationId xmlns:a16="http://schemas.microsoft.com/office/drawing/2014/main" id="{5EBC2BC1-F5AB-D2F3-FCDD-449C70537FCE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6" name="!!f1">
                <a:extLst>
                  <a:ext uri="{FF2B5EF4-FFF2-40B4-BE49-F238E27FC236}">
                    <a16:creationId xmlns:a16="http://schemas.microsoft.com/office/drawing/2014/main" id="{5EBC2BC1-F5AB-D2F3-FCDD-449C70537F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9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w1">
                <a:extLst>
                  <a:ext uri="{FF2B5EF4-FFF2-40B4-BE49-F238E27FC236}">
                    <a16:creationId xmlns:a16="http://schemas.microsoft.com/office/drawing/2014/main" id="{743AF144-5BB3-3526-B158-A3A549D4D068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7" name="!!w1">
                <a:extLst>
                  <a:ext uri="{FF2B5EF4-FFF2-40B4-BE49-F238E27FC236}">
                    <a16:creationId xmlns:a16="http://schemas.microsoft.com/office/drawing/2014/main" id="{743AF144-5BB3-3526-B158-A3A549D4D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10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f1">
                <a:extLst>
                  <a:ext uri="{FF2B5EF4-FFF2-40B4-BE49-F238E27FC236}">
                    <a16:creationId xmlns:a16="http://schemas.microsoft.com/office/drawing/2014/main" id="{DA0B6C51-71FF-4B91-50F4-AB8F144B13EB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f1">
                <a:extLst>
                  <a:ext uri="{FF2B5EF4-FFF2-40B4-BE49-F238E27FC236}">
                    <a16:creationId xmlns:a16="http://schemas.microsoft.com/office/drawing/2014/main" id="{DA0B6C51-71FF-4B91-50F4-AB8F144B13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1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w1">
                <a:extLst>
                  <a:ext uri="{FF2B5EF4-FFF2-40B4-BE49-F238E27FC236}">
                    <a16:creationId xmlns:a16="http://schemas.microsoft.com/office/drawing/2014/main" id="{1796F759-BF98-9010-2729-19FD064F3F5B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9" name="!!w1">
                <a:extLst>
                  <a:ext uri="{FF2B5EF4-FFF2-40B4-BE49-F238E27FC236}">
                    <a16:creationId xmlns:a16="http://schemas.microsoft.com/office/drawing/2014/main" id="{1796F759-BF98-9010-2729-19FD064F3F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2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4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We will now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a valid flow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To prove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valid: we need to show that </a:t>
                </a:r>
              </a:p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	1) for each edge 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	2) for each vertex v:</a:t>
                </a:r>
              </a:p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			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)= 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𝑂𝑢𝑡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prove point(2) now</a:t>
                </a: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>
            <a:extLst>
              <a:ext uri="{FF2B5EF4-FFF2-40B4-BE49-F238E27FC236}">
                <a16:creationId xmlns:a16="http://schemas.microsoft.com/office/drawing/2014/main" id="{7F64B2EC-4C8A-DEE6-0D1D-10E87A8E9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863466" y="7018319"/>
            <a:ext cx="928214" cy="88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63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0815FC88-4D88-B643-8101-2F3DB9653661}"/>
                  </a:ext>
                </a:extLst>
              </p:cNvPr>
              <p:cNvSpPr/>
              <p:nvPr/>
            </p:nvSpPr>
            <p:spPr>
              <a:xfrm>
                <a:off x="10430510" y="2713259"/>
                <a:ext cx="13530173" cy="8253382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</a:rPr>
                  <a:t>What is the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FF0000"/>
                    </a:solidFill>
                    <a:latin typeface="Bradley Hand" pitchFamily="2" charset="7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FF0000"/>
                    </a:solidFill>
                    <a:latin typeface="Bradley Hand" pitchFamily="2" charset="77"/>
                  </a:rPr>
                  <a:t>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Flow on the edges related to the path 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On every edge edge e adjacent to a vertex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𝑣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∉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𝑃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=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−1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)</m:t>
                    </m:r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But using induction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−1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𝑒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)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a valid flow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So,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)= 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𝑂𝑢𝑡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But then even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𝐼𝑛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)= 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𝑂𝑢𝑡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need to now only focus on vertices on the path P</a:t>
                </a:r>
              </a:p>
            </p:txBody>
          </p:sp>
        </mc:Choice>
        <mc:Fallback xmlns="">
          <p:sp>
            <p:nvSpPr>
              <p:cNvPr id="3" name="!!box3">
                <a:extLst>
                  <a:ext uri="{FF2B5EF4-FFF2-40B4-BE49-F238E27FC236}">
                    <a16:creationId xmlns:a16="http://schemas.microsoft.com/office/drawing/2014/main" id="{0815FC88-4D88-B643-8101-2F3DB9653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510" y="2713259"/>
                <a:ext cx="13530173" cy="8253382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328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8729519C-575C-47AD-7E25-2894D30B2B36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3920B0-8C1F-DA55-15E8-6D976C8D2FF1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7" name="!!e1">
            <a:extLst>
              <a:ext uri="{FF2B5EF4-FFF2-40B4-BE49-F238E27FC236}">
                <a16:creationId xmlns:a16="http://schemas.microsoft.com/office/drawing/2014/main" id="{05205759-E7D5-FD41-6164-3699423307D3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sink">
            <a:extLst>
              <a:ext uri="{FF2B5EF4-FFF2-40B4-BE49-F238E27FC236}">
                <a16:creationId xmlns:a16="http://schemas.microsoft.com/office/drawing/2014/main" id="{06645AF5-ECAB-859F-2EF2-D9BEC86CDC1F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9" name="!!e5">
            <a:extLst>
              <a:ext uri="{FF2B5EF4-FFF2-40B4-BE49-F238E27FC236}">
                <a16:creationId xmlns:a16="http://schemas.microsoft.com/office/drawing/2014/main" id="{25F68D48-4FE6-F2A6-8F8E-8CA87F93FB27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p4">
            <a:extLst>
              <a:ext uri="{FF2B5EF4-FFF2-40B4-BE49-F238E27FC236}">
                <a16:creationId xmlns:a16="http://schemas.microsoft.com/office/drawing/2014/main" id="{CDF41906-3CEA-5242-47AD-75E1BFB22A0B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15E36CD0-D286-E49C-D167-79D52DB0C8AE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!!source">
            <a:extLst>
              <a:ext uri="{FF2B5EF4-FFF2-40B4-BE49-F238E27FC236}">
                <a16:creationId xmlns:a16="http://schemas.microsoft.com/office/drawing/2014/main" id="{842C1B21-2CF8-5A95-0FEA-E8CDF4985D98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4AF9B71F-C0DD-2272-A566-CF14F73D935D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16" name="!!e1">
            <a:extLst>
              <a:ext uri="{FF2B5EF4-FFF2-40B4-BE49-F238E27FC236}">
                <a16:creationId xmlns:a16="http://schemas.microsoft.com/office/drawing/2014/main" id="{271E69FF-C748-A061-569E-456FFB44BAE7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!!sink">
            <a:extLst>
              <a:ext uri="{FF2B5EF4-FFF2-40B4-BE49-F238E27FC236}">
                <a16:creationId xmlns:a16="http://schemas.microsoft.com/office/drawing/2014/main" id="{497F3334-04CE-7D42-0D85-CFA71DC70272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18" name="!!e5">
            <a:extLst>
              <a:ext uri="{FF2B5EF4-FFF2-40B4-BE49-F238E27FC236}">
                <a16:creationId xmlns:a16="http://schemas.microsoft.com/office/drawing/2014/main" id="{939810C2-7763-6AE2-ED82-F6E909DE1E3A}"/>
              </a:ext>
            </a:extLst>
          </p:cNvPr>
          <p:cNvCxnSpPr>
            <a:cxnSpLocks/>
            <a:stCxn id="19" idx="6"/>
            <a:endCxn id="17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p4">
            <a:extLst>
              <a:ext uri="{FF2B5EF4-FFF2-40B4-BE49-F238E27FC236}">
                <a16:creationId xmlns:a16="http://schemas.microsoft.com/office/drawing/2014/main" id="{25BB631B-24AE-D5E7-552F-C8BD67D6BBE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!!e1">
            <a:extLst>
              <a:ext uri="{FF2B5EF4-FFF2-40B4-BE49-F238E27FC236}">
                <a16:creationId xmlns:a16="http://schemas.microsoft.com/office/drawing/2014/main" id="{98B6CE13-1CD8-5A2A-0DD2-0CD7BE8E70B5}"/>
              </a:ext>
            </a:extLst>
          </p:cNvPr>
          <p:cNvCxnSpPr>
            <a:cxnSpLocks/>
            <a:stCxn id="19" idx="2"/>
            <a:endCxn id="15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w5">
            <a:extLst>
              <a:ext uri="{FF2B5EF4-FFF2-40B4-BE49-F238E27FC236}">
                <a16:creationId xmlns:a16="http://schemas.microsoft.com/office/drawing/2014/main" id="{1DA9D60B-E86D-557F-DCB7-E8E816FCF352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6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7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8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9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0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box6">
            <a:extLst>
              <a:ext uri="{FF2B5EF4-FFF2-40B4-BE49-F238E27FC236}">
                <a16:creationId xmlns:a16="http://schemas.microsoft.com/office/drawing/2014/main" id="{2CA46763-41F9-1B8D-6969-FD11395F2FC5}"/>
              </a:ext>
            </a:extLst>
          </p:cNvPr>
          <p:cNvSpPr/>
          <p:nvPr/>
        </p:nvSpPr>
        <p:spPr>
          <a:xfrm>
            <a:off x="541690" y="2302984"/>
            <a:ext cx="10146205" cy="6562719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Let us look at the vertex v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The flow on </a:t>
            </a:r>
            <a:r>
              <a:rPr lang="en-IN" sz="4400" dirty="0" err="1">
                <a:solidFill>
                  <a:srgbClr val="7030A0"/>
                </a:solidFill>
                <a:latin typeface="Bradley Hand" pitchFamily="2" charset="77"/>
              </a:rPr>
              <a:t>sv</a:t>
            </a: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 and </a:t>
            </a:r>
            <a:r>
              <a:rPr lang="en-IN" sz="4400" dirty="0" err="1">
                <a:solidFill>
                  <a:srgbClr val="7030A0"/>
                </a:solidFill>
                <a:latin typeface="Bradley Hand" pitchFamily="2" charset="77"/>
              </a:rPr>
              <a:t>bv</a:t>
            </a: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 changes in the </a:t>
            </a:r>
            <a:r>
              <a:rPr lang="en-IN" sz="4400" dirty="0" err="1">
                <a:solidFill>
                  <a:srgbClr val="7030A0"/>
                </a:solidFill>
                <a:latin typeface="Bradley Hand" pitchFamily="2" charset="77"/>
              </a:rPr>
              <a:t>i-th</a:t>
            </a: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 iteration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On all the other edges of v, the flow remains the same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 err="1">
                <a:solidFill>
                  <a:srgbClr val="7030A0"/>
                </a:solidFill>
                <a:latin typeface="Bradley Hand" pitchFamily="2" charset="77"/>
              </a:rPr>
              <a:t>sv</a:t>
            </a: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 is a a forward edge and </a:t>
            </a:r>
            <a:r>
              <a:rPr lang="en-IN" sz="4400" dirty="0" err="1">
                <a:solidFill>
                  <a:srgbClr val="7030A0"/>
                </a:solidFill>
                <a:latin typeface="Bradley Hand" pitchFamily="2" charset="77"/>
              </a:rPr>
              <a:t>vb</a:t>
            </a: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 is a backward edge in the residual graph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That’s why this case is called the forward-backward case.</a:t>
            </a:r>
          </a:p>
        </p:txBody>
      </p:sp>
    </p:spTree>
    <p:extLst>
      <p:ext uri="{BB962C8B-B14F-4D97-AF65-F5344CB8AC3E}">
        <p14:creationId xmlns:p14="http://schemas.microsoft.com/office/powerpoint/2010/main" val="1632312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8729519C-575C-47AD-7E25-2894D30B2B36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3920B0-8C1F-DA55-15E8-6D976C8D2FF1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7" name="!!e1">
            <a:extLst>
              <a:ext uri="{FF2B5EF4-FFF2-40B4-BE49-F238E27FC236}">
                <a16:creationId xmlns:a16="http://schemas.microsoft.com/office/drawing/2014/main" id="{05205759-E7D5-FD41-6164-3699423307D3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sink">
            <a:extLst>
              <a:ext uri="{FF2B5EF4-FFF2-40B4-BE49-F238E27FC236}">
                <a16:creationId xmlns:a16="http://schemas.microsoft.com/office/drawing/2014/main" id="{06645AF5-ECAB-859F-2EF2-D9BEC86CDC1F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9" name="!!e5">
            <a:extLst>
              <a:ext uri="{FF2B5EF4-FFF2-40B4-BE49-F238E27FC236}">
                <a16:creationId xmlns:a16="http://schemas.microsoft.com/office/drawing/2014/main" id="{25F68D48-4FE6-F2A6-8F8E-8CA87F93FB27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p4">
            <a:extLst>
              <a:ext uri="{FF2B5EF4-FFF2-40B4-BE49-F238E27FC236}">
                <a16:creationId xmlns:a16="http://schemas.microsoft.com/office/drawing/2014/main" id="{CDF41906-3CEA-5242-47AD-75E1BFB22A0B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15E36CD0-D286-E49C-D167-79D52DB0C8AE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!!source">
            <a:extLst>
              <a:ext uri="{FF2B5EF4-FFF2-40B4-BE49-F238E27FC236}">
                <a16:creationId xmlns:a16="http://schemas.microsoft.com/office/drawing/2014/main" id="{842C1B21-2CF8-5A95-0FEA-E8CDF4985D98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4AF9B71F-C0DD-2272-A566-CF14F73D935D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16" name="!!e1">
            <a:extLst>
              <a:ext uri="{FF2B5EF4-FFF2-40B4-BE49-F238E27FC236}">
                <a16:creationId xmlns:a16="http://schemas.microsoft.com/office/drawing/2014/main" id="{271E69FF-C748-A061-569E-456FFB44BAE7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!!sink">
            <a:extLst>
              <a:ext uri="{FF2B5EF4-FFF2-40B4-BE49-F238E27FC236}">
                <a16:creationId xmlns:a16="http://schemas.microsoft.com/office/drawing/2014/main" id="{497F3334-04CE-7D42-0D85-CFA71DC70272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18" name="!!e5">
            <a:extLst>
              <a:ext uri="{FF2B5EF4-FFF2-40B4-BE49-F238E27FC236}">
                <a16:creationId xmlns:a16="http://schemas.microsoft.com/office/drawing/2014/main" id="{939810C2-7763-6AE2-ED82-F6E909DE1E3A}"/>
              </a:ext>
            </a:extLst>
          </p:cNvPr>
          <p:cNvCxnSpPr>
            <a:cxnSpLocks/>
            <a:stCxn id="19" idx="6"/>
            <a:endCxn id="17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p4">
            <a:extLst>
              <a:ext uri="{FF2B5EF4-FFF2-40B4-BE49-F238E27FC236}">
                <a16:creationId xmlns:a16="http://schemas.microsoft.com/office/drawing/2014/main" id="{25BB631B-24AE-D5E7-552F-C8BD67D6BBE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!!e1">
            <a:extLst>
              <a:ext uri="{FF2B5EF4-FFF2-40B4-BE49-F238E27FC236}">
                <a16:creationId xmlns:a16="http://schemas.microsoft.com/office/drawing/2014/main" id="{98B6CE13-1CD8-5A2A-0DD2-0CD7BE8E70B5}"/>
              </a:ext>
            </a:extLst>
          </p:cNvPr>
          <p:cNvCxnSpPr>
            <a:cxnSpLocks/>
            <a:stCxn id="19" idx="2"/>
            <a:endCxn id="15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w5">
            <a:extLst>
              <a:ext uri="{FF2B5EF4-FFF2-40B4-BE49-F238E27FC236}">
                <a16:creationId xmlns:a16="http://schemas.microsoft.com/office/drawing/2014/main" id="{1DA9D60B-E86D-557F-DCB7-E8E816FCF352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6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7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8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9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0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!!box6">
            <a:extLst>
              <a:ext uri="{FF2B5EF4-FFF2-40B4-BE49-F238E27FC236}">
                <a16:creationId xmlns:a16="http://schemas.microsoft.com/office/drawing/2014/main" id="{2CA46763-41F9-1B8D-6969-FD11395F2FC5}"/>
              </a:ext>
            </a:extLst>
          </p:cNvPr>
          <p:cNvSpPr/>
          <p:nvPr/>
        </p:nvSpPr>
        <p:spPr>
          <a:xfrm>
            <a:off x="600997" y="2298481"/>
            <a:ext cx="10160216" cy="124816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forward-backward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box4">
                <a:extLst>
                  <a:ext uri="{FF2B5EF4-FFF2-40B4-BE49-F238E27FC236}">
                    <a16:creationId xmlns:a16="http://schemas.microsoft.com/office/drawing/2014/main" id="{F9C0EFB1-6A7B-EB0B-2B21-D8D6BF251C9F}"/>
                  </a:ext>
                </a:extLst>
              </p:cNvPr>
              <p:cNvSpPr/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𝑠𝑣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0" name="!!box4">
                <a:extLst>
                  <a:ext uri="{FF2B5EF4-FFF2-40B4-BE49-F238E27FC236}">
                    <a16:creationId xmlns:a16="http://schemas.microsoft.com/office/drawing/2014/main" id="{F9C0EFB1-6A7B-EB0B-2B21-D8D6BF251C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box4">
                <a:extLst>
                  <a:ext uri="{FF2B5EF4-FFF2-40B4-BE49-F238E27FC236}">
                    <a16:creationId xmlns:a16="http://schemas.microsoft.com/office/drawing/2014/main" id="{B8D6A211-138F-1CEA-7023-CB4830AC62DE}"/>
                  </a:ext>
                </a:extLst>
              </p:cNvPr>
              <p:cNvSpPr/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1" name="!!box4">
                <a:extLst>
                  <a:ext uri="{FF2B5EF4-FFF2-40B4-BE49-F238E27FC236}">
                    <a16:creationId xmlns:a16="http://schemas.microsoft.com/office/drawing/2014/main" id="{B8D6A211-138F-1CEA-7023-CB4830AC6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ACDD2ED3-9426-1420-3B86-620EF7C97DAD}"/>
                  </a:ext>
                </a:extLst>
              </p:cNvPr>
              <p:cNvSpPr/>
              <p:nvPr/>
            </p:nvSpPr>
            <p:spPr>
              <a:xfrm>
                <a:off x="641583" y="6443091"/>
                <a:ext cx="10160216" cy="172289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𝐼𝑛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)= 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𝑂𝑢𝑡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ACDD2ED3-9426-1420-3B86-620EF7C97D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83" y="6443091"/>
                <a:ext cx="10160216" cy="1722898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8637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Proof by induction on the number of iterations of the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before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after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/>
              <p:nvPr/>
            </p:nvSpPr>
            <p:spPr>
              <a:xfrm>
                <a:off x="6447514" y="4071436"/>
                <a:ext cx="1145981" cy="7264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514" y="4071436"/>
                <a:ext cx="1145981" cy="726440"/>
              </a:xfrm>
              <a:prstGeom prst="roundRect">
                <a:avLst/>
              </a:prstGeom>
              <a:blipFill>
                <a:blip r:embed="rId5"/>
                <a:stretch>
                  <a:fillRect l="-4950" b="-5797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522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8729519C-575C-47AD-7E25-2894D30B2B36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3920B0-8C1F-DA55-15E8-6D976C8D2FF1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7" name="!!e1">
            <a:extLst>
              <a:ext uri="{FF2B5EF4-FFF2-40B4-BE49-F238E27FC236}">
                <a16:creationId xmlns:a16="http://schemas.microsoft.com/office/drawing/2014/main" id="{05205759-E7D5-FD41-6164-3699423307D3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sink">
            <a:extLst>
              <a:ext uri="{FF2B5EF4-FFF2-40B4-BE49-F238E27FC236}">
                <a16:creationId xmlns:a16="http://schemas.microsoft.com/office/drawing/2014/main" id="{06645AF5-ECAB-859F-2EF2-D9BEC86CDC1F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9" name="!!e5">
            <a:extLst>
              <a:ext uri="{FF2B5EF4-FFF2-40B4-BE49-F238E27FC236}">
                <a16:creationId xmlns:a16="http://schemas.microsoft.com/office/drawing/2014/main" id="{25F68D48-4FE6-F2A6-8F8E-8CA87F93FB27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p4">
            <a:extLst>
              <a:ext uri="{FF2B5EF4-FFF2-40B4-BE49-F238E27FC236}">
                <a16:creationId xmlns:a16="http://schemas.microsoft.com/office/drawing/2014/main" id="{CDF41906-3CEA-5242-47AD-75E1BFB22A0B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15E36CD0-D286-E49C-D167-79D52DB0C8AE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!!source">
            <a:extLst>
              <a:ext uri="{FF2B5EF4-FFF2-40B4-BE49-F238E27FC236}">
                <a16:creationId xmlns:a16="http://schemas.microsoft.com/office/drawing/2014/main" id="{842C1B21-2CF8-5A95-0FEA-E8CDF4985D98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4AF9B71F-C0DD-2272-A566-CF14F73D935D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16" name="!!e1">
            <a:extLst>
              <a:ext uri="{FF2B5EF4-FFF2-40B4-BE49-F238E27FC236}">
                <a16:creationId xmlns:a16="http://schemas.microsoft.com/office/drawing/2014/main" id="{271E69FF-C748-A061-569E-456FFB44BAE7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!!sink">
            <a:extLst>
              <a:ext uri="{FF2B5EF4-FFF2-40B4-BE49-F238E27FC236}">
                <a16:creationId xmlns:a16="http://schemas.microsoft.com/office/drawing/2014/main" id="{497F3334-04CE-7D42-0D85-CFA71DC70272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18" name="!!e5">
            <a:extLst>
              <a:ext uri="{FF2B5EF4-FFF2-40B4-BE49-F238E27FC236}">
                <a16:creationId xmlns:a16="http://schemas.microsoft.com/office/drawing/2014/main" id="{939810C2-7763-6AE2-ED82-F6E909DE1E3A}"/>
              </a:ext>
            </a:extLst>
          </p:cNvPr>
          <p:cNvCxnSpPr>
            <a:cxnSpLocks/>
            <a:stCxn id="19" idx="6"/>
            <a:endCxn id="17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p4">
            <a:extLst>
              <a:ext uri="{FF2B5EF4-FFF2-40B4-BE49-F238E27FC236}">
                <a16:creationId xmlns:a16="http://schemas.microsoft.com/office/drawing/2014/main" id="{25BB631B-24AE-D5E7-552F-C8BD67D6BBE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!!e1">
            <a:extLst>
              <a:ext uri="{FF2B5EF4-FFF2-40B4-BE49-F238E27FC236}">
                <a16:creationId xmlns:a16="http://schemas.microsoft.com/office/drawing/2014/main" id="{98B6CE13-1CD8-5A2A-0DD2-0CD7BE8E70B5}"/>
              </a:ext>
            </a:extLst>
          </p:cNvPr>
          <p:cNvCxnSpPr>
            <a:cxnSpLocks/>
            <a:stCxn id="19" idx="2"/>
            <a:endCxn id="15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w5">
            <a:extLst>
              <a:ext uri="{FF2B5EF4-FFF2-40B4-BE49-F238E27FC236}">
                <a16:creationId xmlns:a16="http://schemas.microsoft.com/office/drawing/2014/main" id="{1DA9D60B-E86D-557F-DCB7-E8E816FCF352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6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7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8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9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0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ACDD2ED3-9426-1420-3B86-620EF7C97DAD}"/>
                  </a:ext>
                </a:extLst>
              </p:cNvPr>
              <p:cNvSpPr/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𝑏𝑣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𝑂𝑢𝑡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ACDD2ED3-9426-1420-3B86-620EF7C97D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!!box6">
            <a:extLst>
              <a:ext uri="{FF2B5EF4-FFF2-40B4-BE49-F238E27FC236}">
                <a16:creationId xmlns:a16="http://schemas.microsoft.com/office/drawing/2014/main" id="{C7B303FA-6F68-004E-66FD-E07C8122A6D8}"/>
              </a:ext>
            </a:extLst>
          </p:cNvPr>
          <p:cNvSpPr/>
          <p:nvPr/>
        </p:nvSpPr>
        <p:spPr>
          <a:xfrm>
            <a:off x="600997" y="2298481"/>
            <a:ext cx="10160216" cy="124816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forward-backward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!!box4">
                <a:extLst>
                  <a:ext uri="{FF2B5EF4-FFF2-40B4-BE49-F238E27FC236}">
                    <a16:creationId xmlns:a16="http://schemas.microsoft.com/office/drawing/2014/main" id="{6EC91100-92C8-1CB1-B507-C3EFF782B76B}"/>
                  </a:ext>
                </a:extLst>
              </p:cNvPr>
              <p:cNvSpPr/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𝑠𝑣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3" name="!!box4">
                <a:extLst>
                  <a:ext uri="{FF2B5EF4-FFF2-40B4-BE49-F238E27FC236}">
                    <a16:creationId xmlns:a16="http://schemas.microsoft.com/office/drawing/2014/main" id="{6EC91100-92C8-1CB1-B507-C3EFF782B7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819F0404-9EF9-7367-9775-4DCABB275A2F}"/>
                  </a:ext>
                </a:extLst>
              </p:cNvPr>
              <p:cNvSpPr/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819F0404-9EF9-7367-9775-4DCABB275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340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8729519C-575C-47AD-7E25-2894D30B2B36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3920B0-8C1F-DA55-15E8-6D976C8D2FF1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7" name="!!e1">
            <a:extLst>
              <a:ext uri="{FF2B5EF4-FFF2-40B4-BE49-F238E27FC236}">
                <a16:creationId xmlns:a16="http://schemas.microsoft.com/office/drawing/2014/main" id="{05205759-E7D5-FD41-6164-3699423307D3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sink">
            <a:extLst>
              <a:ext uri="{FF2B5EF4-FFF2-40B4-BE49-F238E27FC236}">
                <a16:creationId xmlns:a16="http://schemas.microsoft.com/office/drawing/2014/main" id="{06645AF5-ECAB-859F-2EF2-D9BEC86CDC1F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9" name="!!e5">
            <a:extLst>
              <a:ext uri="{FF2B5EF4-FFF2-40B4-BE49-F238E27FC236}">
                <a16:creationId xmlns:a16="http://schemas.microsoft.com/office/drawing/2014/main" id="{25F68D48-4FE6-F2A6-8F8E-8CA87F93FB27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p4">
            <a:extLst>
              <a:ext uri="{FF2B5EF4-FFF2-40B4-BE49-F238E27FC236}">
                <a16:creationId xmlns:a16="http://schemas.microsoft.com/office/drawing/2014/main" id="{CDF41906-3CEA-5242-47AD-75E1BFB22A0B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15E36CD0-D286-E49C-D167-79D52DB0C8AE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!!source">
            <a:extLst>
              <a:ext uri="{FF2B5EF4-FFF2-40B4-BE49-F238E27FC236}">
                <a16:creationId xmlns:a16="http://schemas.microsoft.com/office/drawing/2014/main" id="{842C1B21-2CF8-5A95-0FEA-E8CDF4985D98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4AF9B71F-C0DD-2272-A566-CF14F73D935D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16" name="!!e1">
            <a:extLst>
              <a:ext uri="{FF2B5EF4-FFF2-40B4-BE49-F238E27FC236}">
                <a16:creationId xmlns:a16="http://schemas.microsoft.com/office/drawing/2014/main" id="{271E69FF-C748-A061-569E-456FFB44BAE7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!!sink">
            <a:extLst>
              <a:ext uri="{FF2B5EF4-FFF2-40B4-BE49-F238E27FC236}">
                <a16:creationId xmlns:a16="http://schemas.microsoft.com/office/drawing/2014/main" id="{497F3334-04CE-7D42-0D85-CFA71DC70272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18" name="!!e5">
            <a:extLst>
              <a:ext uri="{FF2B5EF4-FFF2-40B4-BE49-F238E27FC236}">
                <a16:creationId xmlns:a16="http://schemas.microsoft.com/office/drawing/2014/main" id="{939810C2-7763-6AE2-ED82-F6E909DE1E3A}"/>
              </a:ext>
            </a:extLst>
          </p:cNvPr>
          <p:cNvCxnSpPr>
            <a:cxnSpLocks/>
            <a:stCxn id="19" idx="6"/>
            <a:endCxn id="17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p4">
            <a:extLst>
              <a:ext uri="{FF2B5EF4-FFF2-40B4-BE49-F238E27FC236}">
                <a16:creationId xmlns:a16="http://schemas.microsoft.com/office/drawing/2014/main" id="{25BB631B-24AE-D5E7-552F-C8BD67D6BBE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!!e1">
            <a:extLst>
              <a:ext uri="{FF2B5EF4-FFF2-40B4-BE49-F238E27FC236}">
                <a16:creationId xmlns:a16="http://schemas.microsoft.com/office/drawing/2014/main" id="{98B6CE13-1CD8-5A2A-0DD2-0CD7BE8E70B5}"/>
              </a:ext>
            </a:extLst>
          </p:cNvPr>
          <p:cNvCxnSpPr>
            <a:cxnSpLocks/>
            <a:stCxn id="19" idx="2"/>
            <a:endCxn id="15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w5">
            <a:extLst>
              <a:ext uri="{FF2B5EF4-FFF2-40B4-BE49-F238E27FC236}">
                <a16:creationId xmlns:a16="http://schemas.microsoft.com/office/drawing/2014/main" id="{1DA9D60B-E86D-557F-DCB7-E8E816FCF352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6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7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8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9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0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ox4">
                <a:extLst>
                  <a:ext uri="{FF2B5EF4-FFF2-40B4-BE49-F238E27FC236}">
                    <a16:creationId xmlns:a16="http://schemas.microsoft.com/office/drawing/2014/main" id="{EF1FFD94-693F-9E72-C432-E97554D44A5D}"/>
                  </a:ext>
                </a:extLst>
              </p:cNvPr>
              <p:cNvSpPr/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𝑏𝑣</m:t>
                      </m:r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𝑂𝑢𝑡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2" name="!!box4">
                <a:extLst>
                  <a:ext uri="{FF2B5EF4-FFF2-40B4-BE49-F238E27FC236}">
                    <a16:creationId xmlns:a16="http://schemas.microsoft.com/office/drawing/2014/main" id="{EF1FFD94-693F-9E72-C432-E97554D44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box6">
            <a:extLst>
              <a:ext uri="{FF2B5EF4-FFF2-40B4-BE49-F238E27FC236}">
                <a16:creationId xmlns:a16="http://schemas.microsoft.com/office/drawing/2014/main" id="{2D64FE97-2D1F-0C00-F1D2-867B9374C53B}"/>
              </a:ext>
            </a:extLst>
          </p:cNvPr>
          <p:cNvSpPr/>
          <p:nvPr/>
        </p:nvSpPr>
        <p:spPr>
          <a:xfrm>
            <a:off x="600997" y="2298481"/>
            <a:ext cx="10160216" cy="124816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forward-backward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45EFF3B7-2F2B-15AE-ECAA-8736846D6E69}"/>
                  </a:ext>
                </a:extLst>
              </p:cNvPr>
              <p:cNvSpPr/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𝑠𝑣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45EFF3B7-2F2B-15AE-ECAA-8736846D6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box4">
                <a:extLst>
                  <a:ext uri="{FF2B5EF4-FFF2-40B4-BE49-F238E27FC236}">
                    <a16:creationId xmlns:a16="http://schemas.microsoft.com/office/drawing/2014/main" id="{4A6F52D8-4186-43FA-9768-5CAAF59966E3}"/>
                  </a:ext>
                </a:extLst>
              </p:cNvPr>
              <p:cNvSpPr/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5" name="!!box4">
                <a:extLst>
                  <a:ext uri="{FF2B5EF4-FFF2-40B4-BE49-F238E27FC236}">
                    <a16:creationId xmlns:a16="http://schemas.microsoft.com/office/drawing/2014/main" id="{4A6F52D8-4186-43FA-9768-5CAAF5996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8055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8729519C-575C-47AD-7E25-2894D30B2B36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3920B0-8C1F-DA55-15E8-6D976C8D2FF1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7" name="!!e1">
            <a:extLst>
              <a:ext uri="{FF2B5EF4-FFF2-40B4-BE49-F238E27FC236}">
                <a16:creationId xmlns:a16="http://schemas.microsoft.com/office/drawing/2014/main" id="{05205759-E7D5-FD41-6164-3699423307D3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sink">
            <a:extLst>
              <a:ext uri="{FF2B5EF4-FFF2-40B4-BE49-F238E27FC236}">
                <a16:creationId xmlns:a16="http://schemas.microsoft.com/office/drawing/2014/main" id="{06645AF5-ECAB-859F-2EF2-D9BEC86CDC1F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9" name="!!e5">
            <a:extLst>
              <a:ext uri="{FF2B5EF4-FFF2-40B4-BE49-F238E27FC236}">
                <a16:creationId xmlns:a16="http://schemas.microsoft.com/office/drawing/2014/main" id="{25F68D48-4FE6-F2A6-8F8E-8CA87F93FB27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p4">
            <a:extLst>
              <a:ext uri="{FF2B5EF4-FFF2-40B4-BE49-F238E27FC236}">
                <a16:creationId xmlns:a16="http://schemas.microsoft.com/office/drawing/2014/main" id="{CDF41906-3CEA-5242-47AD-75E1BFB22A0B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15E36CD0-D286-E49C-D167-79D52DB0C8AE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!!source">
            <a:extLst>
              <a:ext uri="{FF2B5EF4-FFF2-40B4-BE49-F238E27FC236}">
                <a16:creationId xmlns:a16="http://schemas.microsoft.com/office/drawing/2014/main" id="{842C1B21-2CF8-5A95-0FEA-E8CDF4985D98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4AF9B71F-C0DD-2272-A566-CF14F73D935D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16" name="!!e1">
            <a:extLst>
              <a:ext uri="{FF2B5EF4-FFF2-40B4-BE49-F238E27FC236}">
                <a16:creationId xmlns:a16="http://schemas.microsoft.com/office/drawing/2014/main" id="{271E69FF-C748-A061-569E-456FFB44BAE7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!!sink">
            <a:extLst>
              <a:ext uri="{FF2B5EF4-FFF2-40B4-BE49-F238E27FC236}">
                <a16:creationId xmlns:a16="http://schemas.microsoft.com/office/drawing/2014/main" id="{497F3334-04CE-7D42-0D85-CFA71DC70272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18" name="!!e5">
            <a:extLst>
              <a:ext uri="{FF2B5EF4-FFF2-40B4-BE49-F238E27FC236}">
                <a16:creationId xmlns:a16="http://schemas.microsoft.com/office/drawing/2014/main" id="{939810C2-7763-6AE2-ED82-F6E909DE1E3A}"/>
              </a:ext>
            </a:extLst>
          </p:cNvPr>
          <p:cNvCxnSpPr>
            <a:cxnSpLocks/>
            <a:stCxn id="19" idx="6"/>
            <a:endCxn id="17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p4">
            <a:extLst>
              <a:ext uri="{FF2B5EF4-FFF2-40B4-BE49-F238E27FC236}">
                <a16:creationId xmlns:a16="http://schemas.microsoft.com/office/drawing/2014/main" id="{25BB631B-24AE-D5E7-552F-C8BD67D6BBE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!!e1">
            <a:extLst>
              <a:ext uri="{FF2B5EF4-FFF2-40B4-BE49-F238E27FC236}">
                <a16:creationId xmlns:a16="http://schemas.microsoft.com/office/drawing/2014/main" id="{98B6CE13-1CD8-5A2A-0DD2-0CD7BE8E70B5}"/>
              </a:ext>
            </a:extLst>
          </p:cNvPr>
          <p:cNvCxnSpPr>
            <a:cxnSpLocks/>
            <a:stCxn id="19" idx="2"/>
            <a:endCxn id="15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w5">
            <a:extLst>
              <a:ext uri="{FF2B5EF4-FFF2-40B4-BE49-F238E27FC236}">
                <a16:creationId xmlns:a16="http://schemas.microsoft.com/office/drawing/2014/main" id="{1DA9D60B-E86D-557F-DCB7-E8E816FCF352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6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7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8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9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0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ox4">
                <a:extLst>
                  <a:ext uri="{FF2B5EF4-FFF2-40B4-BE49-F238E27FC236}">
                    <a16:creationId xmlns:a16="http://schemas.microsoft.com/office/drawing/2014/main" id="{A19B5608-AC7C-AC9A-C612-6E274A7A76B3}"/>
                  </a:ext>
                </a:extLst>
              </p:cNvPr>
              <p:cNvSpPr/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𝑂𝑢𝑡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2" name="!!box4">
                <a:extLst>
                  <a:ext uri="{FF2B5EF4-FFF2-40B4-BE49-F238E27FC236}">
                    <a16:creationId xmlns:a16="http://schemas.microsoft.com/office/drawing/2014/main" id="{A19B5608-AC7C-AC9A-C612-6E274A7A7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box6">
            <a:extLst>
              <a:ext uri="{FF2B5EF4-FFF2-40B4-BE49-F238E27FC236}">
                <a16:creationId xmlns:a16="http://schemas.microsoft.com/office/drawing/2014/main" id="{3ECF4CF8-61AF-F929-A8B9-24D014833F83}"/>
              </a:ext>
            </a:extLst>
          </p:cNvPr>
          <p:cNvSpPr/>
          <p:nvPr/>
        </p:nvSpPr>
        <p:spPr>
          <a:xfrm>
            <a:off x="600997" y="2298481"/>
            <a:ext cx="10160216" cy="124816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forward-backward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5056143E-BBD2-3E19-4106-6B43D2C7F090}"/>
                  </a:ext>
                </a:extLst>
              </p:cNvPr>
              <p:cNvSpPr/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𝑠𝑣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5056143E-BBD2-3E19-4106-6B43D2C7F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box4">
                <a:extLst>
                  <a:ext uri="{FF2B5EF4-FFF2-40B4-BE49-F238E27FC236}">
                    <a16:creationId xmlns:a16="http://schemas.microsoft.com/office/drawing/2014/main" id="{A0AD4F8B-C52D-D6F7-BCB9-56B89953AEFA}"/>
                  </a:ext>
                </a:extLst>
              </p:cNvPr>
              <p:cNvSpPr/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5" name="!!box4">
                <a:extLst>
                  <a:ext uri="{FF2B5EF4-FFF2-40B4-BE49-F238E27FC236}">
                    <a16:creationId xmlns:a16="http://schemas.microsoft.com/office/drawing/2014/main" id="{A0AD4F8B-C52D-D6F7-BCB9-56B89953AE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3931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8729519C-575C-47AD-7E25-2894D30B2B36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3920B0-8C1F-DA55-15E8-6D976C8D2FF1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7" name="!!e1">
            <a:extLst>
              <a:ext uri="{FF2B5EF4-FFF2-40B4-BE49-F238E27FC236}">
                <a16:creationId xmlns:a16="http://schemas.microsoft.com/office/drawing/2014/main" id="{05205759-E7D5-FD41-6164-3699423307D3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sink">
            <a:extLst>
              <a:ext uri="{FF2B5EF4-FFF2-40B4-BE49-F238E27FC236}">
                <a16:creationId xmlns:a16="http://schemas.microsoft.com/office/drawing/2014/main" id="{06645AF5-ECAB-859F-2EF2-D9BEC86CDC1F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9" name="!!e5">
            <a:extLst>
              <a:ext uri="{FF2B5EF4-FFF2-40B4-BE49-F238E27FC236}">
                <a16:creationId xmlns:a16="http://schemas.microsoft.com/office/drawing/2014/main" id="{25F68D48-4FE6-F2A6-8F8E-8CA87F93FB27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p4">
            <a:extLst>
              <a:ext uri="{FF2B5EF4-FFF2-40B4-BE49-F238E27FC236}">
                <a16:creationId xmlns:a16="http://schemas.microsoft.com/office/drawing/2014/main" id="{CDF41906-3CEA-5242-47AD-75E1BFB22A0B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15E36CD0-D286-E49C-D167-79D52DB0C8AE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!!source">
            <a:extLst>
              <a:ext uri="{FF2B5EF4-FFF2-40B4-BE49-F238E27FC236}">
                <a16:creationId xmlns:a16="http://schemas.microsoft.com/office/drawing/2014/main" id="{842C1B21-2CF8-5A95-0FEA-E8CDF4985D98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4AF9B71F-C0DD-2272-A566-CF14F73D935D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16" name="!!e1">
            <a:extLst>
              <a:ext uri="{FF2B5EF4-FFF2-40B4-BE49-F238E27FC236}">
                <a16:creationId xmlns:a16="http://schemas.microsoft.com/office/drawing/2014/main" id="{271E69FF-C748-A061-569E-456FFB44BAE7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!!sink">
            <a:extLst>
              <a:ext uri="{FF2B5EF4-FFF2-40B4-BE49-F238E27FC236}">
                <a16:creationId xmlns:a16="http://schemas.microsoft.com/office/drawing/2014/main" id="{497F3334-04CE-7D42-0D85-CFA71DC70272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18" name="!!e5">
            <a:extLst>
              <a:ext uri="{FF2B5EF4-FFF2-40B4-BE49-F238E27FC236}">
                <a16:creationId xmlns:a16="http://schemas.microsoft.com/office/drawing/2014/main" id="{939810C2-7763-6AE2-ED82-F6E909DE1E3A}"/>
              </a:ext>
            </a:extLst>
          </p:cNvPr>
          <p:cNvCxnSpPr>
            <a:cxnSpLocks/>
            <a:stCxn id="19" idx="6"/>
            <a:endCxn id="17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p4">
            <a:extLst>
              <a:ext uri="{FF2B5EF4-FFF2-40B4-BE49-F238E27FC236}">
                <a16:creationId xmlns:a16="http://schemas.microsoft.com/office/drawing/2014/main" id="{25BB631B-24AE-D5E7-552F-C8BD67D6BBE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!!e1">
            <a:extLst>
              <a:ext uri="{FF2B5EF4-FFF2-40B4-BE49-F238E27FC236}">
                <a16:creationId xmlns:a16="http://schemas.microsoft.com/office/drawing/2014/main" id="{98B6CE13-1CD8-5A2A-0DD2-0CD7BE8E70B5}"/>
              </a:ext>
            </a:extLst>
          </p:cNvPr>
          <p:cNvCxnSpPr>
            <a:cxnSpLocks/>
            <a:stCxn id="19" idx="2"/>
            <a:endCxn id="15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w5">
            <a:extLst>
              <a:ext uri="{FF2B5EF4-FFF2-40B4-BE49-F238E27FC236}">
                <a16:creationId xmlns:a16="http://schemas.microsoft.com/office/drawing/2014/main" id="{1DA9D60B-E86D-557F-DCB7-E8E816FCF352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6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7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8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9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0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ox4">
                <a:extLst>
                  <a:ext uri="{FF2B5EF4-FFF2-40B4-BE49-F238E27FC236}">
                    <a16:creationId xmlns:a16="http://schemas.microsoft.com/office/drawing/2014/main" id="{F3474044-AF91-F2F9-BD01-103388D234FE}"/>
                  </a:ext>
                </a:extLst>
              </p:cNvPr>
              <p:cNvSpPr/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𝑂𝑢𝑡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2" name="!!box4">
                <a:extLst>
                  <a:ext uri="{FF2B5EF4-FFF2-40B4-BE49-F238E27FC236}">
                    <a16:creationId xmlns:a16="http://schemas.microsoft.com/office/drawing/2014/main" id="{F3474044-AF91-F2F9-BD01-103388D23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box6">
            <a:extLst>
              <a:ext uri="{FF2B5EF4-FFF2-40B4-BE49-F238E27FC236}">
                <a16:creationId xmlns:a16="http://schemas.microsoft.com/office/drawing/2014/main" id="{BB239F12-99A4-A743-145B-F950559EAC3B}"/>
              </a:ext>
            </a:extLst>
          </p:cNvPr>
          <p:cNvSpPr/>
          <p:nvPr/>
        </p:nvSpPr>
        <p:spPr>
          <a:xfrm>
            <a:off x="600997" y="2298481"/>
            <a:ext cx="10160216" cy="124816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forward-backward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C3513D1E-F266-288A-FE04-19963AF2D1DF}"/>
                  </a:ext>
                </a:extLst>
              </p:cNvPr>
              <p:cNvSpPr/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𝑠𝑣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C3513D1E-F266-288A-FE04-19963AF2D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box4">
                <a:extLst>
                  <a:ext uri="{FF2B5EF4-FFF2-40B4-BE49-F238E27FC236}">
                    <a16:creationId xmlns:a16="http://schemas.microsoft.com/office/drawing/2014/main" id="{F9771FDC-EFA4-2038-7DE6-4E92ECBAE99C}"/>
                  </a:ext>
                </a:extLst>
              </p:cNvPr>
              <p:cNvSpPr/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5" name="!!box4">
                <a:extLst>
                  <a:ext uri="{FF2B5EF4-FFF2-40B4-BE49-F238E27FC236}">
                    <a16:creationId xmlns:a16="http://schemas.microsoft.com/office/drawing/2014/main" id="{F9771FDC-EFA4-2038-7DE6-4E92ECBAE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3861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8729519C-575C-47AD-7E25-2894D30B2B36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3920B0-8C1F-DA55-15E8-6D976C8D2FF1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7" name="!!e1">
            <a:extLst>
              <a:ext uri="{FF2B5EF4-FFF2-40B4-BE49-F238E27FC236}">
                <a16:creationId xmlns:a16="http://schemas.microsoft.com/office/drawing/2014/main" id="{05205759-E7D5-FD41-6164-3699423307D3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sink">
            <a:extLst>
              <a:ext uri="{FF2B5EF4-FFF2-40B4-BE49-F238E27FC236}">
                <a16:creationId xmlns:a16="http://schemas.microsoft.com/office/drawing/2014/main" id="{06645AF5-ECAB-859F-2EF2-D9BEC86CDC1F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9" name="!!e5">
            <a:extLst>
              <a:ext uri="{FF2B5EF4-FFF2-40B4-BE49-F238E27FC236}">
                <a16:creationId xmlns:a16="http://schemas.microsoft.com/office/drawing/2014/main" id="{25F68D48-4FE6-F2A6-8F8E-8CA87F93FB27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p4">
            <a:extLst>
              <a:ext uri="{FF2B5EF4-FFF2-40B4-BE49-F238E27FC236}">
                <a16:creationId xmlns:a16="http://schemas.microsoft.com/office/drawing/2014/main" id="{CDF41906-3CEA-5242-47AD-75E1BFB22A0B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15E36CD0-D286-E49C-D167-79D52DB0C8AE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!!source">
            <a:extLst>
              <a:ext uri="{FF2B5EF4-FFF2-40B4-BE49-F238E27FC236}">
                <a16:creationId xmlns:a16="http://schemas.microsoft.com/office/drawing/2014/main" id="{842C1B21-2CF8-5A95-0FEA-E8CDF4985D98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4AF9B71F-C0DD-2272-A566-CF14F73D935D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16" name="!!e1">
            <a:extLst>
              <a:ext uri="{FF2B5EF4-FFF2-40B4-BE49-F238E27FC236}">
                <a16:creationId xmlns:a16="http://schemas.microsoft.com/office/drawing/2014/main" id="{271E69FF-C748-A061-569E-456FFB44BAE7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!!sink">
            <a:extLst>
              <a:ext uri="{FF2B5EF4-FFF2-40B4-BE49-F238E27FC236}">
                <a16:creationId xmlns:a16="http://schemas.microsoft.com/office/drawing/2014/main" id="{497F3334-04CE-7D42-0D85-CFA71DC70272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18" name="!!e5">
            <a:extLst>
              <a:ext uri="{FF2B5EF4-FFF2-40B4-BE49-F238E27FC236}">
                <a16:creationId xmlns:a16="http://schemas.microsoft.com/office/drawing/2014/main" id="{939810C2-7763-6AE2-ED82-F6E909DE1E3A}"/>
              </a:ext>
            </a:extLst>
          </p:cNvPr>
          <p:cNvCxnSpPr>
            <a:cxnSpLocks/>
            <a:stCxn id="19" idx="6"/>
            <a:endCxn id="17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p4">
            <a:extLst>
              <a:ext uri="{FF2B5EF4-FFF2-40B4-BE49-F238E27FC236}">
                <a16:creationId xmlns:a16="http://schemas.microsoft.com/office/drawing/2014/main" id="{25BB631B-24AE-D5E7-552F-C8BD67D6BBE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!!e1">
            <a:extLst>
              <a:ext uri="{FF2B5EF4-FFF2-40B4-BE49-F238E27FC236}">
                <a16:creationId xmlns:a16="http://schemas.microsoft.com/office/drawing/2014/main" id="{98B6CE13-1CD8-5A2A-0DD2-0CD7BE8E70B5}"/>
              </a:ext>
            </a:extLst>
          </p:cNvPr>
          <p:cNvCxnSpPr>
            <a:cxnSpLocks/>
            <a:stCxn id="19" idx="2"/>
            <a:endCxn id="15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w5">
            <a:extLst>
              <a:ext uri="{FF2B5EF4-FFF2-40B4-BE49-F238E27FC236}">
                <a16:creationId xmlns:a16="http://schemas.microsoft.com/office/drawing/2014/main" id="{1DA9D60B-E86D-557F-DCB7-E8E816FCF352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6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7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8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9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0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ox4">
                <a:extLst>
                  <a:ext uri="{FF2B5EF4-FFF2-40B4-BE49-F238E27FC236}">
                    <a16:creationId xmlns:a16="http://schemas.microsoft.com/office/drawing/2014/main" id="{99231FA3-383A-C612-B620-46225B69F511}"/>
                  </a:ext>
                </a:extLst>
              </p:cNvPr>
              <p:cNvSpPr/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lvl="8" indent="0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  <m:r>
                        <a:rPr lang="en-US" sz="4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𝑂𝑢𝑡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2" name="!!box4">
                <a:extLst>
                  <a:ext uri="{FF2B5EF4-FFF2-40B4-BE49-F238E27FC236}">
                    <a16:creationId xmlns:a16="http://schemas.microsoft.com/office/drawing/2014/main" id="{99231FA3-383A-C612-B620-46225B69F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7363330"/>
                <a:ext cx="16958439" cy="1722898"/>
              </a:xfrm>
              <a:prstGeom prst="roundRect">
                <a:avLst>
                  <a:gd name="adj" fmla="val 5932"/>
                </a:avLst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box6">
            <a:extLst>
              <a:ext uri="{FF2B5EF4-FFF2-40B4-BE49-F238E27FC236}">
                <a16:creationId xmlns:a16="http://schemas.microsoft.com/office/drawing/2014/main" id="{22D5AD56-47FF-C73F-FE6E-CF78D735918B}"/>
              </a:ext>
            </a:extLst>
          </p:cNvPr>
          <p:cNvSpPr/>
          <p:nvPr/>
        </p:nvSpPr>
        <p:spPr>
          <a:xfrm>
            <a:off x="600997" y="2298481"/>
            <a:ext cx="10160216" cy="124816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forward-backward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523B4B4C-CE77-6A36-9468-3A8714100216}"/>
                  </a:ext>
                </a:extLst>
              </p:cNvPr>
              <p:cNvSpPr/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𝑠𝑣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4" name="!!box4">
                <a:extLst>
                  <a:ext uri="{FF2B5EF4-FFF2-40B4-BE49-F238E27FC236}">
                    <a16:creationId xmlns:a16="http://schemas.microsoft.com/office/drawing/2014/main" id="{523B4B4C-CE77-6A36-9468-3A8714100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3807450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box4">
                <a:extLst>
                  <a:ext uri="{FF2B5EF4-FFF2-40B4-BE49-F238E27FC236}">
                    <a16:creationId xmlns:a16="http://schemas.microsoft.com/office/drawing/2014/main" id="{D53EF2AD-4962-8484-6953-11B70BDEAC4C}"/>
                  </a:ext>
                </a:extLst>
              </p:cNvPr>
              <p:cNvSpPr/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𝑏𝑣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5" name="!!box4">
                <a:extLst>
                  <a:ext uri="{FF2B5EF4-FFF2-40B4-BE49-F238E27FC236}">
                    <a16:creationId xmlns:a16="http://schemas.microsoft.com/office/drawing/2014/main" id="{D53EF2AD-4962-8484-6953-11B70BDEAC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6" y="5159224"/>
                <a:ext cx="10160216" cy="987017"/>
              </a:xfrm>
              <a:prstGeom prst="roundRect">
                <a:avLst>
                  <a:gd name="adj" fmla="val 5932"/>
                </a:avLst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286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8729519C-575C-47AD-7E25-2894D30B2B36}"/>
              </a:ext>
            </a:extLst>
          </p:cNvPr>
          <p:cNvSpPr/>
          <p:nvPr/>
        </p:nvSpPr>
        <p:spPr>
          <a:xfrm>
            <a:off x="12815629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3920B0-8C1F-DA55-15E8-6D976C8D2FF1}"/>
              </a:ext>
            </a:extLst>
          </p:cNvPr>
          <p:cNvSpPr/>
          <p:nvPr/>
        </p:nvSpPr>
        <p:spPr>
          <a:xfrm>
            <a:off x="1624310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7" name="!!e1">
            <a:extLst>
              <a:ext uri="{FF2B5EF4-FFF2-40B4-BE49-F238E27FC236}">
                <a16:creationId xmlns:a16="http://schemas.microsoft.com/office/drawing/2014/main" id="{05205759-E7D5-FD41-6164-3699423307D3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3890000" y="6224234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sink">
            <a:extLst>
              <a:ext uri="{FF2B5EF4-FFF2-40B4-BE49-F238E27FC236}">
                <a16:creationId xmlns:a16="http://schemas.microsoft.com/office/drawing/2014/main" id="{06645AF5-ECAB-859F-2EF2-D9BEC86CDC1F}"/>
              </a:ext>
            </a:extLst>
          </p:cNvPr>
          <p:cNvSpPr/>
          <p:nvPr/>
        </p:nvSpPr>
        <p:spPr>
          <a:xfrm>
            <a:off x="22278680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9" name="!!e5">
            <a:extLst>
              <a:ext uri="{FF2B5EF4-FFF2-40B4-BE49-F238E27FC236}">
                <a16:creationId xmlns:a16="http://schemas.microsoft.com/office/drawing/2014/main" id="{25F68D48-4FE6-F2A6-8F8E-8CA87F93FB27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20224262" y="6224234"/>
            <a:ext cx="2054418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p4">
            <a:extLst>
              <a:ext uri="{FF2B5EF4-FFF2-40B4-BE49-F238E27FC236}">
                <a16:creationId xmlns:a16="http://schemas.microsoft.com/office/drawing/2014/main" id="{CDF41906-3CEA-5242-47AD-75E1BFB22A0B}"/>
              </a:ext>
            </a:extLst>
          </p:cNvPr>
          <p:cNvSpPr/>
          <p:nvPr/>
        </p:nvSpPr>
        <p:spPr>
          <a:xfrm>
            <a:off x="19149891" y="5719310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/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𝑃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65D1C-E90D-11CD-CCBC-509F61620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4564" y="6345463"/>
                <a:ext cx="670633" cy="767390"/>
              </a:xfrm>
              <a:prstGeom prst="rect">
                <a:avLst/>
              </a:prstGeom>
              <a:blipFill>
                <a:blip r:embed="rId3"/>
                <a:stretch>
                  <a:fillRect l="-9259" r="-7407" b="-161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 11">
            <a:extLst>
              <a:ext uri="{FF2B5EF4-FFF2-40B4-BE49-F238E27FC236}">
                <a16:creationId xmlns:a16="http://schemas.microsoft.com/office/drawing/2014/main" id="{15E36CD0-D286-E49C-D167-79D52DB0C8AE}"/>
              </a:ext>
            </a:extLst>
          </p:cNvPr>
          <p:cNvSpPr/>
          <p:nvPr/>
        </p:nvSpPr>
        <p:spPr>
          <a:xfrm rot="21432124">
            <a:off x="17351091" y="5515078"/>
            <a:ext cx="1793077" cy="1421235"/>
          </a:xfrm>
          <a:prstGeom prst="arc">
            <a:avLst>
              <a:gd name="adj1" fmla="val 11456249"/>
              <a:gd name="adj2" fmla="val 21308509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/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0F50EB2-EE39-486F-7096-878E824B58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5719310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l="-9524" b="-11905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!!source">
            <a:extLst>
              <a:ext uri="{FF2B5EF4-FFF2-40B4-BE49-F238E27FC236}">
                <a16:creationId xmlns:a16="http://schemas.microsoft.com/office/drawing/2014/main" id="{842C1B21-2CF8-5A95-0FEA-E8CDF4985D98}"/>
              </a:ext>
            </a:extLst>
          </p:cNvPr>
          <p:cNvSpPr/>
          <p:nvPr/>
        </p:nvSpPr>
        <p:spPr>
          <a:xfrm>
            <a:off x="12815629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15" name="!!p1">
            <a:extLst>
              <a:ext uri="{FF2B5EF4-FFF2-40B4-BE49-F238E27FC236}">
                <a16:creationId xmlns:a16="http://schemas.microsoft.com/office/drawing/2014/main" id="{4AF9B71F-C0DD-2272-A566-CF14F73D935D}"/>
              </a:ext>
            </a:extLst>
          </p:cNvPr>
          <p:cNvSpPr/>
          <p:nvPr/>
        </p:nvSpPr>
        <p:spPr>
          <a:xfrm>
            <a:off x="1624310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</a:t>
            </a:r>
          </a:p>
        </p:txBody>
      </p:sp>
      <p:cxnSp>
        <p:nvCxnSpPr>
          <p:cNvPr id="16" name="!!e1">
            <a:extLst>
              <a:ext uri="{FF2B5EF4-FFF2-40B4-BE49-F238E27FC236}">
                <a16:creationId xmlns:a16="http://schemas.microsoft.com/office/drawing/2014/main" id="{271E69FF-C748-A061-569E-456FFB44BAE7}"/>
              </a:ext>
            </a:extLst>
          </p:cNvPr>
          <p:cNvCxnSpPr>
            <a:cxnSpLocks/>
            <a:stCxn id="15" idx="2"/>
            <a:endCxn id="14" idx="6"/>
          </p:cNvCxnSpPr>
          <p:nvPr/>
        </p:nvCxnSpPr>
        <p:spPr>
          <a:xfrm flipH="1">
            <a:off x="13890000" y="3728248"/>
            <a:ext cx="2353101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!!sink">
            <a:extLst>
              <a:ext uri="{FF2B5EF4-FFF2-40B4-BE49-F238E27FC236}">
                <a16:creationId xmlns:a16="http://schemas.microsoft.com/office/drawing/2014/main" id="{497F3334-04CE-7D42-0D85-CFA71DC70272}"/>
              </a:ext>
            </a:extLst>
          </p:cNvPr>
          <p:cNvSpPr/>
          <p:nvPr/>
        </p:nvSpPr>
        <p:spPr>
          <a:xfrm>
            <a:off x="22278680" y="3203955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18" name="!!e5">
            <a:extLst>
              <a:ext uri="{FF2B5EF4-FFF2-40B4-BE49-F238E27FC236}">
                <a16:creationId xmlns:a16="http://schemas.microsoft.com/office/drawing/2014/main" id="{939810C2-7763-6AE2-ED82-F6E909DE1E3A}"/>
              </a:ext>
            </a:extLst>
          </p:cNvPr>
          <p:cNvCxnSpPr>
            <a:cxnSpLocks/>
            <a:stCxn id="19" idx="6"/>
            <a:endCxn id="17" idx="2"/>
          </p:cNvCxnSpPr>
          <p:nvPr/>
        </p:nvCxnSpPr>
        <p:spPr>
          <a:xfrm flipV="1">
            <a:off x="20224262" y="3708879"/>
            <a:ext cx="2054418" cy="1936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!!p4">
            <a:extLst>
              <a:ext uri="{FF2B5EF4-FFF2-40B4-BE49-F238E27FC236}">
                <a16:creationId xmlns:a16="http://schemas.microsoft.com/office/drawing/2014/main" id="{25BB631B-24AE-D5E7-552F-C8BD67D6BBEE}"/>
              </a:ext>
            </a:extLst>
          </p:cNvPr>
          <p:cNvSpPr/>
          <p:nvPr/>
        </p:nvSpPr>
        <p:spPr>
          <a:xfrm>
            <a:off x="19149891" y="3223324"/>
            <a:ext cx="1074371" cy="10098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/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solidFill>
                <a:srgbClr val="FFC000"/>
              </a:solidFill>
              <a:ln w="127000" cap="flat" cmpd="sng">
                <a:solidFill>
                  <a:srgbClr val="FFC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E5D5B01-5E55-DED9-BBCF-6CAD362C4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597" y="330242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794" b="-10714"/>
                </a:stretch>
              </a:blipFill>
              <a:ln w="127000" cap="flat" cmpd="sng">
                <a:solidFill>
                  <a:srgbClr val="FFC00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!!e1">
            <a:extLst>
              <a:ext uri="{FF2B5EF4-FFF2-40B4-BE49-F238E27FC236}">
                <a16:creationId xmlns:a16="http://schemas.microsoft.com/office/drawing/2014/main" id="{98B6CE13-1CD8-5A2A-0DD2-0CD7BE8E70B5}"/>
              </a:ext>
            </a:extLst>
          </p:cNvPr>
          <p:cNvCxnSpPr>
            <a:cxnSpLocks/>
            <a:stCxn id="19" idx="2"/>
            <a:endCxn id="15" idx="6"/>
          </p:cNvCxnSpPr>
          <p:nvPr/>
        </p:nvCxnSpPr>
        <p:spPr>
          <a:xfrm flipH="1">
            <a:off x="17317472" y="3728248"/>
            <a:ext cx="1832419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!!w5">
            <a:extLst>
              <a:ext uri="{FF2B5EF4-FFF2-40B4-BE49-F238E27FC236}">
                <a16:creationId xmlns:a16="http://schemas.microsoft.com/office/drawing/2014/main" id="{1DA9D60B-E86D-557F-DCB7-E8E816FCF352}"/>
              </a:ext>
            </a:extLst>
          </p:cNvPr>
          <p:cNvSpPr/>
          <p:nvPr/>
        </p:nvSpPr>
        <p:spPr>
          <a:xfrm>
            <a:off x="20739678" y="589506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/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𝑠𝑎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3" name="!!f1">
                <a:extLst>
                  <a:ext uri="{FF2B5EF4-FFF2-40B4-BE49-F238E27FC236}">
                    <a16:creationId xmlns:a16="http://schemas.microsoft.com/office/drawing/2014/main" id="{F6BD74AE-8B2A-8664-91EB-3A901CCD6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106" y="4135526"/>
                <a:ext cx="1368508" cy="522129"/>
              </a:xfrm>
              <a:prstGeom prst="roundRect">
                <a:avLst/>
              </a:prstGeom>
              <a:blipFill>
                <a:blip r:embed="rId6"/>
                <a:stretch>
                  <a:fillRect l="-588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/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𝑠𝑎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4" name="!!w1">
                <a:extLst>
                  <a:ext uri="{FF2B5EF4-FFF2-40B4-BE49-F238E27FC236}">
                    <a16:creationId xmlns:a16="http://schemas.microsoft.com/office/drawing/2014/main" id="{53F81C69-6422-F7F6-5013-8ED5A6EEB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4882108" y="4062681"/>
                <a:ext cx="1361226" cy="658336"/>
              </a:xfrm>
              <a:prstGeom prst="roundRect">
                <a:avLst/>
              </a:prstGeom>
              <a:blipFill>
                <a:blip r:embed="rId7"/>
                <a:stretch>
                  <a:fillRect l="-1681" r="-840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/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5" name="!!f1">
                <a:extLst>
                  <a:ext uri="{FF2B5EF4-FFF2-40B4-BE49-F238E27FC236}">
                    <a16:creationId xmlns:a16="http://schemas.microsoft.com/office/drawing/2014/main" id="{8ED8953F-54F6-36A7-EE12-7F13D49AC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3648" y="4229312"/>
                <a:ext cx="1368508" cy="522129"/>
              </a:xfrm>
              <a:prstGeom prst="roundRect">
                <a:avLst/>
              </a:prstGeom>
              <a:blipFill>
                <a:blip r:embed="rId8"/>
                <a:stretch>
                  <a:fillRect l="-5932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/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𝑏𝑡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6" name="!!w1">
                <a:extLst>
                  <a:ext uri="{FF2B5EF4-FFF2-40B4-BE49-F238E27FC236}">
                    <a16:creationId xmlns:a16="http://schemas.microsoft.com/office/drawing/2014/main" id="{FEA0932A-001D-203F-336A-955BEE832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1149650" y="4156467"/>
                <a:ext cx="1361226" cy="658336"/>
              </a:xfrm>
              <a:prstGeom prst="roundRect">
                <a:avLst/>
              </a:prstGeom>
              <a:blipFill>
                <a:blip r:embed="rId9"/>
                <a:stretch>
                  <a:fillRect l="-840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/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𝑏𝑎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f1">
                <a:extLst>
                  <a:ext uri="{FF2B5EF4-FFF2-40B4-BE49-F238E27FC236}">
                    <a16:creationId xmlns:a16="http://schemas.microsoft.com/office/drawing/2014/main" id="{AB4B24C1-9AEA-9932-E93E-834FCA82D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479" y="4259580"/>
                <a:ext cx="1368508" cy="522129"/>
              </a:xfrm>
              <a:prstGeom prst="roundRect">
                <a:avLst/>
              </a:prstGeom>
              <a:blipFill>
                <a:blip r:embed="rId10"/>
                <a:stretch>
                  <a:fillRect l="-6723"/>
                </a:stretch>
              </a:blipFill>
              <a:ln w="1270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/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  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𝑐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𝑏𝑎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)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  </a:t>
                </a:r>
              </a:p>
            </p:txBody>
          </p:sp>
        </mc:Choice>
        <mc:Fallback xmlns="">
          <p:sp>
            <p:nvSpPr>
              <p:cNvPr id="28" name="!!w1">
                <a:extLst>
                  <a:ext uri="{FF2B5EF4-FFF2-40B4-BE49-F238E27FC236}">
                    <a16:creationId xmlns:a16="http://schemas.microsoft.com/office/drawing/2014/main" id="{0D64CB84-9111-E694-CB62-79ED3986A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8044481" y="4186735"/>
                <a:ext cx="1361226" cy="658336"/>
              </a:xfrm>
              <a:prstGeom prst="roundRect">
                <a:avLst/>
              </a:prstGeom>
              <a:blipFill>
                <a:blip r:embed="rId11"/>
                <a:stretch>
                  <a:fillRect l="-3361" r="-168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box7">
            <a:extLst>
              <a:ext uri="{FF2B5EF4-FFF2-40B4-BE49-F238E27FC236}">
                <a16:creationId xmlns:a16="http://schemas.microsoft.com/office/drawing/2014/main" id="{CFA57894-9638-52E0-FEE5-A49909F91C1B}"/>
              </a:ext>
            </a:extLst>
          </p:cNvPr>
          <p:cNvSpPr/>
          <p:nvPr/>
        </p:nvSpPr>
        <p:spPr>
          <a:xfrm>
            <a:off x="585877" y="4052449"/>
            <a:ext cx="10175334" cy="3569736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H.W: Repeat the analysis of cases: </a:t>
            </a:r>
          </a:p>
          <a:p>
            <a:pPr marL="742950" indent="-742950" defTabSz="825500">
              <a:lnSpc>
                <a:spcPct val="100000"/>
              </a:lnSpc>
              <a:spcBef>
                <a:spcPts val="0"/>
              </a:spcBef>
              <a:buAutoNum type="arabicParenR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forward-forward </a:t>
            </a:r>
          </a:p>
          <a:p>
            <a:pPr marL="742950" indent="-742950" defTabSz="825500">
              <a:lnSpc>
                <a:spcPct val="100000"/>
              </a:lnSpc>
              <a:spcBef>
                <a:spcPts val="0"/>
              </a:spcBef>
              <a:buAutoNum type="arabicParenR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Backward-forward</a:t>
            </a:r>
          </a:p>
          <a:p>
            <a:pPr marL="742950" indent="-742950" defTabSz="825500">
              <a:lnSpc>
                <a:spcPct val="100000"/>
              </a:lnSpc>
              <a:spcBef>
                <a:spcPts val="0"/>
              </a:spcBef>
              <a:buAutoNum type="arabicParenR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Backward-backward</a:t>
            </a:r>
          </a:p>
        </p:txBody>
      </p:sp>
      <p:sp>
        <p:nvSpPr>
          <p:cNvPr id="3" name="!!box6">
            <a:extLst>
              <a:ext uri="{FF2B5EF4-FFF2-40B4-BE49-F238E27FC236}">
                <a16:creationId xmlns:a16="http://schemas.microsoft.com/office/drawing/2014/main" id="{C29D543D-C15E-42F4-D624-4B6DEC7321BF}"/>
              </a:ext>
            </a:extLst>
          </p:cNvPr>
          <p:cNvSpPr/>
          <p:nvPr/>
        </p:nvSpPr>
        <p:spPr>
          <a:xfrm>
            <a:off x="600997" y="2298481"/>
            <a:ext cx="10160216" cy="1248161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forward-backward case. Done</a:t>
            </a:r>
          </a:p>
        </p:txBody>
      </p:sp>
    </p:spTree>
    <p:extLst>
      <p:ext uri="{BB962C8B-B14F-4D97-AF65-F5344CB8AC3E}">
        <p14:creationId xmlns:p14="http://schemas.microsoft.com/office/powerpoint/2010/main" val="274042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874118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7978B61-B8BC-0453-550C-C554FE9CC7DB}"/>
              </a:ext>
            </a:extLst>
          </p:cNvPr>
          <p:cNvSpPr/>
          <p:nvPr/>
        </p:nvSpPr>
        <p:spPr>
          <a:xfrm>
            <a:off x="658698" y="6142196"/>
            <a:ext cx="23066603" cy="8626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now move on to the more ambitious goal</a:t>
            </a:r>
          </a:p>
        </p:txBody>
      </p:sp>
      <p:sp>
        <p:nvSpPr>
          <p:cNvPr id="30" name="!!box1">
            <a:extLst>
              <a:ext uri="{FF2B5EF4-FFF2-40B4-BE49-F238E27FC236}">
                <a16:creationId xmlns:a16="http://schemas.microsoft.com/office/drawing/2014/main" id="{04CFE02A-4D5B-571B-D100-3C2448ECC18F}"/>
              </a:ext>
            </a:extLst>
          </p:cNvPr>
          <p:cNvSpPr/>
          <p:nvPr/>
        </p:nvSpPr>
        <p:spPr>
          <a:xfrm>
            <a:off x="585876" y="8255163"/>
            <a:ext cx="23212246" cy="254872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the maximum flow.</a:t>
            </a:r>
          </a:p>
        </p:txBody>
      </p:sp>
    </p:spTree>
    <p:extLst>
      <p:ext uri="{BB962C8B-B14F-4D97-AF65-F5344CB8AC3E}">
        <p14:creationId xmlns:p14="http://schemas.microsoft.com/office/powerpoint/2010/main" val="770576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B2DEF361-E294-1F42-15DD-130AA1C6A4F0}"/>
              </a:ext>
            </a:extLst>
          </p:cNvPr>
          <p:cNvSpPr/>
          <p:nvPr/>
        </p:nvSpPr>
        <p:spPr>
          <a:xfrm>
            <a:off x="2786691" y="366262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94D3CC02-E65B-CD95-AF08-3CFE1D134F13}"/>
              </a:ext>
            </a:extLst>
          </p:cNvPr>
          <p:cNvSpPr/>
          <p:nvPr/>
        </p:nvSpPr>
        <p:spPr>
          <a:xfrm>
            <a:off x="6687233" y="35724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B569917C-9886-F437-4E83-A8270B5108A1}"/>
              </a:ext>
            </a:extLst>
          </p:cNvPr>
          <p:cNvSpPr/>
          <p:nvPr/>
        </p:nvSpPr>
        <p:spPr>
          <a:xfrm>
            <a:off x="16577789" y="348527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5" name="!!p4">
            <a:extLst>
              <a:ext uri="{FF2B5EF4-FFF2-40B4-BE49-F238E27FC236}">
                <a16:creationId xmlns:a16="http://schemas.microsoft.com/office/drawing/2014/main" id="{880A79C5-7AE2-1D6D-2D02-D289C2A27229}"/>
              </a:ext>
            </a:extLst>
          </p:cNvPr>
          <p:cNvSpPr/>
          <p:nvPr/>
        </p:nvSpPr>
        <p:spPr>
          <a:xfrm>
            <a:off x="6527036" y="711412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p5">
            <a:extLst>
              <a:ext uri="{FF2B5EF4-FFF2-40B4-BE49-F238E27FC236}">
                <a16:creationId xmlns:a16="http://schemas.microsoft.com/office/drawing/2014/main" id="{883AA9CD-585D-83A5-C88A-1D4789CA447A}"/>
              </a:ext>
            </a:extLst>
          </p:cNvPr>
          <p:cNvSpPr/>
          <p:nvPr/>
        </p:nvSpPr>
        <p:spPr>
          <a:xfrm>
            <a:off x="11434079" y="715001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FAC1683A-9A8A-5B92-458B-36F261AD7423}"/>
              </a:ext>
            </a:extLst>
          </p:cNvPr>
          <p:cNvSpPr/>
          <p:nvPr/>
        </p:nvSpPr>
        <p:spPr>
          <a:xfrm>
            <a:off x="11530477" y="3910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8" name="!!e2">
            <a:extLst>
              <a:ext uri="{FF2B5EF4-FFF2-40B4-BE49-F238E27FC236}">
                <a16:creationId xmlns:a16="http://schemas.microsoft.com/office/drawing/2014/main" id="{3A886A0E-7894-7B85-7505-CDD8235EA52E}"/>
              </a:ext>
            </a:extLst>
          </p:cNvPr>
          <p:cNvCxnSpPr>
            <a:cxnSpLocks/>
            <a:stCxn id="3" idx="6"/>
            <a:endCxn id="7" idx="2"/>
          </p:cNvCxnSpPr>
          <p:nvPr/>
        </p:nvCxnSpPr>
        <p:spPr>
          <a:xfrm>
            <a:off x="8127233" y="1077245"/>
            <a:ext cx="3403244" cy="3376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6">
            <a:extLst>
              <a:ext uri="{FF2B5EF4-FFF2-40B4-BE49-F238E27FC236}">
                <a16:creationId xmlns:a16="http://schemas.microsoft.com/office/drawing/2014/main" id="{390C26EE-DBAF-7274-BDD4-DF78AE8F443A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V="1">
            <a:off x="7247036" y="1577644"/>
            <a:ext cx="9541636" cy="553647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4">
            <a:extLst>
              <a:ext uri="{FF2B5EF4-FFF2-40B4-BE49-F238E27FC236}">
                <a16:creationId xmlns:a16="http://schemas.microsoft.com/office/drawing/2014/main" id="{6C91B00D-1165-8DFC-7A21-0D1D23F41731}"/>
              </a:ext>
            </a:extLst>
          </p:cNvPr>
          <p:cNvCxnSpPr>
            <a:cxnSpLocks/>
            <a:stCxn id="3" idx="5"/>
            <a:endCxn id="6" idx="0"/>
          </p:cNvCxnSpPr>
          <p:nvPr/>
        </p:nvCxnSpPr>
        <p:spPr>
          <a:xfrm>
            <a:off x="7916350" y="1586362"/>
            <a:ext cx="4237729" cy="556365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90090D02-8466-FD8A-7E19-EB2A941F65CC}"/>
              </a:ext>
            </a:extLst>
          </p:cNvPr>
          <p:cNvCxnSpPr>
            <a:cxnSpLocks/>
            <a:stCxn id="3" idx="2"/>
            <a:endCxn id="2" idx="7"/>
          </p:cNvCxnSpPr>
          <p:nvPr/>
        </p:nvCxnSpPr>
        <p:spPr>
          <a:xfrm flipH="1">
            <a:off x="4015808" y="1077245"/>
            <a:ext cx="2671425" cy="279626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0">
            <a:extLst>
              <a:ext uri="{FF2B5EF4-FFF2-40B4-BE49-F238E27FC236}">
                <a16:creationId xmlns:a16="http://schemas.microsoft.com/office/drawing/2014/main" id="{4FF523E1-8A75-8DE8-F455-A7333CFBAB68}"/>
              </a:ext>
            </a:extLst>
          </p:cNvPr>
          <p:cNvCxnSpPr>
            <a:cxnSpLocks/>
            <a:stCxn id="5" idx="2"/>
            <a:endCxn id="2" idx="5"/>
          </p:cNvCxnSpPr>
          <p:nvPr/>
        </p:nvCxnSpPr>
        <p:spPr>
          <a:xfrm flipH="1" flipV="1">
            <a:off x="4015808" y="4891743"/>
            <a:ext cx="2511228" cy="294238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9">
            <a:extLst>
              <a:ext uri="{FF2B5EF4-FFF2-40B4-BE49-F238E27FC236}">
                <a16:creationId xmlns:a16="http://schemas.microsoft.com/office/drawing/2014/main" id="{CD6D93F2-1CFE-0709-29B3-7D2673221122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967036" y="7834123"/>
            <a:ext cx="3467043" cy="3589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3">
            <a:extLst>
              <a:ext uri="{FF2B5EF4-FFF2-40B4-BE49-F238E27FC236}">
                <a16:creationId xmlns:a16="http://schemas.microsoft.com/office/drawing/2014/main" id="{4BB74491-820B-F7C8-7FB5-B55EF36A46D8}"/>
              </a:ext>
            </a:extLst>
          </p:cNvPr>
          <p:cNvCxnSpPr>
            <a:cxnSpLocks/>
            <a:stCxn id="7" idx="6"/>
            <a:endCxn id="4" idx="2"/>
          </p:cNvCxnSpPr>
          <p:nvPr/>
        </p:nvCxnSpPr>
        <p:spPr>
          <a:xfrm flipV="1">
            <a:off x="12970477" y="1068527"/>
            <a:ext cx="3607312" cy="4247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ink">
            <a:extLst>
              <a:ext uri="{FF2B5EF4-FFF2-40B4-BE49-F238E27FC236}">
                <a16:creationId xmlns:a16="http://schemas.microsoft.com/office/drawing/2014/main" id="{351D8E7B-95D1-0C2A-B4F2-0853B7267D0D}"/>
              </a:ext>
            </a:extLst>
          </p:cNvPr>
          <p:cNvSpPr/>
          <p:nvPr/>
        </p:nvSpPr>
        <p:spPr>
          <a:xfrm>
            <a:off x="19762111" y="4064117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16" name="!!p6">
            <a:extLst>
              <a:ext uri="{FF2B5EF4-FFF2-40B4-BE49-F238E27FC236}">
                <a16:creationId xmlns:a16="http://schemas.microsoft.com/office/drawing/2014/main" id="{8B9DACED-FEC9-A050-618E-B036ACD8DAAB}"/>
              </a:ext>
            </a:extLst>
          </p:cNvPr>
          <p:cNvSpPr/>
          <p:nvPr/>
        </p:nvSpPr>
        <p:spPr>
          <a:xfrm>
            <a:off x="16377207" y="710443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7" name="!!e8">
            <a:extLst>
              <a:ext uri="{FF2B5EF4-FFF2-40B4-BE49-F238E27FC236}">
                <a16:creationId xmlns:a16="http://schemas.microsoft.com/office/drawing/2014/main" id="{5F10F499-2C5F-4A75-C59E-EB468F19F083}"/>
              </a:ext>
            </a:extLst>
          </p:cNvPr>
          <p:cNvCxnSpPr>
            <a:cxnSpLocks/>
            <a:stCxn id="6" idx="6"/>
            <a:endCxn id="16" idx="2"/>
          </p:cNvCxnSpPr>
          <p:nvPr/>
        </p:nvCxnSpPr>
        <p:spPr>
          <a:xfrm flipV="1">
            <a:off x="12874079" y="7824432"/>
            <a:ext cx="3503128" cy="4558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D1B47918-8F96-456D-BA17-8F5EE71483C1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17606324" y="5293234"/>
            <a:ext cx="2366670" cy="202208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7">
            <a:extLst>
              <a:ext uri="{FF2B5EF4-FFF2-40B4-BE49-F238E27FC236}">
                <a16:creationId xmlns:a16="http://schemas.microsoft.com/office/drawing/2014/main" id="{EC4E76EA-4500-AE9D-553E-3C97E20144BA}"/>
              </a:ext>
            </a:extLst>
          </p:cNvPr>
          <p:cNvCxnSpPr>
            <a:cxnSpLocks/>
            <a:stCxn id="4" idx="5"/>
            <a:endCxn id="15" idx="1"/>
          </p:cNvCxnSpPr>
          <p:nvPr/>
        </p:nvCxnSpPr>
        <p:spPr>
          <a:xfrm>
            <a:off x="17806906" y="1577644"/>
            <a:ext cx="2166088" cy="2697356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!!w10">
            <a:extLst>
              <a:ext uri="{FF2B5EF4-FFF2-40B4-BE49-F238E27FC236}">
                <a16:creationId xmlns:a16="http://schemas.microsoft.com/office/drawing/2014/main" id="{004E3A9C-1D2E-7998-2F6C-52DE7249B2FA}"/>
              </a:ext>
            </a:extLst>
          </p:cNvPr>
          <p:cNvSpPr/>
          <p:nvPr/>
        </p:nvSpPr>
        <p:spPr>
          <a:xfrm>
            <a:off x="4728766" y="5873478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w9">
            <a:extLst>
              <a:ext uri="{FF2B5EF4-FFF2-40B4-BE49-F238E27FC236}">
                <a16:creationId xmlns:a16="http://schemas.microsoft.com/office/drawing/2014/main" id="{9BB087C1-8336-7EC1-8BC9-F99479B990DF}"/>
              </a:ext>
            </a:extLst>
          </p:cNvPr>
          <p:cNvSpPr/>
          <p:nvPr/>
        </p:nvSpPr>
        <p:spPr>
          <a:xfrm>
            <a:off x="8784656" y="744151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8">
            <a:extLst>
              <a:ext uri="{FF2B5EF4-FFF2-40B4-BE49-F238E27FC236}">
                <a16:creationId xmlns:a16="http://schemas.microsoft.com/office/drawing/2014/main" id="{177E515B-9CDA-4021-039A-CBA12E1CD94F}"/>
              </a:ext>
            </a:extLst>
          </p:cNvPr>
          <p:cNvSpPr/>
          <p:nvPr/>
        </p:nvSpPr>
        <p:spPr>
          <a:xfrm>
            <a:off x="13868210" y="748967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5">
            <a:extLst>
              <a:ext uri="{FF2B5EF4-FFF2-40B4-BE49-F238E27FC236}">
                <a16:creationId xmlns:a16="http://schemas.microsoft.com/office/drawing/2014/main" id="{7170240E-DEC5-B3D6-0F74-A544D3D29FBD}"/>
              </a:ext>
            </a:extLst>
          </p:cNvPr>
          <p:cNvSpPr/>
          <p:nvPr/>
        </p:nvSpPr>
        <p:spPr>
          <a:xfrm>
            <a:off x="18017789" y="5850060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w7">
            <a:extLst>
              <a:ext uri="{FF2B5EF4-FFF2-40B4-BE49-F238E27FC236}">
                <a16:creationId xmlns:a16="http://schemas.microsoft.com/office/drawing/2014/main" id="{C4BBCE0D-5844-2035-6D62-35AEF34FA8AD}"/>
              </a:ext>
            </a:extLst>
          </p:cNvPr>
          <p:cNvSpPr/>
          <p:nvPr/>
        </p:nvSpPr>
        <p:spPr>
          <a:xfrm>
            <a:off x="18017789" y="2529050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67C0CB87-3DAE-502E-FDEC-D155144D405C}"/>
              </a:ext>
            </a:extLst>
          </p:cNvPr>
          <p:cNvSpPr/>
          <p:nvPr/>
        </p:nvSpPr>
        <p:spPr>
          <a:xfrm>
            <a:off x="9112447" y="657188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30B88A09-265B-284F-C397-FB77AD3D2C12}"/>
              </a:ext>
            </a:extLst>
          </p:cNvPr>
          <p:cNvSpPr/>
          <p:nvPr/>
        </p:nvSpPr>
        <p:spPr>
          <a:xfrm rot="18815629">
            <a:off x="4591340" y="2201359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w6">
            <a:extLst>
              <a:ext uri="{FF2B5EF4-FFF2-40B4-BE49-F238E27FC236}">
                <a16:creationId xmlns:a16="http://schemas.microsoft.com/office/drawing/2014/main" id="{3D70D4C7-71AC-17AA-CE33-D09B5C5FFAE8}"/>
              </a:ext>
            </a:extLst>
          </p:cNvPr>
          <p:cNvSpPr/>
          <p:nvPr/>
        </p:nvSpPr>
        <p:spPr>
          <a:xfrm>
            <a:off x="11944931" y="3605299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w4">
            <a:extLst>
              <a:ext uri="{FF2B5EF4-FFF2-40B4-BE49-F238E27FC236}">
                <a16:creationId xmlns:a16="http://schemas.microsoft.com/office/drawing/2014/main" id="{7D59E628-B5CB-1446-9176-E12DD7DB72CE}"/>
              </a:ext>
            </a:extLst>
          </p:cNvPr>
          <p:cNvSpPr/>
          <p:nvPr/>
        </p:nvSpPr>
        <p:spPr>
          <a:xfrm>
            <a:off x="9225788" y="3195867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w3">
            <a:extLst>
              <a:ext uri="{FF2B5EF4-FFF2-40B4-BE49-F238E27FC236}">
                <a16:creationId xmlns:a16="http://schemas.microsoft.com/office/drawing/2014/main" id="{261B7D25-A455-2F4F-5803-078D17E30654}"/>
              </a:ext>
            </a:extLst>
          </p:cNvPr>
          <p:cNvSpPr/>
          <p:nvPr/>
        </p:nvSpPr>
        <p:spPr>
          <a:xfrm>
            <a:off x="14050477" y="735840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BB1013E-CE5F-ED5A-CDE6-F3AA82F4E9D3}"/>
              </a:ext>
            </a:extLst>
          </p:cNvPr>
          <p:cNvSpPr/>
          <p:nvPr/>
        </p:nvSpPr>
        <p:spPr>
          <a:xfrm>
            <a:off x="18790501" y="1564640"/>
            <a:ext cx="1610779" cy="6932637"/>
          </a:xfrm>
          <a:custGeom>
            <a:avLst/>
            <a:gdLst>
              <a:gd name="connsiteX0" fmla="*/ 574459 w 1610779"/>
              <a:gd name="connsiteY0" fmla="*/ 0 h 6932637"/>
              <a:gd name="connsiteX1" fmla="*/ 5499 w 1610779"/>
              <a:gd name="connsiteY1" fmla="*/ 6502400 h 6932637"/>
              <a:gd name="connsiteX2" fmla="*/ 879259 w 1610779"/>
              <a:gd name="connsiteY2" fmla="*/ 6339840 h 6932637"/>
              <a:gd name="connsiteX3" fmla="*/ 1610779 w 1610779"/>
              <a:gd name="connsiteY3" fmla="*/ 6522720 h 69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779" h="6932637">
                <a:moveTo>
                  <a:pt x="574459" y="0"/>
                </a:moveTo>
                <a:cubicBezTo>
                  <a:pt x="264579" y="2722880"/>
                  <a:pt x="-45301" y="5445760"/>
                  <a:pt x="5499" y="6502400"/>
                </a:cubicBezTo>
                <a:cubicBezTo>
                  <a:pt x="56299" y="7559040"/>
                  <a:pt x="611712" y="6336453"/>
                  <a:pt x="879259" y="6339840"/>
                </a:cubicBezTo>
                <a:cubicBezTo>
                  <a:pt x="1146806" y="6343227"/>
                  <a:pt x="1378792" y="6432973"/>
                  <a:pt x="1610779" y="652272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60ED4FD-819B-BD01-E0DE-CB24147F5FF2}"/>
              </a:ext>
            </a:extLst>
          </p:cNvPr>
          <p:cNvSpPr/>
          <p:nvPr/>
        </p:nvSpPr>
        <p:spPr>
          <a:xfrm rot="10800000">
            <a:off x="18259121" y="391006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A4C434-0369-1B52-D9FD-F12AE30A9ED5}"/>
              </a:ext>
            </a:extLst>
          </p:cNvPr>
          <p:cNvSpPr/>
          <p:nvPr/>
        </p:nvSpPr>
        <p:spPr>
          <a:xfrm>
            <a:off x="721148" y="9008824"/>
            <a:ext cx="23058657" cy="431617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cut C is a set of edges whose removal disconnect the s and 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Alternatively, C can be define by partitioning V into two sets A and B with the condition that A contains s and B contains 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edges going from A to B are called cut edge.</a:t>
            </a:r>
          </a:p>
        </p:txBody>
      </p:sp>
    </p:spTree>
    <p:extLst>
      <p:ext uri="{BB962C8B-B14F-4D97-AF65-F5344CB8AC3E}">
        <p14:creationId xmlns:p14="http://schemas.microsoft.com/office/powerpoint/2010/main" val="372748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B2DEF361-E294-1F42-15DD-130AA1C6A4F0}"/>
              </a:ext>
            </a:extLst>
          </p:cNvPr>
          <p:cNvSpPr/>
          <p:nvPr/>
        </p:nvSpPr>
        <p:spPr>
          <a:xfrm>
            <a:off x="488417" y="608248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94D3CC02-E65B-CD95-AF08-3CFE1D134F13}"/>
              </a:ext>
            </a:extLst>
          </p:cNvPr>
          <p:cNvSpPr/>
          <p:nvPr/>
        </p:nvSpPr>
        <p:spPr>
          <a:xfrm>
            <a:off x="4388959" y="277709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B569917C-9886-F437-4E83-A8270B5108A1}"/>
              </a:ext>
            </a:extLst>
          </p:cNvPr>
          <p:cNvSpPr/>
          <p:nvPr/>
        </p:nvSpPr>
        <p:spPr>
          <a:xfrm>
            <a:off x="14279515" y="276838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5" name="!!p4">
            <a:extLst>
              <a:ext uri="{FF2B5EF4-FFF2-40B4-BE49-F238E27FC236}">
                <a16:creationId xmlns:a16="http://schemas.microsoft.com/office/drawing/2014/main" id="{880A79C5-7AE2-1D6D-2D02-D289C2A27229}"/>
              </a:ext>
            </a:extLst>
          </p:cNvPr>
          <p:cNvSpPr/>
          <p:nvPr/>
        </p:nvSpPr>
        <p:spPr>
          <a:xfrm>
            <a:off x="4228762" y="9533977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p5">
            <a:extLst>
              <a:ext uri="{FF2B5EF4-FFF2-40B4-BE49-F238E27FC236}">
                <a16:creationId xmlns:a16="http://schemas.microsoft.com/office/drawing/2014/main" id="{883AA9CD-585D-83A5-C88A-1D4789CA447A}"/>
              </a:ext>
            </a:extLst>
          </p:cNvPr>
          <p:cNvSpPr/>
          <p:nvPr/>
        </p:nvSpPr>
        <p:spPr>
          <a:xfrm>
            <a:off x="9135805" y="9569867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FAC1683A-9A8A-5B92-458B-36F261AD7423}"/>
              </a:ext>
            </a:extLst>
          </p:cNvPr>
          <p:cNvSpPr/>
          <p:nvPr/>
        </p:nvSpPr>
        <p:spPr>
          <a:xfrm>
            <a:off x="9232203" y="281086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8" name="!!e2">
            <a:extLst>
              <a:ext uri="{FF2B5EF4-FFF2-40B4-BE49-F238E27FC236}">
                <a16:creationId xmlns:a16="http://schemas.microsoft.com/office/drawing/2014/main" id="{3A886A0E-7894-7B85-7505-CDD8235EA52E}"/>
              </a:ext>
            </a:extLst>
          </p:cNvPr>
          <p:cNvCxnSpPr>
            <a:cxnSpLocks/>
            <a:stCxn id="3" idx="6"/>
            <a:endCxn id="7" idx="2"/>
          </p:cNvCxnSpPr>
          <p:nvPr/>
        </p:nvCxnSpPr>
        <p:spPr>
          <a:xfrm>
            <a:off x="5828959" y="3497099"/>
            <a:ext cx="3403244" cy="3376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6">
            <a:extLst>
              <a:ext uri="{FF2B5EF4-FFF2-40B4-BE49-F238E27FC236}">
                <a16:creationId xmlns:a16="http://schemas.microsoft.com/office/drawing/2014/main" id="{390C26EE-DBAF-7274-BDD4-DF78AE8F443A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V="1">
            <a:off x="4948762" y="3997498"/>
            <a:ext cx="9541636" cy="553647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4">
            <a:extLst>
              <a:ext uri="{FF2B5EF4-FFF2-40B4-BE49-F238E27FC236}">
                <a16:creationId xmlns:a16="http://schemas.microsoft.com/office/drawing/2014/main" id="{6C91B00D-1165-8DFC-7A21-0D1D23F41731}"/>
              </a:ext>
            </a:extLst>
          </p:cNvPr>
          <p:cNvCxnSpPr>
            <a:cxnSpLocks/>
            <a:stCxn id="3" idx="5"/>
            <a:endCxn id="6" idx="0"/>
          </p:cNvCxnSpPr>
          <p:nvPr/>
        </p:nvCxnSpPr>
        <p:spPr>
          <a:xfrm>
            <a:off x="5618076" y="4006216"/>
            <a:ext cx="4237729" cy="556365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90090D02-8466-FD8A-7E19-EB2A941F65CC}"/>
              </a:ext>
            </a:extLst>
          </p:cNvPr>
          <p:cNvCxnSpPr>
            <a:cxnSpLocks/>
            <a:stCxn id="3" idx="2"/>
            <a:endCxn id="2" idx="7"/>
          </p:cNvCxnSpPr>
          <p:nvPr/>
        </p:nvCxnSpPr>
        <p:spPr>
          <a:xfrm flipH="1">
            <a:off x="1717534" y="3497099"/>
            <a:ext cx="2671425" cy="279626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0">
            <a:extLst>
              <a:ext uri="{FF2B5EF4-FFF2-40B4-BE49-F238E27FC236}">
                <a16:creationId xmlns:a16="http://schemas.microsoft.com/office/drawing/2014/main" id="{4FF523E1-8A75-8DE8-F455-A7333CFBAB68}"/>
              </a:ext>
            </a:extLst>
          </p:cNvPr>
          <p:cNvCxnSpPr>
            <a:cxnSpLocks/>
            <a:stCxn id="5" idx="2"/>
            <a:endCxn id="2" idx="5"/>
          </p:cNvCxnSpPr>
          <p:nvPr/>
        </p:nvCxnSpPr>
        <p:spPr>
          <a:xfrm flipH="1" flipV="1">
            <a:off x="1717534" y="7311597"/>
            <a:ext cx="2511228" cy="294238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9">
            <a:extLst>
              <a:ext uri="{FF2B5EF4-FFF2-40B4-BE49-F238E27FC236}">
                <a16:creationId xmlns:a16="http://schemas.microsoft.com/office/drawing/2014/main" id="{CD6D93F2-1CFE-0709-29B3-7D2673221122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5668762" y="10253977"/>
            <a:ext cx="3467043" cy="3589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3">
            <a:extLst>
              <a:ext uri="{FF2B5EF4-FFF2-40B4-BE49-F238E27FC236}">
                <a16:creationId xmlns:a16="http://schemas.microsoft.com/office/drawing/2014/main" id="{4BB74491-820B-F7C8-7FB5-B55EF36A46D8}"/>
              </a:ext>
            </a:extLst>
          </p:cNvPr>
          <p:cNvCxnSpPr>
            <a:cxnSpLocks/>
            <a:stCxn id="7" idx="6"/>
            <a:endCxn id="4" idx="2"/>
          </p:cNvCxnSpPr>
          <p:nvPr/>
        </p:nvCxnSpPr>
        <p:spPr>
          <a:xfrm flipV="1">
            <a:off x="10672203" y="3488381"/>
            <a:ext cx="3607312" cy="4247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ink">
            <a:extLst>
              <a:ext uri="{FF2B5EF4-FFF2-40B4-BE49-F238E27FC236}">
                <a16:creationId xmlns:a16="http://schemas.microsoft.com/office/drawing/2014/main" id="{351D8E7B-95D1-0C2A-B4F2-0853B7267D0D}"/>
              </a:ext>
            </a:extLst>
          </p:cNvPr>
          <p:cNvSpPr/>
          <p:nvPr/>
        </p:nvSpPr>
        <p:spPr>
          <a:xfrm>
            <a:off x="20331071" y="598785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16" name="!!p6">
            <a:extLst>
              <a:ext uri="{FF2B5EF4-FFF2-40B4-BE49-F238E27FC236}">
                <a16:creationId xmlns:a16="http://schemas.microsoft.com/office/drawing/2014/main" id="{8B9DACED-FEC9-A050-618E-B036ACD8DAAB}"/>
              </a:ext>
            </a:extLst>
          </p:cNvPr>
          <p:cNvSpPr/>
          <p:nvPr/>
        </p:nvSpPr>
        <p:spPr>
          <a:xfrm>
            <a:off x="14078933" y="95242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7" name="!!e8">
            <a:extLst>
              <a:ext uri="{FF2B5EF4-FFF2-40B4-BE49-F238E27FC236}">
                <a16:creationId xmlns:a16="http://schemas.microsoft.com/office/drawing/2014/main" id="{5F10F499-2C5F-4A75-C59E-EB468F19F083}"/>
              </a:ext>
            </a:extLst>
          </p:cNvPr>
          <p:cNvCxnSpPr>
            <a:cxnSpLocks/>
            <a:stCxn id="6" idx="6"/>
            <a:endCxn id="16" idx="2"/>
          </p:cNvCxnSpPr>
          <p:nvPr/>
        </p:nvCxnSpPr>
        <p:spPr>
          <a:xfrm flipV="1">
            <a:off x="10575805" y="10244286"/>
            <a:ext cx="3503128" cy="4558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D1B47918-8F96-456D-BA17-8F5EE71483C1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15308050" y="7216975"/>
            <a:ext cx="5233904" cy="251819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7">
            <a:extLst>
              <a:ext uri="{FF2B5EF4-FFF2-40B4-BE49-F238E27FC236}">
                <a16:creationId xmlns:a16="http://schemas.microsoft.com/office/drawing/2014/main" id="{EC4E76EA-4500-AE9D-553E-3C97E20144BA}"/>
              </a:ext>
            </a:extLst>
          </p:cNvPr>
          <p:cNvCxnSpPr>
            <a:cxnSpLocks/>
            <a:stCxn id="4" idx="5"/>
            <a:endCxn id="15" idx="1"/>
          </p:cNvCxnSpPr>
          <p:nvPr/>
        </p:nvCxnSpPr>
        <p:spPr>
          <a:xfrm>
            <a:off x="15508632" y="3997498"/>
            <a:ext cx="5033322" cy="2201243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!!w10">
            <a:extLst>
              <a:ext uri="{FF2B5EF4-FFF2-40B4-BE49-F238E27FC236}">
                <a16:creationId xmlns:a16="http://schemas.microsoft.com/office/drawing/2014/main" id="{004E3A9C-1D2E-7998-2F6C-52DE7249B2FA}"/>
              </a:ext>
            </a:extLst>
          </p:cNvPr>
          <p:cNvSpPr/>
          <p:nvPr/>
        </p:nvSpPr>
        <p:spPr>
          <a:xfrm>
            <a:off x="2430492" y="8293332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w9">
            <a:extLst>
              <a:ext uri="{FF2B5EF4-FFF2-40B4-BE49-F238E27FC236}">
                <a16:creationId xmlns:a16="http://schemas.microsoft.com/office/drawing/2014/main" id="{9BB087C1-8336-7EC1-8BC9-F99479B990DF}"/>
              </a:ext>
            </a:extLst>
          </p:cNvPr>
          <p:cNvSpPr/>
          <p:nvPr/>
        </p:nvSpPr>
        <p:spPr>
          <a:xfrm>
            <a:off x="6486382" y="9861367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8">
            <a:extLst>
              <a:ext uri="{FF2B5EF4-FFF2-40B4-BE49-F238E27FC236}">
                <a16:creationId xmlns:a16="http://schemas.microsoft.com/office/drawing/2014/main" id="{177E515B-9CDA-4021-039A-CBA12E1CD94F}"/>
              </a:ext>
            </a:extLst>
          </p:cNvPr>
          <p:cNvSpPr/>
          <p:nvPr/>
        </p:nvSpPr>
        <p:spPr>
          <a:xfrm>
            <a:off x="11569936" y="9909525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5">
            <a:extLst>
              <a:ext uri="{FF2B5EF4-FFF2-40B4-BE49-F238E27FC236}">
                <a16:creationId xmlns:a16="http://schemas.microsoft.com/office/drawing/2014/main" id="{7170240E-DEC5-B3D6-0F74-A544D3D29FBD}"/>
              </a:ext>
            </a:extLst>
          </p:cNvPr>
          <p:cNvSpPr/>
          <p:nvPr/>
        </p:nvSpPr>
        <p:spPr>
          <a:xfrm>
            <a:off x="18586749" y="777380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w7">
            <a:extLst>
              <a:ext uri="{FF2B5EF4-FFF2-40B4-BE49-F238E27FC236}">
                <a16:creationId xmlns:a16="http://schemas.microsoft.com/office/drawing/2014/main" id="{C4BBCE0D-5844-2035-6D62-35AEF34FA8AD}"/>
              </a:ext>
            </a:extLst>
          </p:cNvPr>
          <p:cNvSpPr/>
          <p:nvPr/>
        </p:nvSpPr>
        <p:spPr>
          <a:xfrm>
            <a:off x="18586749" y="445279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67C0CB87-3DAE-502E-FDEC-D155144D405C}"/>
              </a:ext>
            </a:extLst>
          </p:cNvPr>
          <p:cNvSpPr/>
          <p:nvPr/>
        </p:nvSpPr>
        <p:spPr>
          <a:xfrm>
            <a:off x="6814173" y="3077042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30B88A09-265B-284F-C397-FB77AD3D2C12}"/>
              </a:ext>
            </a:extLst>
          </p:cNvPr>
          <p:cNvSpPr/>
          <p:nvPr/>
        </p:nvSpPr>
        <p:spPr>
          <a:xfrm rot="18815629">
            <a:off x="2293066" y="462121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w6">
            <a:extLst>
              <a:ext uri="{FF2B5EF4-FFF2-40B4-BE49-F238E27FC236}">
                <a16:creationId xmlns:a16="http://schemas.microsoft.com/office/drawing/2014/main" id="{3D70D4C7-71AC-17AA-CE33-D09B5C5FFAE8}"/>
              </a:ext>
            </a:extLst>
          </p:cNvPr>
          <p:cNvSpPr/>
          <p:nvPr/>
        </p:nvSpPr>
        <p:spPr>
          <a:xfrm>
            <a:off x="9646657" y="602515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w4">
            <a:extLst>
              <a:ext uri="{FF2B5EF4-FFF2-40B4-BE49-F238E27FC236}">
                <a16:creationId xmlns:a16="http://schemas.microsoft.com/office/drawing/2014/main" id="{7D59E628-B5CB-1446-9176-E12DD7DB72CE}"/>
              </a:ext>
            </a:extLst>
          </p:cNvPr>
          <p:cNvSpPr/>
          <p:nvPr/>
        </p:nvSpPr>
        <p:spPr>
          <a:xfrm>
            <a:off x="6927514" y="561572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w3">
            <a:extLst>
              <a:ext uri="{FF2B5EF4-FFF2-40B4-BE49-F238E27FC236}">
                <a16:creationId xmlns:a16="http://schemas.microsoft.com/office/drawing/2014/main" id="{261B7D25-A455-2F4F-5803-078D17E30654}"/>
              </a:ext>
            </a:extLst>
          </p:cNvPr>
          <p:cNvSpPr/>
          <p:nvPr/>
        </p:nvSpPr>
        <p:spPr>
          <a:xfrm>
            <a:off x="11752203" y="315569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BB1013E-CE5F-ED5A-CDE6-F3AA82F4E9D3}"/>
              </a:ext>
            </a:extLst>
          </p:cNvPr>
          <p:cNvSpPr/>
          <p:nvPr/>
        </p:nvSpPr>
        <p:spPr>
          <a:xfrm>
            <a:off x="19359461" y="3488381"/>
            <a:ext cx="1610779" cy="6932637"/>
          </a:xfrm>
          <a:custGeom>
            <a:avLst/>
            <a:gdLst>
              <a:gd name="connsiteX0" fmla="*/ 574459 w 1610779"/>
              <a:gd name="connsiteY0" fmla="*/ 0 h 6932637"/>
              <a:gd name="connsiteX1" fmla="*/ 5499 w 1610779"/>
              <a:gd name="connsiteY1" fmla="*/ 6502400 h 6932637"/>
              <a:gd name="connsiteX2" fmla="*/ 879259 w 1610779"/>
              <a:gd name="connsiteY2" fmla="*/ 6339840 h 6932637"/>
              <a:gd name="connsiteX3" fmla="*/ 1610779 w 1610779"/>
              <a:gd name="connsiteY3" fmla="*/ 6522720 h 69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779" h="6932637">
                <a:moveTo>
                  <a:pt x="574459" y="0"/>
                </a:moveTo>
                <a:cubicBezTo>
                  <a:pt x="264579" y="2722880"/>
                  <a:pt x="-45301" y="5445760"/>
                  <a:pt x="5499" y="6502400"/>
                </a:cubicBezTo>
                <a:cubicBezTo>
                  <a:pt x="56299" y="7559040"/>
                  <a:pt x="611712" y="6336453"/>
                  <a:pt x="879259" y="6339840"/>
                </a:cubicBezTo>
                <a:cubicBezTo>
                  <a:pt x="1146806" y="6343227"/>
                  <a:pt x="1378792" y="6432973"/>
                  <a:pt x="1610779" y="652272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60ED4FD-819B-BD01-E0DE-CB24147F5FF2}"/>
              </a:ext>
            </a:extLst>
          </p:cNvPr>
          <p:cNvSpPr/>
          <p:nvPr/>
        </p:nvSpPr>
        <p:spPr>
          <a:xfrm rot="10800000">
            <a:off x="17690556" y="2805314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!!a">
            <a:extLst>
              <a:ext uri="{FF2B5EF4-FFF2-40B4-BE49-F238E27FC236}">
                <a16:creationId xmlns:a16="http://schemas.microsoft.com/office/drawing/2014/main" id="{036AE31D-497D-F0B4-9E41-009BF1F99619}"/>
              </a:ext>
            </a:extLst>
          </p:cNvPr>
          <p:cNvSpPr/>
          <p:nvPr/>
        </p:nvSpPr>
        <p:spPr>
          <a:xfrm>
            <a:off x="85547" y="486108"/>
            <a:ext cx="17082810" cy="12937181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!!b">
            <a:extLst>
              <a:ext uri="{FF2B5EF4-FFF2-40B4-BE49-F238E27FC236}">
                <a16:creationId xmlns:a16="http://schemas.microsoft.com/office/drawing/2014/main" id="{54B43CC0-168C-E241-FFB6-62C123201E90}"/>
              </a:ext>
            </a:extLst>
          </p:cNvPr>
          <p:cNvSpPr/>
          <p:nvPr/>
        </p:nvSpPr>
        <p:spPr>
          <a:xfrm>
            <a:off x="19878063" y="5627418"/>
            <a:ext cx="2308672" cy="2200844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Candy: A problem on leetcode">
            <a:extLst>
              <a:ext uri="{FF2B5EF4-FFF2-40B4-BE49-F238E27FC236}">
                <a16:creationId xmlns:a16="http://schemas.microsoft.com/office/drawing/2014/main" id="{A4852BA1-704F-24BE-72E0-8FBF2FEF0465}"/>
              </a:ext>
            </a:extLst>
          </p:cNvPr>
          <p:cNvSpPr/>
          <p:nvPr/>
        </p:nvSpPr>
        <p:spPr>
          <a:xfrm>
            <a:off x="6190961" y="10175528"/>
            <a:ext cx="9541636" cy="280740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400" dirty="0"/>
              <a:t>Looking at the cut, can you upper bound the maximum flow?</a:t>
            </a:r>
            <a:endParaRPr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D937F804-C53B-90FB-EFB8-189798353525}"/>
                  </a:ext>
                </a:extLst>
              </p:cNvPr>
              <p:cNvSpPr/>
              <p:nvPr/>
            </p:nvSpPr>
            <p:spPr>
              <a:xfrm>
                <a:off x="16471176" y="10155674"/>
                <a:ext cx="7181304" cy="282725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≤20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D937F804-C53B-90FB-EFB8-189798353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1176" y="10155674"/>
                <a:ext cx="7181304" cy="282725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!!cut">
            <a:extLst>
              <a:ext uri="{FF2B5EF4-FFF2-40B4-BE49-F238E27FC236}">
                <a16:creationId xmlns:a16="http://schemas.microsoft.com/office/drawing/2014/main" id="{1A4141AD-3A5B-6589-CA00-50F84537CF5C}"/>
              </a:ext>
            </a:extLst>
          </p:cNvPr>
          <p:cNvSpPr/>
          <p:nvPr/>
        </p:nvSpPr>
        <p:spPr>
          <a:xfrm>
            <a:off x="17793052" y="1476505"/>
            <a:ext cx="3034690" cy="9202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 = {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ct,ft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}</a:t>
            </a:r>
          </a:p>
        </p:txBody>
      </p:sp>
      <p:sp>
        <p:nvSpPr>
          <p:cNvPr id="37" name="!!atext">
            <a:extLst>
              <a:ext uri="{FF2B5EF4-FFF2-40B4-BE49-F238E27FC236}">
                <a16:creationId xmlns:a16="http://schemas.microsoft.com/office/drawing/2014/main" id="{D1DFCC5C-A0CD-A662-7AEF-E4789FBD6F8B}"/>
              </a:ext>
            </a:extLst>
          </p:cNvPr>
          <p:cNvSpPr/>
          <p:nvPr/>
        </p:nvSpPr>
        <p:spPr>
          <a:xfrm>
            <a:off x="5637851" y="1503373"/>
            <a:ext cx="1158240" cy="79454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38" name="!!btext">
            <a:extLst>
              <a:ext uri="{FF2B5EF4-FFF2-40B4-BE49-F238E27FC236}">
                <a16:creationId xmlns:a16="http://schemas.microsoft.com/office/drawing/2014/main" id="{081DD88C-D361-EFF4-3526-DE926752E4CD}"/>
              </a:ext>
            </a:extLst>
          </p:cNvPr>
          <p:cNvSpPr/>
          <p:nvPr/>
        </p:nvSpPr>
        <p:spPr>
          <a:xfrm>
            <a:off x="20859027" y="7791430"/>
            <a:ext cx="1158240" cy="794544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9145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B2DEF361-E294-1F42-15DD-130AA1C6A4F0}"/>
              </a:ext>
            </a:extLst>
          </p:cNvPr>
          <p:cNvSpPr/>
          <p:nvPr/>
        </p:nvSpPr>
        <p:spPr>
          <a:xfrm>
            <a:off x="1078325" y="575552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94D3CC02-E65B-CD95-AF08-3CFE1D134F13}"/>
              </a:ext>
            </a:extLst>
          </p:cNvPr>
          <p:cNvSpPr/>
          <p:nvPr/>
        </p:nvSpPr>
        <p:spPr>
          <a:xfrm>
            <a:off x="4978867" y="24501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B569917C-9886-F437-4E83-A8270B5108A1}"/>
              </a:ext>
            </a:extLst>
          </p:cNvPr>
          <p:cNvSpPr/>
          <p:nvPr/>
        </p:nvSpPr>
        <p:spPr>
          <a:xfrm>
            <a:off x="16602865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5" name="!!p4">
            <a:extLst>
              <a:ext uri="{FF2B5EF4-FFF2-40B4-BE49-F238E27FC236}">
                <a16:creationId xmlns:a16="http://schemas.microsoft.com/office/drawing/2014/main" id="{880A79C5-7AE2-1D6D-2D02-D289C2A27229}"/>
              </a:ext>
            </a:extLst>
          </p:cNvPr>
          <p:cNvSpPr/>
          <p:nvPr/>
        </p:nvSpPr>
        <p:spPr>
          <a:xfrm>
            <a:off x="4818670" y="920701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p5">
            <a:extLst>
              <a:ext uri="{FF2B5EF4-FFF2-40B4-BE49-F238E27FC236}">
                <a16:creationId xmlns:a16="http://schemas.microsoft.com/office/drawing/2014/main" id="{883AA9CD-585D-83A5-C88A-1D4789CA447A}"/>
              </a:ext>
            </a:extLst>
          </p:cNvPr>
          <p:cNvSpPr/>
          <p:nvPr/>
        </p:nvSpPr>
        <p:spPr>
          <a:xfrm>
            <a:off x="9725713" y="924290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FAC1683A-9A8A-5B92-458B-36F261AD7423}"/>
              </a:ext>
            </a:extLst>
          </p:cNvPr>
          <p:cNvSpPr/>
          <p:nvPr/>
        </p:nvSpPr>
        <p:spPr>
          <a:xfrm>
            <a:off x="9822111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8" name="!!e2">
            <a:extLst>
              <a:ext uri="{FF2B5EF4-FFF2-40B4-BE49-F238E27FC236}">
                <a16:creationId xmlns:a16="http://schemas.microsoft.com/office/drawing/2014/main" id="{3A886A0E-7894-7B85-7505-CDD8235EA52E}"/>
              </a:ext>
            </a:extLst>
          </p:cNvPr>
          <p:cNvCxnSpPr>
            <a:cxnSpLocks/>
            <a:stCxn id="3" idx="6"/>
            <a:endCxn id="7" idx="2"/>
          </p:cNvCxnSpPr>
          <p:nvPr/>
        </p:nvCxnSpPr>
        <p:spPr>
          <a:xfrm>
            <a:off x="6418867" y="3170140"/>
            <a:ext cx="3403244" cy="3376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6">
            <a:extLst>
              <a:ext uri="{FF2B5EF4-FFF2-40B4-BE49-F238E27FC236}">
                <a16:creationId xmlns:a16="http://schemas.microsoft.com/office/drawing/2014/main" id="{390C26EE-DBAF-7274-BDD4-DF78AE8F443A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V="1">
            <a:off x="5538670" y="3713018"/>
            <a:ext cx="11275078" cy="549400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4">
            <a:extLst>
              <a:ext uri="{FF2B5EF4-FFF2-40B4-BE49-F238E27FC236}">
                <a16:creationId xmlns:a16="http://schemas.microsoft.com/office/drawing/2014/main" id="{6C91B00D-1165-8DFC-7A21-0D1D23F41731}"/>
              </a:ext>
            </a:extLst>
          </p:cNvPr>
          <p:cNvCxnSpPr>
            <a:cxnSpLocks/>
            <a:stCxn id="3" idx="5"/>
            <a:endCxn id="6" idx="0"/>
          </p:cNvCxnSpPr>
          <p:nvPr/>
        </p:nvCxnSpPr>
        <p:spPr>
          <a:xfrm>
            <a:off x="6207984" y="3679257"/>
            <a:ext cx="4237729" cy="556365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90090D02-8466-FD8A-7E19-EB2A941F65CC}"/>
              </a:ext>
            </a:extLst>
          </p:cNvPr>
          <p:cNvCxnSpPr>
            <a:cxnSpLocks/>
            <a:stCxn id="3" idx="2"/>
            <a:endCxn id="2" idx="7"/>
          </p:cNvCxnSpPr>
          <p:nvPr/>
        </p:nvCxnSpPr>
        <p:spPr>
          <a:xfrm flipH="1">
            <a:off x="2307442" y="3170140"/>
            <a:ext cx="2671425" cy="279626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0">
            <a:extLst>
              <a:ext uri="{FF2B5EF4-FFF2-40B4-BE49-F238E27FC236}">
                <a16:creationId xmlns:a16="http://schemas.microsoft.com/office/drawing/2014/main" id="{4FF523E1-8A75-8DE8-F455-A7333CFBAB68}"/>
              </a:ext>
            </a:extLst>
          </p:cNvPr>
          <p:cNvCxnSpPr>
            <a:cxnSpLocks/>
            <a:stCxn id="5" idx="2"/>
            <a:endCxn id="2" idx="5"/>
          </p:cNvCxnSpPr>
          <p:nvPr/>
        </p:nvCxnSpPr>
        <p:spPr>
          <a:xfrm flipH="1" flipV="1">
            <a:off x="2307442" y="6984638"/>
            <a:ext cx="2511228" cy="294238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9">
            <a:extLst>
              <a:ext uri="{FF2B5EF4-FFF2-40B4-BE49-F238E27FC236}">
                <a16:creationId xmlns:a16="http://schemas.microsoft.com/office/drawing/2014/main" id="{CD6D93F2-1CFE-0709-29B3-7D2673221122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6258670" y="9927018"/>
            <a:ext cx="3467043" cy="3589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3">
            <a:extLst>
              <a:ext uri="{FF2B5EF4-FFF2-40B4-BE49-F238E27FC236}">
                <a16:creationId xmlns:a16="http://schemas.microsoft.com/office/drawing/2014/main" id="{4BB74491-820B-F7C8-7FB5-B55EF36A46D8}"/>
              </a:ext>
            </a:extLst>
          </p:cNvPr>
          <p:cNvCxnSpPr>
            <a:cxnSpLocks/>
            <a:stCxn id="7" idx="6"/>
            <a:endCxn id="4" idx="2"/>
          </p:cNvCxnSpPr>
          <p:nvPr/>
        </p:nvCxnSpPr>
        <p:spPr>
          <a:xfrm>
            <a:off x="11262111" y="3203901"/>
            <a:ext cx="534075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ink">
            <a:extLst>
              <a:ext uri="{FF2B5EF4-FFF2-40B4-BE49-F238E27FC236}">
                <a16:creationId xmlns:a16="http://schemas.microsoft.com/office/drawing/2014/main" id="{351D8E7B-95D1-0C2A-B4F2-0853B7267D0D}"/>
              </a:ext>
            </a:extLst>
          </p:cNvPr>
          <p:cNvSpPr/>
          <p:nvPr/>
        </p:nvSpPr>
        <p:spPr>
          <a:xfrm>
            <a:off x="20331071" y="598785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16" name="!!p6">
            <a:extLst>
              <a:ext uri="{FF2B5EF4-FFF2-40B4-BE49-F238E27FC236}">
                <a16:creationId xmlns:a16="http://schemas.microsoft.com/office/drawing/2014/main" id="{8B9DACED-FEC9-A050-618E-B036ACD8DAAB}"/>
              </a:ext>
            </a:extLst>
          </p:cNvPr>
          <p:cNvSpPr/>
          <p:nvPr/>
        </p:nvSpPr>
        <p:spPr>
          <a:xfrm>
            <a:off x="16402283" y="92398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7" name="!!e8">
            <a:extLst>
              <a:ext uri="{FF2B5EF4-FFF2-40B4-BE49-F238E27FC236}">
                <a16:creationId xmlns:a16="http://schemas.microsoft.com/office/drawing/2014/main" id="{5F10F499-2C5F-4A75-C59E-EB468F19F083}"/>
              </a:ext>
            </a:extLst>
          </p:cNvPr>
          <p:cNvCxnSpPr>
            <a:cxnSpLocks/>
            <a:stCxn id="6" idx="6"/>
            <a:endCxn id="16" idx="2"/>
          </p:cNvCxnSpPr>
          <p:nvPr/>
        </p:nvCxnSpPr>
        <p:spPr>
          <a:xfrm flipV="1">
            <a:off x="11165713" y="9959806"/>
            <a:ext cx="5236570" cy="3102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D1B47918-8F96-456D-BA17-8F5EE71483C1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17631400" y="7216975"/>
            <a:ext cx="2910554" cy="223371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7">
            <a:extLst>
              <a:ext uri="{FF2B5EF4-FFF2-40B4-BE49-F238E27FC236}">
                <a16:creationId xmlns:a16="http://schemas.microsoft.com/office/drawing/2014/main" id="{EC4E76EA-4500-AE9D-553E-3C97E20144BA}"/>
              </a:ext>
            </a:extLst>
          </p:cNvPr>
          <p:cNvCxnSpPr>
            <a:cxnSpLocks/>
            <a:stCxn id="4" idx="5"/>
            <a:endCxn id="15" idx="1"/>
          </p:cNvCxnSpPr>
          <p:nvPr/>
        </p:nvCxnSpPr>
        <p:spPr>
          <a:xfrm>
            <a:off x="17831982" y="3713018"/>
            <a:ext cx="2709972" cy="2485723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!!w10">
            <a:extLst>
              <a:ext uri="{FF2B5EF4-FFF2-40B4-BE49-F238E27FC236}">
                <a16:creationId xmlns:a16="http://schemas.microsoft.com/office/drawing/2014/main" id="{004E3A9C-1D2E-7998-2F6C-52DE7249B2FA}"/>
              </a:ext>
            </a:extLst>
          </p:cNvPr>
          <p:cNvSpPr/>
          <p:nvPr/>
        </p:nvSpPr>
        <p:spPr>
          <a:xfrm>
            <a:off x="3020400" y="796637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w9">
            <a:extLst>
              <a:ext uri="{FF2B5EF4-FFF2-40B4-BE49-F238E27FC236}">
                <a16:creationId xmlns:a16="http://schemas.microsoft.com/office/drawing/2014/main" id="{9BB087C1-8336-7EC1-8BC9-F99479B990DF}"/>
              </a:ext>
            </a:extLst>
          </p:cNvPr>
          <p:cNvSpPr/>
          <p:nvPr/>
        </p:nvSpPr>
        <p:spPr>
          <a:xfrm>
            <a:off x="7076290" y="9534408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8">
            <a:extLst>
              <a:ext uri="{FF2B5EF4-FFF2-40B4-BE49-F238E27FC236}">
                <a16:creationId xmlns:a16="http://schemas.microsoft.com/office/drawing/2014/main" id="{177E515B-9CDA-4021-039A-CBA12E1CD94F}"/>
              </a:ext>
            </a:extLst>
          </p:cNvPr>
          <p:cNvSpPr/>
          <p:nvPr/>
        </p:nvSpPr>
        <p:spPr>
          <a:xfrm>
            <a:off x="13893286" y="9625045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5">
            <a:extLst>
              <a:ext uri="{FF2B5EF4-FFF2-40B4-BE49-F238E27FC236}">
                <a16:creationId xmlns:a16="http://schemas.microsoft.com/office/drawing/2014/main" id="{7170240E-DEC5-B3D6-0F74-A544D3D29FBD}"/>
              </a:ext>
            </a:extLst>
          </p:cNvPr>
          <p:cNvSpPr/>
          <p:nvPr/>
        </p:nvSpPr>
        <p:spPr>
          <a:xfrm>
            <a:off x="18586749" y="777380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w7">
            <a:extLst>
              <a:ext uri="{FF2B5EF4-FFF2-40B4-BE49-F238E27FC236}">
                <a16:creationId xmlns:a16="http://schemas.microsoft.com/office/drawing/2014/main" id="{C4BBCE0D-5844-2035-6D62-35AEF34FA8AD}"/>
              </a:ext>
            </a:extLst>
          </p:cNvPr>
          <p:cNvSpPr/>
          <p:nvPr/>
        </p:nvSpPr>
        <p:spPr>
          <a:xfrm>
            <a:off x="18586749" y="445279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67C0CB87-3DAE-502E-FDEC-D155144D405C}"/>
              </a:ext>
            </a:extLst>
          </p:cNvPr>
          <p:cNvSpPr/>
          <p:nvPr/>
        </p:nvSpPr>
        <p:spPr>
          <a:xfrm>
            <a:off x="7404081" y="275008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30B88A09-265B-284F-C397-FB77AD3D2C12}"/>
              </a:ext>
            </a:extLst>
          </p:cNvPr>
          <p:cNvSpPr/>
          <p:nvPr/>
        </p:nvSpPr>
        <p:spPr>
          <a:xfrm rot="18815629">
            <a:off x="2882974" y="429425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w6">
            <a:extLst>
              <a:ext uri="{FF2B5EF4-FFF2-40B4-BE49-F238E27FC236}">
                <a16:creationId xmlns:a16="http://schemas.microsoft.com/office/drawing/2014/main" id="{3D70D4C7-71AC-17AA-CE33-D09B5C5FFAE8}"/>
              </a:ext>
            </a:extLst>
          </p:cNvPr>
          <p:cNvSpPr/>
          <p:nvPr/>
        </p:nvSpPr>
        <p:spPr>
          <a:xfrm>
            <a:off x="10236565" y="569819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w4">
            <a:extLst>
              <a:ext uri="{FF2B5EF4-FFF2-40B4-BE49-F238E27FC236}">
                <a16:creationId xmlns:a16="http://schemas.microsoft.com/office/drawing/2014/main" id="{7D59E628-B5CB-1446-9176-E12DD7DB72CE}"/>
              </a:ext>
            </a:extLst>
          </p:cNvPr>
          <p:cNvSpPr/>
          <p:nvPr/>
        </p:nvSpPr>
        <p:spPr>
          <a:xfrm>
            <a:off x="7517422" y="5288762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w3">
            <a:extLst>
              <a:ext uri="{FF2B5EF4-FFF2-40B4-BE49-F238E27FC236}">
                <a16:creationId xmlns:a16="http://schemas.microsoft.com/office/drawing/2014/main" id="{261B7D25-A455-2F4F-5803-078D17E30654}"/>
              </a:ext>
            </a:extLst>
          </p:cNvPr>
          <p:cNvSpPr/>
          <p:nvPr/>
        </p:nvSpPr>
        <p:spPr>
          <a:xfrm>
            <a:off x="14075553" y="287121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BB1013E-CE5F-ED5A-CDE6-F3AA82F4E9D3}"/>
              </a:ext>
            </a:extLst>
          </p:cNvPr>
          <p:cNvSpPr/>
          <p:nvPr/>
        </p:nvSpPr>
        <p:spPr>
          <a:xfrm>
            <a:off x="19359461" y="3488381"/>
            <a:ext cx="1610779" cy="6932637"/>
          </a:xfrm>
          <a:custGeom>
            <a:avLst/>
            <a:gdLst>
              <a:gd name="connsiteX0" fmla="*/ 574459 w 1610779"/>
              <a:gd name="connsiteY0" fmla="*/ 0 h 6932637"/>
              <a:gd name="connsiteX1" fmla="*/ 5499 w 1610779"/>
              <a:gd name="connsiteY1" fmla="*/ 6502400 h 6932637"/>
              <a:gd name="connsiteX2" fmla="*/ 879259 w 1610779"/>
              <a:gd name="connsiteY2" fmla="*/ 6339840 h 6932637"/>
              <a:gd name="connsiteX3" fmla="*/ 1610779 w 1610779"/>
              <a:gd name="connsiteY3" fmla="*/ 6522720 h 69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779" h="6932637">
                <a:moveTo>
                  <a:pt x="574459" y="0"/>
                </a:moveTo>
                <a:cubicBezTo>
                  <a:pt x="264579" y="2722880"/>
                  <a:pt x="-45301" y="5445760"/>
                  <a:pt x="5499" y="6502400"/>
                </a:cubicBezTo>
                <a:cubicBezTo>
                  <a:pt x="56299" y="7559040"/>
                  <a:pt x="611712" y="6336453"/>
                  <a:pt x="879259" y="6339840"/>
                </a:cubicBezTo>
                <a:cubicBezTo>
                  <a:pt x="1146806" y="6343227"/>
                  <a:pt x="1378792" y="6432973"/>
                  <a:pt x="1610779" y="652272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60ED4FD-819B-BD01-E0DE-CB24147F5FF2}"/>
              </a:ext>
            </a:extLst>
          </p:cNvPr>
          <p:cNvSpPr/>
          <p:nvPr/>
        </p:nvSpPr>
        <p:spPr>
          <a:xfrm rot="10800000">
            <a:off x="11837264" y="2574538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!!a">
            <a:extLst>
              <a:ext uri="{FF2B5EF4-FFF2-40B4-BE49-F238E27FC236}">
                <a16:creationId xmlns:a16="http://schemas.microsoft.com/office/drawing/2014/main" id="{036AE31D-497D-F0B4-9E41-009BF1F99619}"/>
              </a:ext>
            </a:extLst>
          </p:cNvPr>
          <p:cNvSpPr/>
          <p:nvPr/>
        </p:nvSpPr>
        <p:spPr>
          <a:xfrm>
            <a:off x="1225106" y="239267"/>
            <a:ext cx="11916703" cy="12937181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!!b">
            <a:extLst>
              <a:ext uri="{FF2B5EF4-FFF2-40B4-BE49-F238E27FC236}">
                <a16:creationId xmlns:a16="http://schemas.microsoft.com/office/drawing/2014/main" id="{54B43CC0-168C-E241-FFB6-62C123201E90}"/>
              </a:ext>
            </a:extLst>
          </p:cNvPr>
          <p:cNvSpPr/>
          <p:nvPr/>
        </p:nvSpPr>
        <p:spPr>
          <a:xfrm>
            <a:off x="14142880" y="1382258"/>
            <a:ext cx="8166880" cy="10220960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!!cut">
            <a:extLst>
              <a:ext uri="{FF2B5EF4-FFF2-40B4-BE49-F238E27FC236}">
                <a16:creationId xmlns:a16="http://schemas.microsoft.com/office/drawing/2014/main" id="{E6306990-9C4A-6084-D3BC-3C20C88EF330}"/>
              </a:ext>
            </a:extLst>
          </p:cNvPr>
          <p:cNvSpPr/>
          <p:nvPr/>
        </p:nvSpPr>
        <p:spPr>
          <a:xfrm>
            <a:off x="11938605" y="1209499"/>
            <a:ext cx="3034690" cy="9202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 = { }</a:t>
            </a:r>
          </a:p>
        </p:txBody>
      </p:sp>
      <p:sp>
        <p:nvSpPr>
          <p:cNvPr id="35" name="!!atext">
            <a:extLst>
              <a:ext uri="{FF2B5EF4-FFF2-40B4-BE49-F238E27FC236}">
                <a16:creationId xmlns:a16="http://schemas.microsoft.com/office/drawing/2014/main" id="{3A1170F0-FE45-3941-5FCB-78599C122B6E}"/>
              </a:ext>
            </a:extLst>
          </p:cNvPr>
          <p:cNvSpPr/>
          <p:nvPr/>
        </p:nvSpPr>
        <p:spPr>
          <a:xfrm>
            <a:off x="5637851" y="1503373"/>
            <a:ext cx="1158240" cy="79454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36" name="!!btext">
            <a:extLst>
              <a:ext uri="{FF2B5EF4-FFF2-40B4-BE49-F238E27FC236}">
                <a16:creationId xmlns:a16="http://schemas.microsoft.com/office/drawing/2014/main" id="{4D683502-83DB-FE79-EBBF-3C169AA0CF1D}"/>
              </a:ext>
            </a:extLst>
          </p:cNvPr>
          <p:cNvSpPr/>
          <p:nvPr/>
        </p:nvSpPr>
        <p:spPr>
          <a:xfrm>
            <a:off x="20859027" y="7791430"/>
            <a:ext cx="1158240" cy="794544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C73E9CF-B6FF-8C7D-7E8A-6CA5B75157B4}"/>
              </a:ext>
            </a:extLst>
          </p:cNvPr>
          <p:cNvSpPr/>
          <p:nvPr/>
        </p:nvSpPr>
        <p:spPr>
          <a:xfrm>
            <a:off x="5138332" y="12364508"/>
            <a:ext cx="12679712" cy="9202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Only 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bc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and 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ef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are cut edges. cd is not a cut edge</a:t>
            </a:r>
          </a:p>
        </p:txBody>
      </p:sp>
    </p:spTree>
    <p:extLst>
      <p:ext uri="{BB962C8B-B14F-4D97-AF65-F5344CB8AC3E}">
        <p14:creationId xmlns:p14="http://schemas.microsoft.com/office/powerpoint/2010/main" val="28500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Proof by induction on the number of iterations of the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before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after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/>
              <p:nvPr/>
            </p:nvSpPr>
            <p:spPr>
              <a:xfrm>
                <a:off x="6546906" y="8921732"/>
                <a:ext cx="1145981" cy="7264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906" y="8921732"/>
                <a:ext cx="1145981" cy="726440"/>
              </a:xfrm>
              <a:prstGeom prst="roundRect">
                <a:avLst/>
              </a:prstGeom>
              <a:blipFill>
                <a:blip r:embed="rId5"/>
                <a:stretch>
                  <a:fillRect l="-3922" b="-5797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785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B2DEF361-E294-1F42-15DD-130AA1C6A4F0}"/>
              </a:ext>
            </a:extLst>
          </p:cNvPr>
          <p:cNvSpPr/>
          <p:nvPr/>
        </p:nvSpPr>
        <p:spPr>
          <a:xfrm>
            <a:off x="1078325" y="575552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94D3CC02-E65B-CD95-AF08-3CFE1D134F13}"/>
              </a:ext>
            </a:extLst>
          </p:cNvPr>
          <p:cNvSpPr/>
          <p:nvPr/>
        </p:nvSpPr>
        <p:spPr>
          <a:xfrm>
            <a:off x="4978867" y="24501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B569917C-9886-F437-4E83-A8270B5108A1}"/>
              </a:ext>
            </a:extLst>
          </p:cNvPr>
          <p:cNvSpPr/>
          <p:nvPr/>
        </p:nvSpPr>
        <p:spPr>
          <a:xfrm>
            <a:off x="16602865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5" name="!!p4">
            <a:extLst>
              <a:ext uri="{FF2B5EF4-FFF2-40B4-BE49-F238E27FC236}">
                <a16:creationId xmlns:a16="http://schemas.microsoft.com/office/drawing/2014/main" id="{880A79C5-7AE2-1D6D-2D02-D289C2A27229}"/>
              </a:ext>
            </a:extLst>
          </p:cNvPr>
          <p:cNvSpPr/>
          <p:nvPr/>
        </p:nvSpPr>
        <p:spPr>
          <a:xfrm>
            <a:off x="4818670" y="920701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p5">
            <a:extLst>
              <a:ext uri="{FF2B5EF4-FFF2-40B4-BE49-F238E27FC236}">
                <a16:creationId xmlns:a16="http://schemas.microsoft.com/office/drawing/2014/main" id="{883AA9CD-585D-83A5-C88A-1D4789CA447A}"/>
              </a:ext>
            </a:extLst>
          </p:cNvPr>
          <p:cNvSpPr/>
          <p:nvPr/>
        </p:nvSpPr>
        <p:spPr>
          <a:xfrm>
            <a:off x="9725713" y="924290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FAC1683A-9A8A-5B92-458B-36F261AD7423}"/>
              </a:ext>
            </a:extLst>
          </p:cNvPr>
          <p:cNvSpPr/>
          <p:nvPr/>
        </p:nvSpPr>
        <p:spPr>
          <a:xfrm>
            <a:off x="9822111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8" name="!!e2">
            <a:extLst>
              <a:ext uri="{FF2B5EF4-FFF2-40B4-BE49-F238E27FC236}">
                <a16:creationId xmlns:a16="http://schemas.microsoft.com/office/drawing/2014/main" id="{3A886A0E-7894-7B85-7505-CDD8235EA52E}"/>
              </a:ext>
            </a:extLst>
          </p:cNvPr>
          <p:cNvCxnSpPr>
            <a:cxnSpLocks/>
            <a:stCxn id="3" idx="6"/>
            <a:endCxn id="7" idx="2"/>
          </p:cNvCxnSpPr>
          <p:nvPr/>
        </p:nvCxnSpPr>
        <p:spPr>
          <a:xfrm>
            <a:off x="6418867" y="3170140"/>
            <a:ext cx="3403244" cy="3376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6">
            <a:extLst>
              <a:ext uri="{FF2B5EF4-FFF2-40B4-BE49-F238E27FC236}">
                <a16:creationId xmlns:a16="http://schemas.microsoft.com/office/drawing/2014/main" id="{390C26EE-DBAF-7274-BDD4-DF78AE8F443A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V="1">
            <a:off x="5538670" y="3713018"/>
            <a:ext cx="11275078" cy="549400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4">
            <a:extLst>
              <a:ext uri="{FF2B5EF4-FFF2-40B4-BE49-F238E27FC236}">
                <a16:creationId xmlns:a16="http://schemas.microsoft.com/office/drawing/2014/main" id="{6C91B00D-1165-8DFC-7A21-0D1D23F41731}"/>
              </a:ext>
            </a:extLst>
          </p:cNvPr>
          <p:cNvCxnSpPr>
            <a:cxnSpLocks/>
            <a:stCxn id="3" idx="5"/>
            <a:endCxn id="6" idx="0"/>
          </p:cNvCxnSpPr>
          <p:nvPr/>
        </p:nvCxnSpPr>
        <p:spPr>
          <a:xfrm>
            <a:off x="6207984" y="3679257"/>
            <a:ext cx="4237729" cy="556365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90090D02-8466-FD8A-7E19-EB2A941F65CC}"/>
              </a:ext>
            </a:extLst>
          </p:cNvPr>
          <p:cNvCxnSpPr>
            <a:cxnSpLocks/>
            <a:stCxn id="3" idx="2"/>
            <a:endCxn id="2" idx="7"/>
          </p:cNvCxnSpPr>
          <p:nvPr/>
        </p:nvCxnSpPr>
        <p:spPr>
          <a:xfrm flipH="1">
            <a:off x="2307442" y="3170140"/>
            <a:ext cx="2671425" cy="279626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0">
            <a:extLst>
              <a:ext uri="{FF2B5EF4-FFF2-40B4-BE49-F238E27FC236}">
                <a16:creationId xmlns:a16="http://schemas.microsoft.com/office/drawing/2014/main" id="{4FF523E1-8A75-8DE8-F455-A7333CFBAB68}"/>
              </a:ext>
            </a:extLst>
          </p:cNvPr>
          <p:cNvCxnSpPr>
            <a:cxnSpLocks/>
            <a:stCxn id="5" idx="2"/>
            <a:endCxn id="2" idx="5"/>
          </p:cNvCxnSpPr>
          <p:nvPr/>
        </p:nvCxnSpPr>
        <p:spPr>
          <a:xfrm flipH="1" flipV="1">
            <a:off x="2307442" y="6984638"/>
            <a:ext cx="2511228" cy="294238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9">
            <a:extLst>
              <a:ext uri="{FF2B5EF4-FFF2-40B4-BE49-F238E27FC236}">
                <a16:creationId xmlns:a16="http://schemas.microsoft.com/office/drawing/2014/main" id="{CD6D93F2-1CFE-0709-29B3-7D2673221122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6258670" y="9927018"/>
            <a:ext cx="3467043" cy="3589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3">
            <a:extLst>
              <a:ext uri="{FF2B5EF4-FFF2-40B4-BE49-F238E27FC236}">
                <a16:creationId xmlns:a16="http://schemas.microsoft.com/office/drawing/2014/main" id="{4BB74491-820B-F7C8-7FB5-B55EF36A46D8}"/>
              </a:ext>
            </a:extLst>
          </p:cNvPr>
          <p:cNvCxnSpPr>
            <a:cxnSpLocks/>
            <a:stCxn id="7" idx="6"/>
            <a:endCxn id="4" idx="2"/>
          </p:cNvCxnSpPr>
          <p:nvPr/>
        </p:nvCxnSpPr>
        <p:spPr>
          <a:xfrm>
            <a:off x="11262111" y="3203901"/>
            <a:ext cx="534075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ink">
            <a:extLst>
              <a:ext uri="{FF2B5EF4-FFF2-40B4-BE49-F238E27FC236}">
                <a16:creationId xmlns:a16="http://schemas.microsoft.com/office/drawing/2014/main" id="{351D8E7B-95D1-0C2A-B4F2-0853B7267D0D}"/>
              </a:ext>
            </a:extLst>
          </p:cNvPr>
          <p:cNvSpPr/>
          <p:nvPr/>
        </p:nvSpPr>
        <p:spPr>
          <a:xfrm>
            <a:off x="20331071" y="598785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16" name="!!p6">
            <a:extLst>
              <a:ext uri="{FF2B5EF4-FFF2-40B4-BE49-F238E27FC236}">
                <a16:creationId xmlns:a16="http://schemas.microsoft.com/office/drawing/2014/main" id="{8B9DACED-FEC9-A050-618E-B036ACD8DAAB}"/>
              </a:ext>
            </a:extLst>
          </p:cNvPr>
          <p:cNvSpPr/>
          <p:nvPr/>
        </p:nvSpPr>
        <p:spPr>
          <a:xfrm>
            <a:off x="16402283" y="92398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7" name="!!e8">
            <a:extLst>
              <a:ext uri="{FF2B5EF4-FFF2-40B4-BE49-F238E27FC236}">
                <a16:creationId xmlns:a16="http://schemas.microsoft.com/office/drawing/2014/main" id="{5F10F499-2C5F-4A75-C59E-EB468F19F083}"/>
              </a:ext>
            </a:extLst>
          </p:cNvPr>
          <p:cNvCxnSpPr>
            <a:cxnSpLocks/>
            <a:stCxn id="6" idx="6"/>
            <a:endCxn id="16" idx="2"/>
          </p:cNvCxnSpPr>
          <p:nvPr/>
        </p:nvCxnSpPr>
        <p:spPr>
          <a:xfrm flipV="1">
            <a:off x="11165713" y="9959806"/>
            <a:ext cx="5236570" cy="3102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D1B47918-8F96-456D-BA17-8F5EE71483C1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17631400" y="7216975"/>
            <a:ext cx="2910554" cy="223371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7">
            <a:extLst>
              <a:ext uri="{FF2B5EF4-FFF2-40B4-BE49-F238E27FC236}">
                <a16:creationId xmlns:a16="http://schemas.microsoft.com/office/drawing/2014/main" id="{EC4E76EA-4500-AE9D-553E-3C97E20144BA}"/>
              </a:ext>
            </a:extLst>
          </p:cNvPr>
          <p:cNvCxnSpPr>
            <a:cxnSpLocks/>
            <a:stCxn id="4" idx="5"/>
            <a:endCxn id="15" idx="1"/>
          </p:cNvCxnSpPr>
          <p:nvPr/>
        </p:nvCxnSpPr>
        <p:spPr>
          <a:xfrm>
            <a:off x="17831982" y="3713018"/>
            <a:ext cx="2709972" cy="2485723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!!w10">
            <a:extLst>
              <a:ext uri="{FF2B5EF4-FFF2-40B4-BE49-F238E27FC236}">
                <a16:creationId xmlns:a16="http://schemas.microsoft.com/office/drawing/2014/main" id="{004E3A9C-1D2E-7998-2F6C-52DE7249B2FA}"/>
              </a:ext>
            </a:extLst>
          </p:cNvPr>
          <p:cNvSpPr/>
          <p:nvPr/>
        </p:nvSpPr>
        <p:spPr>
          <a:xfrm>
            <a:off x="3020400" y="796637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w9">
            <a:extLst>
              <a:ext uri="{FF2B5EF4-FFF2-40B4-BE49-F238E27FC236}">
                <a16:creationId xmlns:a16="http://schemas.microsoft.com/office/drawing/2014/main" id="{9BB087C1-8336-7EC1-8BC9-F99479B990DF}"/>
              </a:ext>
            </a:extLst>
          </p:cNvPr>
          <p:cNvSpPr/>
          <p:nvPr/>
        </p:nvSpPr>
        <p:spPr>
          <a:xfrm>
            <a:off x="7076290" y="9534408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8">
            <a:extLst>
              <a:ext uri="{FF2B5EF4-FFF2-40B4-BE49-F238E27FC236}">
                <a16:creationId xmlns:a16="http://schemas.microsoft.com/office/drawing/2014/main" id="{177E515B-9CDA-4021-039A-CBA12E1CD94F}"/>
              </a:ext>
            </a:extLst>
          </p:cNvPr>
          <p:cNvSpPr/>
          <p:nvPr/>
        </p:nvSpPr>
        <p:spPr>
          <a:xfrm>
            <a:off x="13893286" y="9625045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5">
            <a:extLst>
              <a:ext uri="{FF2B5EF4-FFF2-40B4-BE49-F238E27FC236}">
                <a16:creationId xmlns:a16="http://schemas.microsoft.com/office/drawing/2014/main" id="{7170240E-DEC5-B3D6-0F74-A544D3D29FBD}"/>
              </a:ext>
            </a:extLst>
          </p:cNvPr>
          <p:cNvSpPr/>
          <p:nvPr/>
        </p:nvSpPr>
        <p:spPr>
          <a:xfrm>
            <a:off x="18586749" y="777380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w7">
            <a:extLst>
              <a:ext uri="{FF2B5EF4-FFF2-40B4-BE49-F238E27FC236}">
                <a16:creationId xmlns:a16="http://schemas.microsoft.com/office/drawing/2014/main" id="{C4BBCE0D-5844-2035-6D62-35AEF34FA8AD}"/>
              </a:ext>
            </a:extLst>
          </p:cNvPr>
          <p:cNvSpPr/>
          <p:nvPr/>
        </p:nvSpPr>
        <p:spPr>
          <a:xfrm>
            <a:off x="18586749" y="445279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67C0CB87-3DAE-502E-FDEC-D155144D405C}"/>
              </a:ext>
            </a:extLst>
          </p:cNvPr>
          <p:cNvSpPr/>
          <p:nvPr/>
        </p:nvSpPr>
        <p:spPr>
          <a:xfrm>
            <a:off x="7404081" y="275008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30B88A09-265B-284F-C397-FB77AD3D2C12}"/>
              </a:ext>
            </a:extLst>
          </p:cNvPr>
          <p:cNvSpPr/>
          <p:nvPr/>
        </p:nvSpPr>
        <p:spPr>
          <a:xfrm rot="18815629">
            <a:off x="2882974" y="429425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w6">
            <a:extLst>
              <a:ext uri="{FF2B5EF4-FFF2-40B4-BE49-F238E27FC236}">
                <a16:creationId xmlns:a16="http://schemas.microsoft.com/office/drawing/2014/main" id="{3D70D4C7-71AC-17AA-CE33-D09B5C5FFAE8}"/>
              </a:ext>
            </a:extLst>
          </p:cNvPr>
          <p:cNvSpPr/>
          <p:nvPr/>
        </p:nvSpPr>
        <p:spPr>
          <a:xfrm>
            <a:off x="10236565" y="569819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w4">
            <a:extLst>
              <a:ext uri="{FF2B5EF4-FFF2-40B4-BE49-F238E27FC236}">
                <a16:creationId xmlns:a16="http://schemas.microsoft.com/office/drawing/2014/main" id="{7D59E628-B5CB-1446-9176-E12DD7DB72CE}"/>
              </a:ext>
            </a:extLst>
          </p:cNvPr>
          <p:cNvSpPr/>
          <p:nvPr/>
        </p:nvSpPr>
        <p:spPr>
          <a:xfrm>
            <a:off x="7517422" y="5288762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w3">
            <a:extLst>
              <a:ext uri="{FF2B5EF4-FFF2-40B4-BE49-F238E27FC236}">
                <a16:creationId xmlns:a16="http://schemas.microsoft.com/office/drawing/2014/main" id="{261B7D25-A455-2F4F-5803-078D17E30654}"/>
              </a:ext>
            </a:extLst>
          </p:cNvPr>
          <p:cNvSpPr/>
          <p:nvPr/>
        </p:nvSpPr>
        <p:spPr>
          <a:xfrm>
            <a:off x="14075553" y="287121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BB1013E-CE5F-ED5A-CDE6-F3AA82F4E9D3}"/>
              </a:ext>
            </a:extLst>
          </p:cNvPr>
          <p:cNvSpPr/>
          <p:nvPr/>
        </p:nvSpPr>
        <p:spPr>
          <a:xfrm>
            <a:off x="19359461" y="3488381"/>
            <a:ext cx="1610779" cy="6932637"/>
          </a:xfrm>
          <a:custGeom>
            <a:avLst/>
            <a:gdLst>
              <a:gd name="connsiteX0" fmla="*/ 574459 w 1610779"/>
              <a:gd name="connsiteY0" fmla="*/ 0 h 6932637"/>
              <a:gd name="connsiteX1" fmla="*/ 5499 w 1610779"/>
              <a:gd name="connsiteY1" fmla="*/ 6502400 h 6932637"/>
              <a:gd name="connsiteX2" fmla="*/ 879259 w 1610779"/>
              <a:gd name="connsiteY2" fmla="*/ 6339840 h 6932637"/>
              <a:gd name="connsiteX3" fmla="*/ 1610779 w 1610779"/>
              <a:gd name="connsiteY3" fmla="*/ 6522720 h 69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779" h="6932637">
                <a:moveTo>
                  <a:pt x="574459" y="0"/>
                </a:moveTo>
                <a:cubicBezTo>
                  <a:pt x="264579" y="2722880"/>
                  <a:pt x="-45301" y="5445760"/>
                  <a:pt x="5499" y="6502400"/>
                </a:cubicBezTo>
                <a:cubicBezTo>
                  <a:pt x="56299" y="7559040"/>
                  <a:pt x="611712" y="6336453"/>
                  <a:pt x="879259" y="6339840"/>
                </a:cubicBezTo>
                <a:cubicBezTo>
                  <a:pt x="1146806" y="6343227"/>
                  <a:pt x="1378792" y="6432973"/>
                  <a:pt x="1610779" y="652272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60ED4FD-819B-BD01-E0DE-CB24147F5FF2}"/>
              </a:ext>
            </a:extLst>
          </p:cNvPr>
          <p:cNvSpPr/>
          <p:nvPr/>
        </p:nvSpPr>
        <p:spPr>
          <a:xfrm rot="10800000">
            <a:off x="11837264" y="2574538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!!a">
            <a:extLst>
              <a:ext uri="{FF2B5EF4-FFF2-40B4-BE49-F238E27FC236}">
                <a16:creationId xmlns:a16="http://schemas.microsoft.com/office/drawing/2014/main" id="{036AE31D-497D-F0B4-9E41-009BF1F99619}"/>
              </a:ext>
            </a:extLst>
          </p:cNvPr>
          <p:cNvSpPr/>
          <p:nvPr/>
        </p:nvSpPr>
        <p:spPr>
          <a:xfrm>
            <a:off x="1167206" y="477756"/>
            <a:ext cx="11916703" cy="12937181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!!b">
            <a:extLst>
              <a:ext uri="{FF2B5EF4-FFF2-40B4-BE49-F238E27FC236}">
                <a16:creationId xmlns:a16="http://schemas.microsoft.com/office/drawing/2014/main" id="{54B43CC0-168C-E241-FFB6-62C123201E90}"/>
              </a:ext>
            </a:extLst>
          </p:cNvPr>
          <p:cNvSpPr/>
          <p:nvPr/>
        </p:nvSpPr>
        <p:spPr>
          <a:xfrm>
            <a:off x="14142880" y="1382258"/>
            <a:ext cx="8166880" cy="10220960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!!cut">
            <a:extLst>
              <a:ext uri="{FF2B5EF4-FFF2-40B4-BE49-F238E27FC236}">
                <a16:creationId xmlns:a16="http://schemas.microsoft.com/office/drawing/2014/main" id="{E6306990-9C4A-6084-D3BC-3C20C88EF330}"/>
              </a:ext>
            </a:extLst>
          </p:cNvPr>
          <p:cNvSpPr/>
          <p:nvPr/>
        </p:nvSpPr>
        <p:spPr>
          <a:xfrm>
            <a:off x="11938605" y="1209499"/>
            <a:ext cx="3034690" cy="9202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 = {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bc,ef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}</a:t>
            </a:r>
          </a:p>
        </p:txBody>
      </p:sp>
      <p:sp>
        <p:nvSpPr>
          <p:cNvPr id="35" name="!!atext">
            <a:extLst>
              <a:ext uri="{FF2B5EF4-FFF2-40B4-BE49-F238E27FC236}">
                <a16:creationId xmlns:a16="http://schemas.microsoft.com/office/drawing/2014/main" id="{3A1170F0-FE45-3941-5FCB-78599C122B6E}"/>
              </a:ext>
            </a:extLst>
          </p:cNvPr>
          <p:cNvSpPr/>
          <p:nvPr/>
        </p:nvSpPr>
        <p:spPr>
          <a:xfrm>
            <a:off x="5637851" y="1503373"/>
            <a:ext cx="1158240" cy="79454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36" name="!!btext">
            <a:extLst>
              <a:ext uri="{FF2B5EF4-FFF2-40B4-BE49-F238E27FC236}">
                <a16:creationId xmlns:a16="http://schemas.microsoft.com/office/drawing/2014/main" id="{4D683502-83DB-FE79-EBBF-3C169AA0CF1D}"/>
              </a:ext>
            </a:extLst>
          </p:cNvPr>
          <p:cNvSpPr/>
          <p:nvPr/>
        </p:nvSpPr>
        <p:spPr>
          <a:xfrm>
            <a:off x="20859027" y="7791430"/>
            <a:ext cx="1158240" cy="794544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54825C8-9E4C-5778-7DB7-838E00A84AA2}"/>
              </a:ext>
            </a:extLst>
          </p:cNvPr>
          <p:cNvSpPr/>
          <p:nvPr/>
        </p:nvSpPr>
        <p:spPr>
          <a:xfrm>
            <a:off x="5138332" y="12364508"/>
            <a:ext cx="12679712" cy="9202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Only 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bc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and 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ef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are cut edges. cd is not a cut edge</a:t>
            </a:r>
          </a:p>
        </p:txBody>
      </p:sp>
    </p:spTree>
    <p:extLst>
      <p:ext uri="{BB962C8B-B14F-4D97-AF65-F5344CB8AC3E}">
        <p14:creationId xmlns:p14="http://schemas.microsoft.com/office/powerpoint/2010/main" val="3219564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B2DEF361-E294-1F42-15DD-130AA1C6A4F0}"/>
              </a:ext>
            </a:extLst>
          </p:cNvPr>
          <p:cNvSpPr/>
          <p:nvPr/>
        </p:nvSpPr>
        <p:spPr>
          <a:xfrm>
            <a:off x="1078325" y="575552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94D3CC02-E65B-CD95-AF08-3CFE1D134F13}"/>
              </a:ext>
            </a:extLst>
          </p:cNvPr>
          <p:cNvSpPr/>
          <p:nvPr/>
        </p:nvSpPr>
        <p:spPr>
          <a:xfrm>
            <a:off x="4978867" y="24501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B569917C-9886-F437-4E83-A8270B5108A1}"/>
              </a:ext>
            </a:extLst>
          </p:cNvPr>
          <p:cNvSpPr/>
          <p:nvPr/>
        </p:nvSpPr>
        <p:spPr>
          <a:xfrm>
            <a:off x="16602865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5" name="!!p4">
            <a:extLst>
              <a:ext uri="{FF2B5EF4-FFF2-40B4-BE49-F238E27FC236}">
                <a16:creationId xmlns:a16="http://schemas.microsoft.com/office/drawing/2014/main" id="{880A79C5-7AE2-1D6D-2D02-D289C2A27229}"/>
              </a:ext>
            </a:extLst>
          </p:cNvPr>
          <p:cNvSpPr/>
          <p:nvPr/>
        </p:nvSpPr>
        <p:spPr>
          <a:xfrm>
            <a:off x="4818670" y="920701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p5">
            <a:extLst>
              <a:ext uri="{FF2B5EF4-FFF2-40B4-BE49-F238E27FC236}">
                <a16:creationId xmlns:a16="http://schemas.microsoft.com/office/drawing/2014/main" id="{883AA9CD-585D-83A5-C88A-1D4789CA447A}"/>
              </a:ext>
            </a:extLst>
          </p:cNvPr>
          <p:cNvSpPr/>
          <p:nvPr/>
        </p:nvSpPr>
        <p:spPr>
          <a:xfrm>
            <a:off x="9725713" y="924290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FAC1683A-9A8A-5B92-458B-36F261AD7423}"/>
              </a:ext>
            </a:extLst>
          </p:cNvPr>
          <p:cNvSpPr/>
          <p:nvPr/>
        </p:nvSpPr>
        <p:spPr>
          <a:xfrm>
            <a:off x="9822111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8" name="!!e2">
            <a:extLst>
              <a:ext uri="{FF2B5EF4-FFF2-40B4-BE49-F238E27FC236}">
                <a16:creationId xmlns:a16="http://schemas.microsoft.com/office/drawing/2014/main" id="{3A886A0E-7894-7B85-7505-CDD8235EA52E}"/>
              </a:ext>
            </a:extLst>
          </p:cNvPr>
          <p:cNvCxnSpPr>
            <a:cxnSpLocks/>
            <a:stCxn id="3" idx="6"/>
            <a:endCxn id="7" idx="2"/>
          </p:cNvCxnSpPr>
          <p:nvPr/>
        </p:nvCxnSpPr>
        <p:spPr>
          <a:xfrm>
            <a:off x="6418867" y="3170140"/>
            <a:ext cx="3403244" cy="3376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6">
            <a:extLst>
              <a:ext uri="{FF2B5EF4-FFF2-40B4-BE49-F238E27FC236}">
                <a16:creationId xmlns:a16="http://schemas.microsoft.com/office/drawing/2014/main" id="{390C26EE-DBAF-7274-BDD4-DF78AE8F443A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V="1">
            <a:off x="5538670" y="3713018"/>
            <a:ext cx="11275078" cy="549400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4">
            <a:extLst>
              <a:ext uri="{FF2B5EF4-FFF2-40B4-BE49-F238E27FC236}">
                <a16:creationId xmlns:a16="http://schemas.microsoft.com/office/drawing/2014/main" id="{6C91B00D-1165-8DFC-7A21-0D1D23F41731}"/>
              </a:ext>
            </a:extLst>
          </p:cNvPr>
          <p:cNvCxnSpPr>
            <a:cxnSpLocks/>
            <a:stCxn id="3" idx="5"/>
            <a:endCxn id="6" idx="0"/>
          </p:cNvCxnSpPr>
          <p:nvPr/>
        </p:nvCxnSpPr>
        <p:spPr>
          <a:xfrm>
            <a:off x="6207984" y="3679257"/>
            <a:ext cx="4237729" cy="556365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90090D02-8466-FD8A-7E19-EB2A941F65CC}"/>
              </a:ext>
            </a:extLst>
          </p:cNvPr>
          <p:cNvCxnSpPr>
            <a:cxnSpLocks/>
            <a:stCxn id="3" idx="2"/>
            <a:endCxn id="2" idx="7"/>
          </p:cNvCxnSpPr>
          <p:nvPr/>
        </p:nvCxnSpPr>
        <p:spPr>
          <a:xfrm flipH="1">
            <a:off x="2307442" y="3170140"/>
            <a:ext cx="2671425" cy="279626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0">
            <a:extLst>
              <a:ext uri="{FF2B5EF4-FFF2-40B4-BE49-F238E27FC236}">
                <a16:creationId xmlns:a16="http://schemas.microsoft.com/office/drawing/2014/main" id="{4FF523E1-8A75-8DE8-F455-A7333CFBAB68}"/>
              </a:ext>
            </a:extLst>
          </p:cNvPr>
          <p:cNvCxnSpPr>
            <a:cxnSpLocks/>
            <a:stCxn id="5" idx="2"/>
            <a:endCxn id="2" idx="5"/>
          </p:cNvCxnSpPr>
          <p:nvPr/>
        </p:nvCxnSpPr>
        <p:spPr>
          <a:xfrm flipH="1" flipV="1">
            <a:off x="2307442" y="6984638"/>
            <a:ext cx="2511228" cy="294238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9">
            <a:extLst>
              <a:ext uri="{FF2B5EF4-FFF2-40B4-BE49-F238E27FC236}">
                <a16:creationId xmlns:a16="http://schemas.microsoft.com/office/drawing/2014/main" id="{CD6D93F2-1CFE-0709-29B3-7D2673221122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6258670" y="9927018"/>
            <a:ext cx="3467043" cy="3589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3">
            <a:extLst>
              <a:ext uri="{FF2B5EF4-FFF2-40B4-BE49-F238E27FC236}">
                <a16:creationId xmlns:a16="http://schemas.microsoft.com/office/drawing/2014/main" id="{4BB74491-820B-F7C8-7FB5-B55EF36A46D8}"/>
              </a:ext>
            </a:extLst>
          </p:cNvPr>
          <p:cNvCxnSpPr>
            <a:cxnSpLocks/>
            <a:stCxn id="7" idx="6"/>
            <a:endCxn id="4" idx="2"/>
          </p:cNvCxnSpPr>
          <p:nvPr/>
        </p:nvCxnSpPr>
        <p:spPr>
          <a:xfrm>
            <a:off x="11262111" y="3203901"/>
            <a:ext cx="534075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ink">
            <a:extLst>
              <a:ext uri="{FF2B5EF4-FFF2-40B4-BE49-F238E27FC236}">
                <a16:creationId xmlns:a16="http://schemas.microsoft.com/office/drawing/2014/main" id="{351D8E7B-95D1-0C2A-B4F2-0853B7267D0D}"/>
              </a:ext>
            </a:extLst>
          </p:cNvPr>
          <p:cNvSpPr/>
          <p:nvPr/>
        </p:nvSpPr>
        <p:spPr>
          <a:xfrm>
            <a:off x="20331071" y="598785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16" name="!!p6">
            <a:extLst>
              <a:ext uri="{FF2B5EF4-FFF2-40B4-BE49-F238E27FC236}">
                <a16:creationId xmlns:a16="http://schemas.microsoft.com/office/drawing/2014/main" id="{8B9DACED-FEC9-A050-618E-B036ACD8DAAB}"/>
              </a:ext>
            </a:extLst>
          </p:cNvPr>
          <p:cNvSpPr/>
          <p:nvPr/>
        </p:nvSpPr>
        <p:spPr>
          <a:xfrm>
            <a:off x="16402283" y="92398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7" name="!!e8">
            <a:extLst>
              <a:ext uri="{FF2B5EF4-FFF2-40B4-BE49-F238E27FC236}">
                <a16:creationId xmlns:a16="http://schemas.microsoft.com/office/drawing/2014/main" id="{5F10F499-2C5F-4A75-C59E-EB468F19F083}"/>
              </a:ext>
            </a:extLst>
          </p:cNvPr>
          <p:cNvCxnSpPr>
            <a:cxnSpLocks/>
            <a:stCxn id="6" idx="6"/>
            <a:endCxn id="16" idx="2"/>
          </p:cNvCxnSpPr>
          <p:nvPr/>
        </p:nvCxnSpPr>
        <p:spPr>
          <a:xfrm flipV="1">
            <a:off x="11165713" y="9959806"/>
            <a:ext cx="5236570" cy="3102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D1B47918-8F96-456D-BA17-8F5EE71483C1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17631400" y="7216975"/>
            <a:ext cx="2910554" cy="223371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7">
            <a:extLst>
              <a:ext uri="{FF2B5EF4-FFF2-40B4-BE49-F238E27FC236}">
                <a16:creationId xmlns:a16="http://schemas.microsoft.com/office/drawing/2014/main" id="{EC4E76EA-4500-AE9D-553E-3C97E20144BA}"/>
              </a:ext>
            </a:extLst>
          </p:cNvPr>
          <p:cNvCxnSpPr>
            <a:cxnSpLocks/>
            <a:stCxn id="4" idx="5"/>
            <a:endCxn id="15" idx="1"/>
          </p:cNvCxnSpPr>
          <p:nvPr/>
        </p:nvCxnSpPr>
        <p:spPr>
          <a:xfrm>
            <a:off x="17831982" y="3713018"/>
            <a:ext cx="2709972" cy="2485723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!!w10">
            <a:extLst>
              <a:ext uri="{FF2B5EF4-FFF2-40B4-BE49-F238E27FC236}">
                <a16:creationId xmlns:a16="http://schemas.microsoft.com/office/drawing/2014/main" id="{004E3A9C-1D2E-7998-2F6C-52DE7249B2FA}"/>
              </a:ext>
            </a:extLst>
          </p:cNvPr>
          <p:cNvSpPr/>
          <p:nvPr/>
        </p:nvSpPr>
        <p:spPr>
          <a:xfrm>
            <a:off x="3020400" y="796637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w9">
            <a:extLst>
              <a:ext uri="{FF2B5EF4-FFF2-40B4-BE49-F238E27FC236}">
                <a16:creationId xmlns:a16="http://schemas.microsoft.com/office/drawing/2014/main" id="{9BB087C1-8336-7EC1-8BC9-F99479B990DF}"/>
              </a:ext>
            </a:extLst>
          </p:cNvPr>
          <p:cNvSpPr/>
          <p:nvPr/>
        </p:nvSpPr>
        <p:spPr>
          <a:xfrm>
            <a:off x="7076290" y="9534408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8">
            <a:extLst>
              <a:ext uri="{FF2B5EF4-FFF2-40B4-BE49-F238E27FC236}">
                <a16:creationId xmlns:a16="http://schemas.microsoft.com/office/drawing/2014/main" id="{177E515B-9CDA-4021-039A-CBA12E1CD94F}"/>
              </a:ext>
            </a:extLst>
          </p:cNvPr>
          <p:cNvSpPr/>
          <p:nvPr/>
        </p:nvSpPr>
        <p:spPr>
          <a:xfrm>
            <a:off x="13893286" y="9625045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5">
            <a:extLst>
              <a:ext uri="{FF2B5EF4-FFF2-40B4-BE49-F238E27FC236}">
                <a16:creationId xmlns:a16="http://schemas.microsoft.com/office/drawing/2014/main" id="{7170240E-DEC5-B3D6-0F74-A544D3D29FBD}"/>
              </a:ext>
            </a:extLst>
          </p:cNvPr>
          <p:cNvSpPr/>
          <p:nvPr/>
        </p:nvSpPr>
        <p:spPr>
          <a:xfrm>
            <a:off x="18586749" y="777380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w7">
            <a:extLst>
              <a:ext uri="{FF2B5EF4-FFF2-40B4-BE49-F238E27FC236}">
                <a16:creationId xmlns:a16="http://schemas.microsoft.com/office/drawing/2014/main" id="{C4BBCE0D-5844-2035-6D62-35AEF34FA8AD}"/>
              </a:ext>
            </a:extLst>
          </p:cNvPr>
          <p:cNvSpPr/>
          <p:nvPr/>
        </p:nvSpPr>
        <p:spPr>
          <a:xfrm>
            <a:off x="18586749" y="445279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67C0CB87-3DAE-502E-FDEC-D155144D405C}"/>
              </a:ext>
            </a:extLst>
          </p:cNvPr>
          <p:cNvSpPr/>
          <p:nvPr/>
        </p:nvSpPr>
        <p:spPr>
          <a:xfrm>
            <a:off x="7404081" y="275008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30B88A09-265B-284F-C397-FB77AD3D2C12}"/>
              </a:ext>
            </a:extLst>
          </p:cNvPr>
          <p:cNvSpPr/>
          <p:nvPr/>
        </p:nvSpPr>
        <p:spPr>
          <a:xfrm rot="18815629">
            <a:off x="2882974" y="429425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w6">
            <a:extLst>
              <a:ext uri="{FF2B5EF4-FFF2-40B4-BE49-F238E27FC236}">
                <a16:creationId xmlns:a16="http://schemas.microsoft.com/office/drawing/2014/main" id="{3D70D4C7-71AC-17AA-CE33-D09B5C5FFAE8}"/>
              </a:ext>
            </a:extLst>
          </p:cNvPr>
          <p:cNvSpPr/>
          <p:nvPr/>
        </p:nvSpPr>
        <p:spPr>
          <a:xfrm>
            <a:off x="10236565" y="569819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w4">
            <a:extLst>
              <a:ext uri="{FF2B5EF4-FFF2-40B4-BE49-F238E27FC236}">
                <a16:creationId xmlns:a16="http://schemas.microsoft.com/office/drawing/2014/main" id="{7D59E628-B5CB-1446-9176-E12DD7DB72CE}"/>
              </a:ext>
            </a:extLst>
          </p:cNvPr>
          <p:cNvSpPr/>
          <p:nvPr/>
        </p:nvSpPr>
        <p:spPr>
          <a:xfrm>
            <a:off x="7517422" y="5288762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w3">
            <a:extLst>
              <a:ext uri="{FF2B5EF4-FFF2-40B4-BE49-F238E27FC236}">
                <a16:creationId xmlns:a16="http://schemas.microsoft.com/office/drawing/2014/main" id="{261B7D25-A455-2F4F-5803-078D17E30654}"/>
              </a:ext>
            </a:extLst>
          </p:cNvPr>
          <p:cNvSpPr/>
          <p:nvPr/>
        </p:nvSpPr>
        <p:spPr>
          <a:xfrm>
            <a:off x="14075553" y="287121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BB1013E-CE5F-ED5A-CDE6-F3AA82F4E9D3}"/>
              </a:ext>
            </a:extLst>
          </p:cNvPr>
          <p:cNvSpPr/>
          <p:nvPr/>
        </p:nvSpPr>
        <p:spPr>
          <a:xfrm>
            <a:off x="19359461" y="3488381"/>
            <a:ext cx="1610779" cy="6932637"/>
          </a:xfrm>
          <a:custGeom>
            <a:avLst/>
            <a:gdLst>
              <a:gd name="connsiteX0" fmla="*/ 574459 w 1610779"/>
              <a:gd name="connsiteY0" fmla="*/ 0 h 6932637"/>
              <a:gd name="connsiteX1" fmla="*/ 5499 w 1610779"/>
              <a:gd name="connsiteY1" fmla="*/ 6502400 h 6932637"/>
              <a:gd name="connsiteX2" fmla="*/ 879259 w 1610779"/>
              <a:gd name="connsiteY2" fmla="*/ 6339840 h 6932637"/>
              <a:gd name="connsiteX3" fmla="*/ 1610779 w 1610779"/>
              <a:gd name="connsiteY3" fmla="*/ 6522720 h 69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779" h="6932637">
                <a:moveTo>
                  <a:pt x="574459" y="0"/>
                </a:moveTo>
                <a:cubicBezTo>
                  <a:pt x="264579" y="2722880"/>
                  <a:pt x="-45301" y="5445760"/>
                  <a:pt x="5499" y="6502400"/>
                </a:cubicBezTo>
                <a:cubicBezTo>
                  <a:pt x="56299" y="7559040"/>
                  <a:pt x="611712" y="6336453"/>
                  <a:pt x="879259" y="6339840"/>
                </a:cubicBezTo>
                <a:cubicBezTo>
                  <a:pt x="1146806" y="6343227"/>
                  <a:pt x="1378792" y="6432973"/>
                  <a:pt x="1610779" y="652272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60ED4FD-819B-BD01-E0DE-CB24147F5FF2}"/>
              </a:ext>
            </a:extLst>
          </p:cNvPr>
          <p:cNvSpPr/>
          <p:nvPr/>
        </p:nvSpPr>
        <p:spPr>
          <a:xfrm rot="10800000">
            <a:off x="11837264" y="2574538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!!a">
            <a:extLst>
              <a:ext uri="{FF2B5EF4-FFF2-40B4-BE49-F238E27FC236}">
                <a16:creationId xmlns:a16="http://schemas.microsoft.com/office/drawing/2014/main" id="{036AE31D-497D-F0B4-9E41-009BF1F99619}"/>
              </a:ext>
            </a:extLst>
          </p:cNvPr>
          <p:cNvSpPr/>
          <p:nvPr/>
        </p:nvSpPr>
        <p:spPr>
          <a:xfrm>
            <a:off x="1225106" y="239267"/>
            <a:ext cx="11916703" cy="12937181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!!b">
            <a:extLst>
              <a:ext uri="{FF2B5EF4-FFF2-40B4-BE49-F238E27FC236}">
                <a16:creationId xmlns:a16="http://schemas.microsoft.com/office/drawing/2014/main" id="{54B43CC0-168C-E241-FFB6-62C123201E90}"/>
              </a:ext>
            </a:extLst>
          </p:cNvPr>
          <p:cNvSpPr/>
          <p:nvPr/>
        </p:nvSpPr>
        <p:spPr>
          <a:xfrm>
            <a:off x="14142880" y="1382258"/>
            <a:ext cx="8166880" cy="10220960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Candy: A problem on leetcode">
            <a:extLst>
              <a:ext uri="{FF2B5EF4-FFF2-40B4-BE49-F238E27FC236}">
                <a16:creationId xmlns:a16="http://schemas.microsoft.com/office/drawing/2014/main" id="{7916D60A-30F1-857F-3B49-99F45C562C86}"/>
              </a:ext>
            </a:extLst>
          </p:cNvPr>
          <p:cNvSpPr/>
          <p:nvPr/>
        </p:nvSpPr>
        <p:spPr>
          <a:xfrm>
            <a:off x="719179" y="10357882"/>
            <a:ext cx="9541636" cy="280740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400" dirty="0"/>
              <a:t>Looking at the cut, can you upper bound the maximum flow?</a:t>
            </a:r>
            <a:endParaRPr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D17CFBCF-DB75-DD82-4619-0C5585D765EF}"/>
                  </a:ext>
                </a:extLst>
              </p:cNvPr>
              <p:cNvSpPr/>
              <p:nvPr/>
            </p:nvSpPr>
            <p:spPr>
              <a:xfrm>
                <a:off x="15861711" y="10196028"/>
                <a:ext cx="7181304" cy="282725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≤15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D17CFBCF-DB75-DD82-4619-0C5585D76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711" y="10196028"/>
                <a:ext cx="7181304" cy="282725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!!cut">
            <a:extLst>
              <a:ext uri="{FF2B5EF4-FFF2-40B4-BE49-F238E27FC236}">
                <a16:creationId xmlns:a16="http://schemas.microsoft.com/office/drawing/2014/main" id="{D354ACDE-8023-1C62-0F76-3F0CDD3DE284}"/>
              </a:ext>
            </a:extLst>
          </p:cNvPr>
          <p:cNvSpPr/>
          <p:nvPr/>
        </p:nvSpPr>
        <p:spPr>
          <a:xfrm>
            <a:off x="11938605" y="1209499"/>
            <a:ext cx="3034690" cy="9202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 = {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bc,ef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}</a:t>
            </a:r>
          </a:p>
        </p:txBody>
      </p:sp>
      <p:sp>
        <p:nvSpPr>
          <p:cNvPr id="42" name="!!atext">
            <a:extLst>
              <a:ext uri="{FF2B5EF4-FFF2-40B4-BE49-F238E27FC236}">
                <a16:creationId xmlns:a16="http://schemas.microsoft.com/office/drawing/2014/main" id="{CB86CFDD-62D9-83AF-B624-D4819E57D74E}"/>
              </a:ext>
            </a:extLst>
          </p:cNvPr>
          <p:cNvSpPr/>
          <p:nvPr/>
        </p:nvSpPr>
        <p:spPr>
          <a:xfrm>
            <a:off x="5637851" y="1503373"/>
            <a:ext cx="1158240" cy="79454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3" name="!!btext">
            <a:extLst>
              <a:ext uri="{FF2B5EF4-FFF2-40B4-BE49-F238E27FC236}">
                <a16:creationId xmlns:a16="http://schemas.microsoft.com/office/drawing/2014/main" id="{B838DEFB-614A-22CC-ADE5-11B81F4CE227}"/>
              </a:ext>
            </a:extLst>
          </p:cNvPr>
          <p:cNvSpPr/>
          <p:nvPr/>
        </p:nvSpPr>
        <p:spPr>
          <a:xfrm>
            <a:off x="20859027" y="7791430"/>
            <a:ext cx="1158240" cy="794544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13013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B2DEF361-E294-1F42-15DD-130AA1C6A4F0}"/>
              </a:ext>
            </a:extLst>
          </p:cNvPr>
          <p:cNvSpPr/>
          <p:nvPr/>
        </p:nvSpPr>
        <p:spPr>
          <a:xfrm>
            <a:off x="1078325" y="575552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94D3CC02-E65B-CD95-AF08-3CFE1D134F13}"/>
              </a:ext>
            </a:extLst>
          </p:cNvPr>
          <p:cNvSpPr/>
          <p:nvPr/>
        </p:nvSpPr>
        <p:spPr>
          <a:xfrm>
            <a:off x="4978867" y="24501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B569917C-9886-F437-4E83-A8270B5108A1}"/>
              </a:ext>
            </a:extLst>
          </p:cNvPr>
          <p:cNvSpPr/>
          <p:nvPr/>
        </p:nvSpPr>
        <p:spPr>
          <a:xfrm>
            <a:off x="16602865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5" name="!!p4">
            <a:extLst>
              <a:ext uri="{FF2B5EF4-FFF2-40B4-BE49-F238E27FC236}">
                <a16:creationId xmlns:a16="http://schemas.microsoft.com/office/drawing/2014/main" id="{880A79C5-7AE2-1D6D-2D02-D289C2A27229}"/>
              </a:ext>
            </a:extLst>
          </p:cNvPr>
          <p:cNvSpPr/>
          <p:nvPr/>
        </p:nvSpPr>
        <p:spPr>
          <a:xfrm>
            <a:off x="4818670" y="920701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p5">
            <a:extLst>
              <a:ext uri="{FF2B5EF4-FFF2-40B4-BE49-F238E27FC236}">
                <a16:creationId xmlns:a16="http://schemas.microsoft.com/office/drawing/2014/main" id="{883AA9CD-585D-83A5-C88A-1D4789CA447A}"/>
              </a:ext>
            </a:extLst>
          </p:cNvPr>
          <p:cNvSpPr/>
          <p:nvPr/>
        </p:nvSpPr>
        <p:spPr>
          <a:xfrm>
            <a:off x="11864462" y="924290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FAC1683A-9A8A-5B92-458B-36F261AD7423}"/>
              </a:ext>
            </a:extLst>
          </p:cNvPr>
          <p:cNvSpPr/>
          <p:nvPr/>
        </p:nvSpPr>
        <p:spPr>
          <a:xfrm>
            <a:off x="11960860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8" name="!!e2">
            <a:extLst>
              <a:ext uri="{FF2B5EF4-FFF2-40B4-BE49-F238E27FC236}">
                <a16:creationId xmlns:a16="http://schemas.microsoft.com/office/drawing/2014/main" id="{3A886A0E-7894-7B85-7505-CDD8235EA52E}"/>
              </a:ext>
            </a:extLst>
          </p:cNvPr>
          <p:cNvCxnSpPr>
            <a:cxnSpLocks/>
            <a:stCxn id="3" idx="6"/>
            <a:endCxn id="7" idx="2"/>
          </p:cNvCxnSpPr>
          <p:nvPr/>
        </p:nvCxnSpPr>
        <p:spPr>
          <a:xfrm>
            <a:off x="6418867" y="3170140"/>
            <a:ext cx="5541993" cy="3376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6">
            <a:extLst>
              <a:ext uri="{FF2B5EF4-FFF2-40B4-BE49-F238E27FC236}">
                <a16:creationId xmlns:a16="http://schemas.microsoft.com/office/drawing/2014/main" id="{390C26EE-DBAF-7274-BDD4-DF78AE8F443A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V="1">
            <a:off x="5538670" y="3713018"/>
            <a:ext cx="11275078" cy="549400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4">
            <a:extLst>
              <a:ext uri="{FF2B5EF4-FFF2-40B4-BE49-F238E27FC236}">
                <a16:creationId xmlns:a16="http://schemas.microsoft.com/office/drawing/2014/main" id="{6C91B00D-1165-8DFC-7A21-0D1D23F41731}"/>
              </a:ext>
            </a:extLst>
          </p:cNvPr>
          <p:cNvCxnSpPr>
            <a:cxnSpLocks/>
            <a:stCxn id="3" idx="5"/>
            <a:endCxn id="6" idx="0"/>
          </p:cNvCxnSpPr>
          <p:nvPr/>
        </p:nvCxnSpPr>
        <p:spPr>
          <a:xfrm>
            <a:off x="6207984" y="3679257"/>
            <a:ext cx="6376478" cy="556365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90090D02-8466-FD8A-7E19-EB2A941F65CC}"/>
              </a:ext>
            </a:extLst>
          </p:cNvPr>
          <p:cNvCxnSpPr>
            <a:cxnSpLocks/>
            <a:stCxn id="3" idx="2"/>
            <a:endCxn id="2" idx="7"/>
          </p:cNvCxnSpPr>
          <p:nvPr/>
        </p:nvCxnSpPr>
        <p:spPr>
          <a:xfrm flipH="1">
            <a:off x="2307442" y="3170140"/>
            <a:ext cx="2671425" cy="279626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0">
            <a:extLst>
              <a:ext uri="{FF2B5EF4-FFF2-40B4-BE49-F238E27FC236}">
                <a16:creationId xmlns:a16="http://schemas.microsoft.com/office/drawing/2014/main" id="{4FF523E1-8A75-8DE8-F455-A7333CFBAB68}"/>
              </a:ext>
            </a:extLst>
          </p:cNvPr>
          <p:cNvCxnSpPr>
            <a:cxnSpLocks/>
            <a:stCxn id="5" idx="2"/>
            <a:endCxn id="2" idx="5"/>
          </p:cNvCxnSpPr>
          <p:nvPr/>
        </p:nvCxnSpPr>
        <p:spPr>
          <a:xfrm flipH="1" flipV="1">
            <a:off x="2307442" y="6984638"/>
            <a:ext cx="2511228" cy="294238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9">
            <a:extLst>
              <a:ext uri="{FF2B5EF4-FFF2-40B4-BE49-F238E27FC236}">
                <a16:creationId xmlns:a16="http://schemas.microsoft.com/office/drawing/2014/main" id="{CD6D93F2-1CFE-0709-29B3-7D2673221122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6258670" y="9927018"/>
            <a:ext cx="5605792" cy="3589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3">
            <a:extLst>
              <a:ext uri="{FF2B5EF4-FFF2-40B4-BE49-F238E27FC236}">
                <a16:creationId xmlns:a16="http://schemas.microsoft.com/office/drawing/2014/main" id="{4BB74491-820B-F7C8-7FB5-B55EF36A46D8}"/>
              </a:ext>
            </a:extLst>
          </p:cNvPr>
          <p:cNvCxnSpPr>
            <a:cxnSpLocks/>
            <a:stCxn id="7" idx="6"/>
            <a:endCxn id="4" idx="2"/>
          </p:cNvCxnSpPr>
          <p:nvPr/>
        </p:nvCxnSpPr>
        <p:spPr>
          <a:xfrm>
            <a:off x="13400860" y="3203901"/>
            <a:ext cx="3202005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ink">
            <a:extLst>
              <a:ext uri="{FF2B5EF4-FFF2-40B4-BE49-F238E27FC236}">
                <a16:creationId xmlns:a16="http://schemas.microsoft.com/office/drawing/2014/main" id="{351D8E7B-95D1-0C2A-B4F2-0853B7267D0D}"/>
              </a:ext>
            </a:extLst>
          </p:cNvPr>
          <p:cNvSpPr/>
          <p:nvPr/>
        </p:nvSpPr>
        <p:spPr>
          <a:xfrm>
            <a:off x="20331071" y="598785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16" name="!!p6">
            <a:extLst>
              <a:ext uri="{FF2B5EF4-FFF2-40B4-BE49-F238E27FC236}">
                <a16:creationId xmlns:a16="http://schemas.microsoft.com/office/drawing/2014/main" id="{8B9DACED-FEC9-A050-618E-B036ACD8DAAB}"/>
              </a:ext>
            </a:extLst>
          </p:cNvPr>
          <p:cNvSpPr/>
          <p:nvPr/>
        </p:nvSpPr>
        <p:spPr>
          <a:xfrm>
            <a:off x="16402283" y="92398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7" name="!!e8">
            <a:extLst>
              <a:ext uri="{FF2B5EF4-FFF2-40B4-BE49-F238E27FC236}">
                <a16:creationId xmlns:a16="http://schemas.microsoft.com/office/drawing/2014/main" id="{5F10F499-2C5F-4A75-C59E-EB468F19F083}"/>
              </a:ext>
            </a:extLst>
          </p:cNvPr>
          <p:cNvCxnSpPr>
            <a:cxnSpLocks/>
            <a:stCxn id="6" idx="6"/>
            <a:endCxn id="16" idx="2"/>
          </p:cNvCxnSpPr>
          <p:nvPr/>
        </p:nvCxnSpPr>
        <p:spPr>
          <a:xfrm flipV="1">
            <a:off x="13304462" y="9959806"/>
            <a:ext cx="3097821" cy="3102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D1B47918-8F96-456D-BA17-8F5EE71483C1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17631400" y="7216975"/>
            <a:ext cx="2910554" cy="223371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7">
            <a:extLst>
              <a:ext uri="{FF2B5EF4-FFF2-40B4-BE49-F238E27FC236}">
                <a16:creationId xmlns:a16="http://schemas.microsoft.com/office/drawing/2014/main" id="{EC4E76EA-4500-AE9D-553E-3C97E20144BA}"/>
              </a:ext>
            </a:extLst>
          </p:cNvPr>
          <p:cNvCxnSpPr>
            <a:cxnSpLocks/>
            <a:stCxn id="4" idx="5"/>
            <a:endCxn id="15" idx="1"/>
          </p:cNvCxnSpPr>
          <p:nvPr/>
        </p:nvCxnSpPr>
        <p:spPr>
          <a:xfrm>
            <a:off x="17831982" y="3713018"/>
            <a:ext cx="2709972" cy="2485723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!!w10">
            <a:extLst>
              <a:ext uri="{FF2B5EF4-FFF2-40B4-BE49-F238E27FC236}">
                <a16:creationId xmlns:a16="http://schemas.microsoft.com/office/drawing/2014/main" id="{004E3A9C-1D2E-7998-2F6C-52DE7249B2FA}"/>
              </a:ext>
            </a:extLst>
          </p:cNvPr>
          <p:cNvSpPr/>
          <p:nvPr/>
        </p:nvSpPr>
        <p:spPr>
          <a:xfrm>
            <a:off x="3020400" y="796637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w9">
            <a:extLst>
              <a:ext uri="{FF2B5EF4-FFF2-40B4-BE49-F238E27FC236}">
                <a16:creationId xmlns:a16="http://schemas.microsoft.com/office/drawing/2014/main" id="{9BB087C1-8336-7EC1-8BC9-F99479B990DF}"/>
              </a:ext>
            </a:extLst>
          </p:cNvPr>
          <p:cNvSpPr/>
          <p:nvPr/>
        </p:nvSpPr>
        <p:spPr>
          <a:xfrm>
            <a:off x="7076290" y="9534408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8">
            <a:extLst>
              <a:ext uri="{FF2B5EF4-FFF2-40B4-BE49-F238E27FC236}">
                <a16:creationId xmlns:a16="http://schemas.microsoft.com/office/drawing/2014/main" id="{177E515B-9CDA-4021-039A-CBA12E1CD94F}"/>
              </a:ext>
            </a:extLst>
          </p:cNvPr>
          <p:cNvSpPr/>
          <p:nvPr/>
        </p:nvSpPr>
        <p:spPr>
          <a:xfrm>
            <a:off x="13893286" y="9625045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5">
            <a:extLst>
              <a:ext uri="{FF2B5EF4-FFF2-40B4-BE49-F238E27FC236}">
                <a16:creationId xmlns:a16="http://schemas.microsoft.com/office/drawing/2014/main" id="{7170240E-DEC5-B3D6-0F74-A544D3D29FBD}"/>
              </a:ext>
            </a:extLst>
          </p:cNvPr>
          <p:cNvSpPr/>
          <p:nvPr/>
        </p:nvSpPr>
        <p:spPr>
          <a:xfrm>
            <a:off x="18586749" y="777380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w7">
            <a:extLst>
              <a:ext uri="{FF2B5EF4-FFF2-40B4-BE49-F238E27FC236}">
                <a16:creationId xmlns:a16="http://schemas.microsoft.com/office/drawing/2014/main" id="{C4BBCE0D-5844-2035-6D62-35AEF34FA8AD}"/>
              </a:ext>
            </a:extLst>
          </p:cNvPr>
          <p:cNvSpPr/>
          <p:nvPr/>
        </p:nvSpPr>
        <p:spPr>
          <a:xfrm>
            <a:off x="18586749" y="445279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67C0CB87-3DAE-502E-FDEC-D155144D405C}"/>
              </a:ext>
            </a:extLst>
          </p:cNvPr>
          <p:cNvSpPr/>
          <p:nvPr/>
        </p:nvSpPr>
        <p:spPr>
          <a:xfrm>
            <a:off x="7404081" y="275008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30B88A09-265B-284F-C397-FB77AD3D2C12}"/>
              </a:ext>
            </a:extLst>
          </p:cNvPr>
          <p:cNvSpPr/>
          <p:nvPr/>
        </p:nvSpPr>
        <p:spPr>
          <a:xfrm rot="18815629">
            <a:off x="2882974" y="429425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w6">
            <a:extLst>
              <a:ext uri="{FF2B5EF4-FFF2-40B4-BE49-F238E27FC236}">
                <a16:creationId xmlns:a16="http://schemas.microsoft.com/office/drawing/2014/main" id="{3D70D4C7-71AC-17AA-CE33-D09B5C5FFAE8}"/>
              </a:ext>
            </a:extLst>
          </p:cNvPr>
          <p:cNvSpPr/>
          <p:nvPr/>
        </p:nvSpPr>
        <p:spPr>
          <a:xfrm>
            <a:off x="12375314" y="569819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w4">
            <a:extLst>
              <a:ext uri="{FF2B5EF4-FFF2-40B4-BE49-F238E27FC236}">
                <a16:creationId xmlns:a16="http://schemas.microsoft.com/office/drawing/2014/main" id="{7D59E628-B5CB-1446-9176-E12DD7DB72CE}"/>
              </a:ext>
            </a:extLst>
          </p:cNvPr>
          <p:cNvSpPr/>
          <p:nvPr/>
        </p:nvSpPr>
        <p:spPr>
          <a:xfrm>
            <a:off x="7517422" y="5288762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w3">
            <a:extLst>
              <a:ext uri="{FF2B5EF4-FFF2-40B4-BE49-F238E27FC236}">
                <a16:creationId xmlns:a16="http://schemas.microsoft.com/office/drawing/2014/main" id="{261B7D25-A455-2F4F-5803-078D17E30654}"/>
              </a:ext>
            </a:extLst>
          </p:cNvPr>
          <p:cNvSpPr/>
          <p:nvPr/>
        </p:nvSpPr>
        <p:spPr>
          <a:xfrm>
            <a:off x="14075553" y="287121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BB1013E-CE5F-ED5A-CDE6-F3AA82F4E9D3}"/>
              </a:ext>
            </a:extLst>
          </p:cNvPr>
          <p:cNvSpPr/>
          <p:nvPr/>
        </p:nvSpPr>
        <p:spPr>
          <a:xfrm>
            <a:off x="19359461" y="3488381"/>
            <a:ext cx="1610779" cy="6932637"/>
          </a:xfrm>
          <a:custGeom>
            <a:avLst/>
            <a:gdLst>
              <a:gd name="connsiteX0" fmla="*/ 574459 w 1610779"/>
              <a:gd name="connsiteY0" fmla="*/ 0 h 6932637"/>
              <a:gd name="connsiteX1" fmla="*/ 5499 w 1610779"/>
              <a:gd name="connsiteY1" fmla="*/ 6502400 h 6932637"/>
              <a:gd name="connsiteX2" fmla="*/ 879259 w 1610779"/>
              <a:gd name="connsiteY2" fmla="*/ 6339840 h 6932637"/>
              <a:gd name="connsiteX3" fmla="*/ 1610779 w 1610779"/>
              <a:gd name="connsiteY3" fmla="*/ 6522720 h 69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779" h="6932637">
                <a:moveTo>
                  <a:pt x="574459" y="0"/>
                </a:moveTo>
                <a:cubicBezTo>
                  <a:pt x="264579" y="2722880"/>
                  <a:pt x="-45301" y="5445760"/>
                  <a:pt x="5499" y="6502400"/>
                </a:cubicBezTo>
                <a:cubicBezTo>
                  <a:pt x="56299" y="7559040"/>
                  <a:pt x="611712" y="6336453"/>
                  <a:pt x="879259" y="6339840"/>
                </a:cubicBezTo>
                <a:cubicBezTo>
                  <a:pt x="1146806" y="6343227"/>
                  <a:pt x="1378792" y="6432973"/>
                  <a:pt x="1610779" y="652272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60ED4FD-819B-BD01-E0DE-CB24147F5FF2}"/>
              </a:ext>
            </a:extLst>
          </p:cNvPr>
          <p:cNvSpPr/>
          <p:nvPr/>
        </p:nvSpPr>
        <p:spPr>
          <a:xfrm rot="10800000">
            <a:off x="7181505" y="2574538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!!a">
            <a:extLst>
              <a:ext uri="{FF2B5EF4-FFF2-40B4-BE49-F238E27FC236}">
                <a16:creationId xmlns:a16="http://schemas.microsoft.com/office/drawing/2014/main" id="{036AE31D-497D-F0B4-9E41-009BF1F99619}"/>
              </a:ext>
            </a:extLst>
          </p:cNvPr>
          <p:cNvSpPr/>
          <p:nvPr/>
        </p:nvSpPr>
        <p:spPr>
          <a:xfrm>
            <a:off x="614469" y="-15545"/>
            <a:ext cx="8303082" cy="12937181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!!b">
            <a:extLst>
              <a:ext uri="{FF2B5EF4-FFF2-40B4-BE49-F238E27FC236}">
                <a16:creationId xmlns:a16="http://schemas.microsoft.com/office/drawing/2014/main" id="{54B43CC0-168C-E241-FFB6-62C123201E90}"/>
              </a:ext>
            </a:extLst>
          </p:cNvPr>
          <p:cNvSpPr/>
          <p:nvPr/>
        </p:nvSpPr>
        <p:spPr>
          <a:xfrm>
            <a:off x="9139418" y="1382258"/>
            <a:ext cx="12937140" cy="11073902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cut">
            <a:extLst>
              <a:ext uri="{FF2B5EF4-FFF2-40B4-BE49-F238E27FC236}">
                <a16:creationId xmlns:a16="http://schemas.microsoft.com/office/drawing/2014/main" id="{AE56377E-313B-58C8-A2E8-9C9F2DCF4A38}"/>
              </a:ext>
            </a:extLst>
          </p:cNvPr>
          <p:cNvSpPr/>
          <p:nvPr/>
        </p:nvSpPr>
        <p:spPr>
          <a:xfrm>
            <a:off x="7699044" y="1228575"/>
            <a:ext cx="3034690" cy="9202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 = {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ab,de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}</a:t>
            </a:r>
          </a:p>
        </p:txBody>
      </p:sp>
      <p:sp>
        <p:nvSpPr>
          <p:cNvPr id="40" name="!!atext">
            <a:extLst>
              <a:ext uri="{FF2B5EF4-FFF2-40B4-BE49-F238E27FC236}">
                <a16:creationId xmlns:a16="http://schemas.microsoft.com/office/drawing/2014/main" id="{FC7DF031-3684-8DD5-FEDA-D1CB18175053}"/>
              </a:ext>
            </a:extLst>
          </p:cNvPr>
          <p:cNvSpPr/>
          <p:nvPr/>
        </p:nvSpPr>
        <p:spPr>
          <a:xfrm>
            <a:off x="5637851" y="1503373"/>
            <a:ext cx="1158240" cy="79454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1" name="!!btext">
            <a:extLst>
              <a:ext uri="{FF2B5EF4-FFF2-40B4-BE49-F238E27FC236}">
                <a16:creationId xmlns:a16="http://schemas.microsoft.com/office/drawing/2014/main" id="{60EE3891-4726-8E2F-6C13-18AE3B11964E}"/>
              </a:ext>
            </a:extLst>
          </p:cNvPr>
          <p:cNvSpPr/>
          <p:nvPr/>
        </p:nvSpPr>
        <p:spPr>
          <a:xfrm>
            <a:off x="20859027" y="7791430"/>
            <a:ext cx="1158240" cy="794544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40258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!!btext">
            <a:extLst>
              <a:ext uri="{FF2B5EF4-FFF2-40B4-BE49-F238E27FC236}">
                <a16:creationId xmlns:a16="http://schemas.microsoft.com/office/drawing/2014/main" id="{220680F6-D082-A6C2-CFB7-5FEBB09D9A8C}"/>
              </a:ext>
            </a:extLst>
          </p:cNvPr>
          <p:cNvSpPr/>
          <p:nvPr/>
        </p:nvSpPr>
        <p:spPr>
          <a:xfrm>
            <a:off x="20859027" y="7791430"/>
            <a:ext cx="1158240" cy="794544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p:sp>
        <p:nvSpPr>
          <p:cNvPr id="2" name="!!source">
            <a:extLst>
              <a:ext uri="{FF2B5EF4-FFF2-40B4-BE49-F238E27FC236}">
                <a16:creationId xmlns:a16="http://schemas.microsoft.com/office/drawing/2014/main" id="{B2DEF361-E294-1F42-15DD-130AA1C6A4F0}"/>
              </a:ext>
            </a:extLst>
          </p:cNvPr>
          <p:cNvSpPr/>
          <p:nvPr/>
        </p:nvSpPr>
        <p:spPr>
          <a:xfrm>
            <a:off x="1078325" y="575552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94D3CC02-E65B-CD95-AF08-3CFE1D134F13}"/>
              </a:ext>
            </a:extLst>
          </p:cNvPr>
          <p:cNvSpPr/>
          <p:nvPr/>
        </p:nvSpPr>
        <p:spPr>
          <a:xfrm>
            <a:off x="4978867" y="24501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B569917C-9886-F437-4E83-A8270B5108A1}"/>
              </a:ext>
            </a:extLst>
          </p:cNvPr>
          <p:cNvSpPr/>
          <p:nvPr/>
        </p:nvSpPr>
        <p:spPr>
          <a:xfrm>
            <a:off x="16602865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5" name="!!p4">
            <a:extLst>
              <a:ext uri="{FF2B5EF4-FFF2-40B4-BE49-F238E27FC236}">
                <a16:creationId xmlns:a16="http://schemas.microsoft.com/office/drawing/2014/main" id="{880A79C5-7AE2-1D6D-2D02-D289C2A27229}"/>
              </a:ext>
            </a:extLst>
          </p:cNvPr>
          <p:cNvSpPr/>
          <p:nvPr/>
        </p:nvSpPr>
        <p:spPr>
          <a:xfrm>
            <a:off x="4818670" y="920701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p5">
            <a:extLst>
              <a:ext uri="{FF2B5EF4-FFF2-40B4-BE49-F238E27FC236}">
                <a16:creationId xmlns:a16="http://schemas.microsoft.com/office/drawing/2014/main" id="{883AA9CD-585D-83A5-C88A-1D4789CA447A}"/>
              </a:ext>
            </a:extLst>
          </p:cNvPr>
          <p:cNvSpPr/>
          <p:nvPr/>
        </p:nvSpPr>
        <p:spPr>
          <a:xfrm>
            <a:off x="11864462" y="924290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FAC1683A-9A8A-5B92-458B-36F261AD7423}"/>
              </a:ext>
            </a:extLst>
          </p:cNvPr>
          <p:cNvSpPr/>
          <p:nvPr/>
        </p:nvSpPr>
        <p:spPr>
          <a:xfrm>
            <a:off x="11960860" y="248390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8" name="!!e2">
            <a:extLst>
              <a:ext uri="{FF2B5EF4-FFF2-40B4-BE49-F238E27FC236}">
                <a16:creationId xmlns:a16="http://schemas.microsoft.com/office/drawing/2014/main" id="{3A886A0E-7894-7B85-7505-CDD8235EA52E}"/>
              </a:ext>
            </a:extLst>
          </p:cNvPr>
          <p:cNvCxnSpPr>
            <a:cxnSpLocks/>
            <a:stCxn id="3" idx="6"/>
            <a:endCxn id="7" idx="2"/>
          </p:cNvCxnSpPr>
          <p:nvPr/>
        </p:nvCxnSpPr>
        <p:spPr>
          <a:xfrm>
            <a:off x="6418867" y="3170140"/>
            <a:ext cx="5541993" cy="3376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6">
            <a:extLst>
              <a:ext uri="{FF2B5EF4-FFF2-40B4-BE49-F238E27FC236}">
                <a16:creationId xmlns:a16="http://schemas.microsoft.com/office/drawing/2014/main" id="{390C26EE-DBAF-7274-BDD4-DF78AE8F443A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V="1">
            <a:off x="5538670" y="3713018"/>
            <a:ext cx="11275078" cy="549400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4">
            <a:extLst>
              <a:ext uri="{FF2B5EF4-FFF2-40B4-BE49-F238E27FC236}">
                <a16:creationId xmlns:a16="http://schemas.microsoft.com/office/drawing/2014/main" id="{6C91B00D-1165-8DFC-7A21-0D1D23F41731}"/>
              </a:ext>
            </a:extLst>
          </p:cNvPr>
          <p:cNvCxnSpPr>
            <a:cxnSpLocks/>
            <a:stCxn id="3" idx="5"/>
            <a:endCxn id="6" idx="0"/>
          </p:cNvCxnSpPr>
          <p:nvPr/>
        </p:nvCxnSpPr>
        <p:spPr>
          <a:xfrm>
            <a:off x="6207984" y="3679257"/>
            <a:ext cx="6376478" cy="556365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90090D02-8466-FD8A-7E19-EB2A941F65CC}"/>
              </a:ext>
            </a:extLst>
          </p:cNvPr>
          <p:cNvCxnSpPr>
            <a:cxnSpLocks/>
            <a:stCxn id="3" idx="2"/>
            <a:endCxn id="2" idx="7"/>
          </p:cNvCxnSpPr>
          <p:nvPr/>
        </p:nvCxnSpPr>
        <p:spPr>
          <a:xfrm flipH="1">
            <a:off x="2307442" y="3170140"/>
            <a:ext cx="2671425" cy="279626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0">
            <a:extLst>
              <a:ext uri="{FF2B5EF4-FFF2-40B4-BE49-F238E27FC236}">
                <a16:creationId xmlns:a16="http://schemas.microsoft.com/office/drawing/2014/main" id="{4FF523E1-8A75-8DE8-F455-A7333CFBAB68}"/>
              </a:ext>
            </a:extLst>
          </p:cNvPr>
          <p:cNvCxnSpPr>
            <a:cxnSpLocks/>
            <a:stCxn id="5" idx="2"/>
            <a:endCxn id="2" idx="5"/>
          </p:cNvCxnSpPr>
          <p:nvPr/>
        </p:nvCxnSpPr>
        <p:spPr>
          <a:xfrm flipH="1" flipV="1">
            <a:off x="2307442" y="6984638"/>
            <a:ext cx="2511228" cy="294238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9">
            <a:extLst>
              <a:ext uri="{FF2B5EF4-FFF2-40B4-BE49-F238E27FC236}">
                <a16:creationId xmlns:a16="http://schemas.microsoft.com/office/drawing/2014/main" id="{CD6D93F2-1CFE-0709-29B3-7D2673221122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6258670" y="9927018"/>
            <a:ext cx="5605792" cy="3589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3">
            <a:extLst>
              <a:ext uri="{FF2B5EF4-FFF2-40B4-BE49-F238E27FC236}">
                <a16:creationId xmlns:a16="http://schemas.microsoft.com/office/drawing/2014/main" id="{4BB74491-820B-F7C8-7FB5-B55EF36A46D8}"/>
              </a:ext>
            </a:extLst>
          </p:cNvPr>
          <p:cNvCxnSpPr>
            <a:cxnSpLocks/>
            <a:stCxn id="7" idx="6"/>
            <a:endCxn id="4" idx="2"/>
          </p:cNvCxnSpPr>
          <p:nvPr/>
        </p:nvCxnSpPr>
        <p:spPr>
          <a:xfrm>
            <a:off x="13400860" y="3203901"/>
            <a:ext cx="3202005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ink">
            <a:extLst>
              <a:ext uri="{FF2B5EF4-FFF2-40B4-BE49-F238E27FC236}">
                <a16:creationId xmlns:a16="http://schemas.microsoft.com/office/drawing/2014/main" id="{351D8E7B-95D1-0C2A-B4F2-0853B7267D0D}"/>
              </a:ext>
            </a:extLst>
          </p:cNvPr>
          <p:cNvSpPr/>
          <p:nvPr/>
        </p:nvSpPr>
        <p:spPr>
          <a:xfrm>
            <a:off x="20331071" y="598785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16" name="!!p6">
            <a:extLst>
              <a:ext uri="{FF2B5EF4-FFF2-40B4-BE49-F238E27FC236}">
                <a16:creationId xmlns:a16="http://schemas.microsoft.com/office/drawing/2014/main" id="{8B9DACED-FEC9-A050-618E-B036ACD8DAAB}"/>
              </a:ext>
            </a:extLst>
          </p:cNvPr>
          <p:cNvSpPr/>
          <p:nvPr/>
        </p:nvSpPr>
        <p:spPr>
          <a:xfrm>
            <a:off x="16402283" y="92398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7" name="!!e8">
            <a:extLst>
              <a:ext uri="{FF2B5EF4-FFF2-40B4-BE49-F238E27FC236}">
                <a16:creationId xmlns:a16="http://schemas.microsoft.com/office/drawing/2014/main" id="{5F10F499-2C5F-4A75-C59E-EB468F19F083}"/>
              </a:ext>
            </a:extLst>
          </p:cNvPr>
          <p:cNvCxnSpPr>
            <a:cxnSpLocks/>
            <a:stCxn id="6" idx="6"/>
            <a:endCxn id="16" idx="2"/>
          </p:cNvCxnSpPr>
          <p:nvPr/>
        </p:nvCxnSpPr>
        <p:spPr>
          <a:xfrm flipV="1">
            <a:off x="13304462" y="9959806"/>
            <a:ext cx="3097821" cy="3102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D1B47918-8F96-456D-BA17-8F5EE71483C1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17631400" y="7216975"/>
            <a:ext cx="2910554" cy="223371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7">
            <a:extLst>
              <a:ext uri="{FF2B5EF4-FFF2-40B4-BE49-F238E27FC236}">
                <a16:creationId xmlns:a16="http://schemas.microsoft.com/office/drawing/2014/main" id="{EC4E76EA-4500-AE9D-553E-3C97E20144BA}"/>
              </a:ext>
            </a:extLst>
          </p:cNvPr>
          <p:cNvCxnSpPr>
            <a:cxnSpLocks/>
            <a:stCxn id="4" idx="5"/>
            <a:endCxn id="15" idx="1"/>
          </p:cNvCxnSpPr>
          <p:nvPr/>
        </p:nvCxnSpPr>
        <p:spPr>
          <a:xfrm>
            <a:off x="17831982" y="3713018"/>
            <a:ext cx="2709972" cy="2485723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!!w10">
            <a:extLst>
              <a:ext uri="{FF2B5EF4-FFF2-40B4-BE49-F238E27FC236}">
                <a16:creationId xmlns:a16="http://schemas.microsoft.com/office/drawing/2014/main" id="{004E3A9C-1D2E-7998-2F6C-52DE7249B2FA}"/>
              </a:ext>
            </a:extLst>
          </p:cNvPr>
          <p:cNvSpPr/>
          <p:nvPr/>
        </p:nvSpPr>
        <p:spPr>
          <a:xfrm>
            <a:off x="3020400" y="796637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w9">
            <a:extLst>
              <a:ext uri="{FF2B5EF4-FFF2-40B4-BE49-F238E27FC236}">
                <a16:creationId xmlns:a16="http://schemas.microsoft.com/office/drawing/2014/main" id="{9BB087C1-8336-7EC1-8BC9-F99479B990DF}"/>
              </a:ext>
            </a:extLst>
          </p:cNvPr>
          <p:cNvSpPr/>
          <p:nvPr/>
        </p:nvSpPr>
        <p:spPr>
          <a:xfrm>
            <a:off x="7076290" y="9534408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8">
            <a:extLst>
              <a:ext uri="{FF2B5EF4-FFF2-40B4-BE49-F238E27FC236}">
                <a16:creationId xmlns:a16="http://schemas.microsoft.com/office/drawing/2014/main" id="{177E515B-9CDA-4021-039A-CBA12E1CD94F}"/>
              </a:ext>
            </a:extLst>
          </p:cNvPr>
          <p:cNvSpPr/>
          <p:nvPr/>
        </p:nvSpPr>
        <p:spPr>
          <a:xfrm>
            <a:off x="13893286" y="9625045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5">
            <a:extLst>
              <a:ext uri="{FF2B5EF4-FFF2-40B4-BE49-F238E27FC236}">
                <a16:creationId xmlns:a16="http://schemas.microsoft.com/office/drawing/2014/main" id="{7170240E-DEC5-B3D6-0F74-A544D3D29FBD}"/>
              </a:ext>
            </a:extLst>
          </p:cNvPr>
          <p:cNvSpPr/>
          <p:nvPr/>
        </p:nvSpPr>
        <p:spPr>
          <a:xfrm>
            <a:off x="18586749" y="777380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!!w7">
            <a:extLst>
              <a:ext uri="{FF2B5EF4-FFF2-40B4-BE49-F238E27FC236}">
                <a16:creationId xmlns:a16="http://schemas.microsoft.com/office/drawing/2014/main" id="{C4BBCE0D-5844-2035-6D62-35AEF34FA8AD}"/>
              </a:ext>
            </a:extLst>
          </p:cNvPr>
          <p:cNvSpPr/>
          <p:nvPr/>
        </p:nvSpPr>
        <p:spPr>
          <a:xfrm>
            <a:off x="18586749" y="445279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67C0CB87-3DAE-502E-FDEC-D155144D405C}"/>
              </a:ext>
            </a:extLst>
          </p:cNvPr>
          <p:cNvSpPr/>
          <p:nvPr/>
        </p:nvSpPr>
        <p:spPr>
          <a:xfrm>
            <a:off x="7404081" y="275008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30B88A09-265B-284F-C397-FB77AD3D2C12}"/>
              </a:ext>
            </a:extLst>
          </p:cNvPr>
          <p:cNvSpPr/>
          <p:nvPr/>
        </p:nvSpPr>
        <p:spPr>
          <a:xfrm rot="18815629">
            <a:off x="2882974" y="429425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w6">
            <a:extLst>
              <a:ext uri="{FF2B5EF4-FFF2-40B4-BE49-F238E27FC236}">
                <a16:creationId xmlns:a16="http://schemas.microsoft.com/office/drawing/2014/main" id="{3D70D4C7-71AC-17AA-CE33-D09B5C5FFAE8}"/>
              </a:ext>
            </a:extLst>
          </p:cNvPr>
          <p:cNvSpPr/>
          <p:nvPr/>
        </p:nvSpPr>
        <p:spPr>
          <a:xfrm>
            <a:off x="12375314" y="569819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!!w4">
            <a:extLst>
              <a:ext uri="{FF2B5EF4-FFF2-40B4-BE49-F238E27FC236}">
                <a16:creationId xmlns:a16="http://schemas.microsoft.com/office/drawing/2014/main" id="{7D59E628-B5CB-1446-9176-E12DD7DB72CE}"/>
              </a:ext>
            </a:extLst>
          </p:cNvPr>
          <p:cNvSpPr/>
          <p:nvPr/>
        </p:nvSpPr>
        <p:spPr>
          <a:xfrm>
            <a:off x="7517422" y="5288762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!!w3">
            <a:extLst>
              <a:ext uri="{FF2B5EF4-FFF2-40B4-BE49-F238E27FC236}">
                <a16:creationId xmlns:a16="http://schemas.microsoft.com/office/drawing/2014/main" id="{261B7D25-A455-2F4F-5803-078D17E30654}"/>
              </a:ext>
            </a:extLst>
          </p:cNvPr>
          <p:cNvSpPr/>
          <p:nvPr/>
        </p:nvSpPr>
        <p:spPr>
          <a:xfrm>
            <a:off x="14075553" y="2871214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BB1013E-CE5F-ED5A-CDE6-F3AA82F4E9D3}"/>
              </a:ext>
            </a:extLst>
          </p:cNvPr>
          <p:cNvSpPr/>
          <p:nvPr/>
        </p:nvSpPr>
        <p:spPr>
          <a:xfrm>
            <a:off x="19359461" y="3488381"/>
            <a:ext cx="1610779" cy="6932637"/>
          </a:xfrm>
          <a:custGeom>
            <a:avLst/>
            <a:gdLst>
              <a:gd name="connsiteX0" fmla="*/ 574459 w 1610779"/>
              <a:gd name="connsiteY0" fmla="*/ 0 h 6932637"/>
              <a:gd name="connsiteX1" fmla="*/ 5499 w 1610779"/>
              <a:gd name="connsiteY1" fmla="*/ 6502400 h 6932637"/>
              <a:gd name="connsiteX2" fmla="*/ 879259 w 1610779"/>
              <a:gd name="connsiteY2" fmla="*/ 6339840 h 6932637"/>
              <a:gd name="connsiteX3" fmla="*/ 1610779 w 1610779"/>
              <a:gd name="connsiteY3" fmla="*/ 6522720 h 69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779" h="6932637">
                <a:moveTo>
                  <a:pt x="574459" y="0"/>
                </a:moveTo>
                <a:cubicBezTo>
                  <a:pt x="264579" y="2722880"/>
                  <a:pt x="-45301" y="5445760"/>
                  <a:pt x="5499" y="6502400"/>
                </a:cubicBezTo>
                <a:cubicBezTo>
                  <a:pt x="56299" y="7559040"/>
                  <a:pt x="611712" y="6336453"/>
                  <a:pt x="879259" y="6339840"/>
                </a:cubicBezTo>
                <a:cubicBezTo>
                  <a:pt x="1146806" y="6343227"/>
                  <a:pt x="1378792" y="6432973"/>
                  <a:pt x="1610779" y="652272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B60ED4FD-819B-BD01-E0DE-CB24147F5FF2}"/>
              </a:ext>
            </a:extLst>
          </p:cNvPr>
          <p:cNvSpPr/>
          <p:nvPr/>
        </p:nvSpPr>
        <p:spPr>
          <a:xfrm rot="10800000">
            <a:off x="7181505" y="2574538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!!a">
            <a:extLst>
              <a:ext uri="{FF2B5EF4-FFF2-40B4-BE49-F238E27FC236}">
                <a16:creationId xmlns:a16="http://schemas.microsoft.com/office/drawing/2014/main" id="{036AE31D-497D-F0B4-9E41-009BF1F99619}"/>
              </a:ext>
            </a:extLst>
          </p:cNvPr>
          <p:cNvSpPr/>
          <p:nvPr/>
        </p:nvSpPr>
        <p:spPr>
          <a:xfrm>
            <a:off x="614469" y="-15545"/>
            <a:ext cx="8303082" cy="12937181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!!b">
            <a:extLst>
              <a:ext uri="{FF2B5EF4-FFF2-40B4-BE49-F238E27FC236}">
                <a16:creationId xmlns:a16="http://schemas.microsoft.com/office/drawing/2014/main" id="{54B43CC0-168C-E241-FFB6-62C123201E90}"/>
              </a:ext>
            </a:extLst>
          </p:cNvPr>
          <p:cNvSpPr/>
          <p:nvPr/>
        </p:nvSpPr>
        <p:spPr>
          <a:xfrm>
            <a:off x="9139418" y="1382258"/>
            <a:ext cx="12937140" cy="11073902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Candy: A problem on leetcode">
            <a:extLst>
              <a:ext uri="{FF2B5EF4-FFF2-40B4-BE49-F238E27FC236}">
                <a16:creationId xmlns:a16="http://schemas.microsoft.com/office/drawing/2014/main" id="{1C836C3C-1FAE-56A5-C046-C4FCB72CCBBF}"/>
              </a:ext>
            </a:extLst>
          </p:cNvPr>
          <p:cNvSpPr/>
          <p:nvPr/>
        </p:nvSpPr>
        <p:spPr>
          <a:xfrm>
            <a:off x="14779838" y="6129002"/>
            <a:ext cx="9541636" cy="280740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5400" dirty="0"/>
              <a:t>Looking at the cut, can you upper bound the maximum flow?</a:t>
            </a:r>
            <a:endParaRPr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236EC719-A6C8-8FE8-6B84-4FA011866274}"/>
                  </a:ext>
                </a:extLst>
              </p:cNvPr>
              <p:cNvSpPr/>
              <p:nvPr/>
            </p:nvSpPr>
            <p:spPr>
              <a:xfrm>
                <a:off x="15864535" y="9294853"/>
                <a:ext cx="7181304" cy="282725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≤30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236EC719-A6C8-8FE8-6B84-4FA0118662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4535" y="9294853"/>
                <a:ext cx="7181304" cy="282725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!!cut">
            <a:extLst>
              <a:ext uri="{FF2B5EF4-FFF2-40B4-BE49-F238E27FC236}">
                <a16:creationId xmlns:a16="http://schemas.microsoft.com/office/drawing/2014/main" id="{BE3BB599-9372-F1DE-72D6-678918337175}"/>
              </a:ext>
            </a:extLst>
          </p:cNvPr>
          <p:cNvSpPr/>
          <p:nvPr/>
        </p:nvSpPr>
        <p:spPr>
          <a:xfrm>
            <a:off x="7699044" y="1228575"/>
            <a:ext cx="3034690" cy="9202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 = {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ab,de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}</a:t>
            </a:r>
          </a:p>
        </p:txBody>
      </p:sp>
      <p:sp>
        <p:nvSpPr>
          <p:cNvPr id="40" name="!!atext">
            <a:extLst>
              <a:ext uri="{FF2B5EF4-FFF2-40B4-BE49-F238E27FC236}">
                <a16:creationId xmlns:a16="http://schemas.microsoft.com/office/drawing/2014/main" id="{366750E0-AC59-57ED-712F-3F1B44D34DDA}"/>
              </a:ext>
            </a:extLst>
          </p:cNvPr>
          <p:cNvSpPr/>
          <p:nvPr/>
        </p:nvSpPr>
        <p:spPr>
          <a:xfrm>
            <a:off x="5637851" y="1503373"/>
            <a:ext cx="1158240" cy="79454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0264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2">
            <a:extLst>
              <a:ext uri="{FF2B5EF4-FFF2-40B4-BE49-F238E27FC236}">
                <a16:creationId xmlns:a16="http://schemas.microsoft.com/office/drawing/2014/main" id="{F1BDA82D-ACEE-64AD-6659-B1D13F5E86BC}"/>
              </a:ext>
            </a:extLst>
          </p:cNvPr>
          <p:cNvSpPr/>
          <p:nvPr/>
        </p:nvSpPr>
        <p:spPr>
          <a:xfrm>
            <a:off x="585877" y="3448050"/>
            <a:ext cx="23212246" cy="992505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ea typeface="Chalkduster"/>
                <a:cs typeface="Chalkduster"/>
              </a:rPr>
              <a:t>But why are we bothered about cuts?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We will show that the </a:t>
            </a:r>
            <a:r>
              <a:rPr lang="en-IN" sz="6000" dirty="0">
                <a:solidFill>
                  <a:schemeClr val="tx1"/>
                </a:solidFill>
                <a:latin typeface="Bradley Hand" pitchFamily="2" charset="77"/>
                <a:ea typeface="Chalkduster"/>
                <a:cs typeface="Chalkduster"/>
              </a:rPr>
              <a:t>maximum flow in the graph is equal to the weight of the minimum cut 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This is a remarkable statement as we never mentioned minimum cuts while describing the algorithm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But in the analysis, we will use minimum cuts heavily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And there is a deep relation between maximum flows and minimum cuts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A feature of a elegant algorithm is that its code is easy but its analysis is even more elegant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This is one such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138A1AC3-33AC-7672-AA0D-6C6753B15B00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138A1AC3-33AC-7672-AA0D-6C6753B15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267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/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Corollary: Let C be a minimum cut in the graph. 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1001F689-F694-E9E9-CA72-9F5342FB9638}"/>
                  </a:ext>
                </a:extLst>
              </p:cNvPr>
              <p:cNvSpPr/>
              <p:nvPr/>
            </p:nvSpPr>
            <p:spPr>
              <a:xfrm>
                <a:off x="585877" y="5298942"/>
                <a:ext cx="23212246" cy="801709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   flow =</a:t>
                </a:r>
                <a:r>
                  <a:rPr lang="en-US" sz="4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Can it happen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 is not a minimum cut?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Assume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pPr>
                      <m:e>
                        <m:r>
                          <a:rPr lang="en-US" sz="4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𝐶</m:t>
                        </m:r>
                      </m:e>
                      <m:sup>
                        <m:r>
                          <a:rPr lang="en-US" sz="4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not a minimum cut and C is some minimum cut in the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Then, flow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&gt;</m:t>
                    </m:r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1001F689-F694-E9E9-CA72-9F5342FB9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5298942"/>
                <a:ext cx="23212246" cy="8017095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1">
                <a:extLst>
                  <a:ext uri="{FF2B5EF4-FFF2-40B4-BE49-F238E27FC236}">
                    <a16:creationId xmlns:a16="http://schemas.microsoft.com/office/drawing/2014/main" id="{3A7C61D3-3084-297B-AE30-FE681BF742A6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5" name="!!box1">
                <a:extLst>
                  <a:ext uri="{FF2B5EF4-FFF2-40B4-BE49-F238E27FC236}">
                    <a16:creationId xmlns:a16="http://schemas.microsoft.com/office/drawing/2014/main" id="{3A7C61D3-3084-297B-AE30-FE681BF742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351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/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Corollary: Let C be a minimum cut in the graph. 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1001F689-F694-E9E9-CA72-9F5342FB9638}"/>
                  </a:ext>
                </a:extLst>
              </p:cNvPr>
              <p:cNvSpPr/>
              <p:nvPr/>
            </p:nvSpPr>
            <p:spPr>
              <a:xfrm>
                <a:off x="585877" y="5298942"/>
                <a:ext cx="23212246" cy="801709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   flow =</a:t>
                </a:r>
                <a:r>
                  <a:rPr lang="en-US" sz="4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Can it happen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 is not a minimum cut?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Assume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pPr>
                      <m:e>
                        <m:r>
                          <a:rPr lang="en-US" sz="4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𝐶</m:t>
                        </m:r>
                      </m:e>
                      <m:sup>
                        <m:r>
                          <a:rPr lang="en-US" sz="4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not a minimum cut and C is some minimum cut in the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Then, flow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&gt;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1001F689-F694-E9E9-CA72-9F5342FB9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5298942"/>
                <a:ext cx="23212246" cy="8017095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1">
                <a:extLst>
                  <a:ext uri="{FF2B5EF4-FFF2-40B4-BE49-F238E27FC236}">
                    <a16:creationId xmlns:a16="http://schemas.microsoft.com/office/drawing/2014/main" id="{6DB6CA88-7B7F-EA2C-4C2F-CC3216F89CCD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5" name="!!box1">
                <a:extLst>
                  <a:ext uri="{FF2B5EF4-FFF2-40B4-BE49-F238E27FC236}">
                    <a16:creationId xmlns:a16="http://schemas.microsoft.com/office/drawing/2014/main" id="{6DB6CA88-7B7F-EA2C-4C2F-CC3216F89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95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/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Corollary: Let C be a minimum cut in the graph. 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1001F689-F694-E9E9-CA72-9F5342FB9638}"/>
                  </a:ext>
                </a:extLst>
              </p:cNvPr>
              <p:cNvSpPr/>
              <p:nvPr/>
            </p:nvSpPr>
            <p:spPr>
              <a:xfrm>
                <a:off x="585877" y="5298942"/>
                <a:ext cx="23212246" cy="801709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   flow =</a:t>
                </a:r>
                <a:r>
                  <a:rPr lang="en-US" sz="4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Can it happen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 is not a minimum cut?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Assume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pPr>
                      <m:e>
                        <m:r>
                          <a:rPr lang="en-US" sz="4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𝐶</m:t>
                        </m:r>
                      </m:e>
                      <m:sup>
                        <m:r>
                          <a:rPr lang="en-US" sz="4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not a minimum cut and C is some minimum cut in the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Then, flow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&gt;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maximum flow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1001F689-F694-E9E9-CA72-9F5342FB9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5298942"/>
                <a:ext cx="23212246" cy="8017095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1">
                <a:extLst>
                  <a:ext uri="{FF2B5EF4-FFF2-40B4-BE49-F238E27FC236}">
                    <a16:creationId xmlns:a16="http://schemas.microsoft.com/office/drawing/2014/main" id="{64492CB4-0926-E84C-505E-FD1FD735FFE6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5" name="!!box1">
                <a:extLst>
                  <a:ext uri="{FF2B5EF4-FFF2-40B4-BE49-F238E27FC236}">
                    <a16:creationId xmlns:a16="http://schemas.microsoft.com/office/drawing/2014/main" id="{64492CB4-0926-E84C-505E-FD1FD735FF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9573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/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Corollary: Let C be a minimum cut in the graph. 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1001F689-F694-E9E9-CA72-9F5342FB9638}"/>
                  </a:ext>
                </a:extLst>
              </p:cNvPr>
              <p:cNvSpPr/>
              <p:nvPr/>
            </p:nvSpPr>
            <p:spPr>
              <a:xfrm>
                <a:off x="585877" y="5298942"/>
                <a:ext cx="23212246" cy="801709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   flow =</a:t>
                </a:r>
                <a:r>
                  <a:rPr lang="en-US" sz="4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Can it happen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 is not a minimum cut?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Assume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pPr>
                      <m:e>
                        <m:r>
                          <a:rPr lang="en-US" sz="4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𝐶</m:t>
                        </m:r>
                      </m:e>
                      <m:sup>
                        <m:r>
                          <a:rPr lang="en-US" sz="4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not a minimum cut and C is some minimum cut in the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Then,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&gt;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maximum flow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A contradiction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This implies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a minimum cut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Can </a:t>
                </a: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maximum flow be greater than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𝑒</m:t>
                        </m:r>
                        <m:r>
                          <a:rPr lang="en-US" sz="44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halkduster"/>
                                <a:cs typeface="Chalkduster"/>
                              </a:rPr>
                            </m:ctrlPr>
                          </m:sSupPr>
                          <m:e>
                            <m:r>
                              <a:rPr lang="en-US" sz="44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halkduster"/>
                                <a:cs typeface="Chalkduster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halkduster"/>
                                <a:cs typeface="Chalkduster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𝑐</m:t>
                        </m:r>
                        <m:r>
                          <a:rPr lang="en-US" sz="44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(</m:t>
                        </m:r>
                        <m:r>
                          <a:rPr lang="en-US" sz="44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𝑒</m:t>
                        </m:r>
                        <m:r>
                          <a:rPr lang="en-US" sz="44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</a:rPr>
                  <a:t>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No, using our corollary, maximum flow cannot be greater than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IN" sz="4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This implies that flow obtained by the Ford Fulkerson algorithm is the maximum flow and maximum flow is equal to the weight of minimum cut</a:t>
                </a:r>
              </a:p>
            </p:txBody>
          </p:sp>
        </mc:Choice>
        <mc:Fallback xmlns="">
          <p:sp>
            <p:nvSpPr>
              <p:cNvPr id="4" name="!!box2">
                <a:extLst>
                  <a:ext uri="{FF2B5EF4-FFF2-40B4-BE49-F238E27FC236}">
                    <a16:creationId xmlns:a16="http://schemas.microsoft.com/office/drawing/2014/main" id="{1001F689-F694-E9E9-CA72-9F5342FB9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5298942"/>
                <a:ext cx="23212246" cy="8017095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1">
                <a:extLst>
                  <a:ext uri="{FF2B5EF4-FFF2-40B4-BE49-F238E27FC236}">
                    <a16:creationId xmlns:a16="http://schemas.microsoft.com/office/drawing/2014/main" id="{76D4EE22-2F10-EBE0-F3FE-38ADFC13905F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5" name="!!box1">
                <a:extLst>
                  <a:ext uri="{FF2B5EF4-FFF2-40B4-BE49-F238E27FC236}">
                    <a16:creationId xmlns:a16="http://schemas.microsoft.com/office/drawing/2014/main" id="{76D4EE22-2F10-EBE0-F3FE-38ADFC1390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06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/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Corollary: Let C be a minimum cut in the graph. 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4725C1DF-945C-9DE9-DB45-D34C97889065}"/>
                  </a:ext>
                </a:extLst>
              </p:cNvPr>
              <p:cNvSpPr/>
              <p:nvPr/>
            </p:nvSpPr>
            <p:spPr>
              <a:xfrm>
                <a:off x="585877" y="5601881"/>
                <a:ext cx="23212246" cy="317635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algorithm. 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 flow =</a:t>
                </a:r>
                <a:r>
                  <a:rPr lang="en-US" sz="4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, then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 returns a  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4725C1DF-945C-9DE9-DB45-D34C978890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5601881"/>
                <a:ext cx="23212246" cy="3176359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CE8F887F-058F-3408-1C63-960D29A26872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CE8F887F-058F-3408-1C63-960D29A26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055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Proof by induction on the number of iterations of the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before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after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/>
              <p:nvPr/>
            </p:nvSpPr>
            <p:spPr>
              <a:xfrm>
                <a:off x="6705932" y="4767176"/>
                <a:ext cx="1145981" cy="7264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932" y="4767176"/>
                <a:ext cx="1145981" cy="726440"/>
              </a:xfrm>
              <a:prstGeom prst="roundRect">
                <a:avLst/>
              </a:prstGeom>
              <a:blipFill>
                <a:blip r:embed="rId5"/>
                <a:stretch>
                  <a:fillRect l="-3960" b="-7353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36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/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Corollary: Let C be a minimum cut in the graph. 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1">
                <a:extLst>
                  <a:ext uri="{FF2B5EF4-FFF2-40B4-BE49-F238E27FC236}">
                    <a16:creationId xmlns:a16="http://schemas.microsoft.com/office/drawing/2014/main" id="{7851A08B-50CB-2772-D976-AFB2B86DA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214282"/>
                <a:ext cx="23212246" cy="1723478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4725C1DF-945C-9DE9-DB45-D34C97889065}"/>
                  </a:ext>
                </a:extLst>
              </p:cNvPr>
              <p:cNvSpPr/>
              <p:nvPr/>
            </p:nvSpPr>
            <p:spPr>
              <a:xfrm>
                <a:off x="585877" y="5601881"/>
                <a:ext cx="23212246" cy="317635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algorithm. 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 flow =</a:t>
                </a:r>
                <a:r>
                  <a:rPr lang="en-US" sz="4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, then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 returns a maximum flow  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4725C1DF-945C-9DE9-DB45-D34C978890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5601881"/>
                <a:ext cx="23212246" cy="3176359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294F6A1E-8D68-2725-0BE9-49555545BF80}"/>
                  </a:ext>
                </a:extLst>
              </p:cNvPr>
              <p:cNvSpPr/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Let C be a cut. Then maximum flow is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the weight of the cut.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Or in other words,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Maximum flow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294F6A1E-8D68-2725-0BE9-49555545B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399962"/>
                <a:ext cx="23212246" cy="2587078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469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4725C1DF-945C-9DE9-DB45-D34C97889065}"/>
                  </a:ext>
                </a:extLst>
              </p:cNvPr>
              <p:cNvSpPr/>
              <p:nvPr/>
            </p:nvSpPr>
            <p:spPr>
              <a:xfrm>
                <a:off x="585877" y="458381"/>
                <a:ext cx="23212246" cy="317635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algorithm. 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 flow =</a:t>
                </a:r>
                <a:r>
                  <a:rPr lang="en-US" sz="4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, then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 returns a maximum flow  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4725C1DF-945C-9DE9-DB45-D34C978890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458381"/>
                <a:ext cx="23212246" cy="3176359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F73B6C-FFC6-57E8-6F3A-CA258E3F85C0}"/>
              </a:ext>
            </a:extLst>
          </p:cNvPr>
          <p:cNvSpPr/>
          <p:nvPr/>
        </p:nvSpPr>
        <p:spPr>
          <a:xfrm>
            <a:off x="585876" y="4875253"/>
            <a:ext cx="23212245" cy="104929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following lemma will play a crucial role in proving the above lemma.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A7275645-77F9-9564-6424-52CA907CFC1C}"/>
                  </a:ext>
                </a:extLst>
              </p:cNvPr>
              <p:cNvSpPr/>
              <p:nvPr/>
            </p:nvSpPr>
            <p:spPr>
              <a:xfrm>
                <a:off x="585876" y="726680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A7275645-77F9-9564-6424-52CA907CFC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6" y="7266802"/>
                <a:ext cx="23212245" cy="378219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15C8D0-6B6F-F731-0D09-2C8838485866}"/>
              </a:ext>
            </a:extLst>
          </p:cNvPr>
          <p:cNvSpPr/>
          <p:nvPr/>
        </p:nvSpPr>
        <p:spPr>
          <a:xfrm>
            <a:off x="585876" y="12208322"/>
            <a:ext cx="23212245" cy="104929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first visualize what this lemma means.</a:t>
            </a:r>
          </a:p>
        </p:txBody>
      </p:sp>
    </p:spTree>
    <p:extLst>
      <p:ext uri="{BB962C8B-B14F-4D97-AF65-F5344CB8AC3E}">
        <p14:creationId xmlns:p14="http://schemas.microsoft.com/office/powerpoint/2010/main" val="3606047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46D3CBDA-4CE7-7DD9-5DAC-47AF9AE12D64}"/>
              </a:ext>
            </a:extLst>
          </p:cNvPr>
          <p:cNvSpPr/>
          <p:nvPr/>
        </p:nvSpPr>
        <p:spPr>
          <a:xfrm>
            <a:off x="1186491" y="461512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51BFC1E3-F1D7-A648-8ADA-153CDC806965}"/>
              </a:ext>
            </a:extLst>
          </p:cNvPr>
          <p:cNvSpPr/>
          <p:nvPr/>
        </p:nvSpPr>
        <p:spPr>
          <a:xfrm>
            <a:off x="5087033" y="130974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FB90CF21-1C8B-5AD4-8BBC-FB2E5C38BBCB}"/>
              </a:ext>
            </a:extLst>
          </p:cNvPr>
          <p:cNvSpPr/>
          <p:nvPr/>
        </p:nvSpPr>
        <p:spPr>
          <a:xfrm>
            <a:off x="14977589" y="1301027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5" name="!!p4">
            <a:extLst>
              <a:ext uri="{FF2B5EF4-FFF2-40B4-BE49-F238E27FC236}">
                <a16:creationId xmlns:a16="http://schemas.microsoft.com/office/drawing/2014/main" id="{3C76F914-56F8-0607-C2EE-F5209736A71A}"/>
              </a:ext>
            </a:extLst>
          </p:cNvPr>
          <p:cNvSpPr/>
          <p:nvPr/>
        </p:nvSpPr>
        <p:spPr>
          <a:xfrm>
            <a:off x="4926836" y="806662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p5">
            <a:extLst>
              <a:ext uri="{FF2B5EF4-FFF2-40B4-BE49-F238E27FC236}">
                <a16:creationId xmlns:a16="http://schemas.microsoft.com/office/drawing/2014/main" id="{B4341151-0103-6A96-4A3C-3EBBB84F477B}"/>
              </a:ext>
            </a:extLst>
          </p:cNvPr>
          <p:cNvSpPr/>
          <p:nvPr/>
        </p:nvSpPr>
        <p:spPr>
          <a:xfrm>
            <a:off x="9833879" y="810251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58725379-3265-B7B3-0171-FFEC889077B6}"/>
              </a:ext>
            </a:extLst>
          </p:cNvPr>
          <p:cNvSpPr/>
          <p:nvPr/>
        </p:nvSpPr>
        <p:spPr>
          <a:xfrm>
            <a:off x="9930277" y="134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8" name="!!e2">
            <a:extLst>
              <a:ext uri="{FF2B5EF4-FFF2-40B4-BE49-F238E27FC236}">
                <a16:creationId xmlns:a16="http://schemas.microsoft.com/office/drawing/2014/main" id="{B6829F18-42AB-40FD-90C1-E48A7E876B0E}"/>
              </a:ext>
            </a:extLst>
          </p:cNvPr>
          <p:cNvCxnSpPr>
            <a:cxnSpLocks/>
            <a:stCxn id="3" idx="6"/>
            <a:endCxn id="7" idx="2"/>
          </p:cNvCxnSpPr>
          <p:nvPr/>
        </p:nvCxnSpPr>
        <p:spPr>
          <a:xfrm>
            <a:off x="6527033" y="2029745"/>
            <a:ext cx="3403244" cy="3376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6">
            <a:extLst>
              <a:ext uri="{FF2B5EF4-FFF2-40B4-BE49-F238E27FC236}">
                <a16:creationId xmlns:a16="http://schemas.microsoft.com/office/drawing/2014/main" id="{1F107AC5-B18C-6135-8516-38E64C6B3D92}"/>
              </a:ext>
            </a:extLst>
          </p:cNvPr>
          <p:cNvCxnSpPr>
            <a:cxnSpLocks/>
            <a:stCxn id="5" idx="0"/>
            <a:endCxn id="4" idx="3"/>
          </p:cNvCxnSpPr>
          <p:nvPr/>
        </p:nvCxnSpPr>
        <p:spPr>
          <a:xfrm flipV="1">
            <a:off x="5646836" y="2530144"/>
            <a:ext cx="9541636" cy="553647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4">
            <a:extLst>
              <a:ext uri="{FF2B5EF4-FFF2-40B4-BE49-F238E27FC236}">
                <a16:creationId xmlns:a16="http://schemas.microsoft.com/office/drawing/2014/main" id="{10D03869-8C55-A0A0-D101-5CC712360AFE}"/>
              </a:ext>
            </a:extLst>
          </p:cNvPr>
          <p:cNvCxnSpPr>
            <a:cxnSpLocks/>
            <a:stCxn id="3" idx="5"/>
            <a:endCxn id="6" idx="0"/>
          </p:cNvCxnSpPr>
          <p:nvPr/>
        </p:nvCxnSpPr>
        <p:spPr>
          <a:xfrm>
            <a:off x="6316150" y="2538862"/>
            <a:ext cx="4237729" cy="556365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B275B1A3-1B3A-0889-7439-A28F3E881596}"/>
              </a:ext>
            </a:extLst>
          </p:cNvPr>
          <p:cNvCxnSpPr>
            <a:cxnSpLocks/>
            <a:stCxn id="3" idx="2"/>
            <a:endCxn id="2" idx="7"/>
          </p:cNvCxnSpPr>
          <p:nvPr/>
        </p:nvCxnSpPr>
        <p:spPr>
          <a:xfrm flipH="1">
            <a:off x="2415608" y="2029745"/>
            <a:ext cx="2671425" cy="279626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0">
            <a:extLst>
              <a:ext uri="{FF2B5EF4-FFF2-40B4-BE49-F238E27FC236}">
                <a16:creationId xmlns:a16="http://schemas.microsoft.com/office/drawing/2014/main" id="{688EBC1D-762E-A823-903E-8862BB2C48A5}"/>
              </a:ext>
            </a:extLst>
          </p:cNvPr>
          <p:cNvCxnSpPr>
            <a:cxnSpLocks/>
            <a:stCxn id="5" idx="2"/>
            <a:endCxn id="2" idx="5"/>
          </p:cNvCxnSpPr>
          <p:nvPr/>
        </p:nvCxnSpPr>
        <p:spPr>
          <a:xfrm flipH="1" flipV="1">
            <a:off x="2415608" y="5844243"/>
            <a:ext cx="2511228" cy="294238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9">
            <a:extLst>
              <a:ext uri="{FF2B5EF4-FFF2-40B4-BE49-F238E27FC236}">
                <a16:creationId xmlns:a16="http://schemas.microsoft.com/office/drawing/2014/main" id="{E91AD5E9-424B-A45D-8FC6-E50AECD26DB8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6366836" y="8786623"/>
            <a:ext cx="3467043" cy="3589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3">
            <a:extLst>
              <a:ext uri="{FF2B5EF4-FFF2-40B4-BE49-F238E27FC236}">
                <a16:creationId xmlns:a16="http://schemas.microsoft.com/office/drawing/2014/main" id="{C1E7082A-7BE6-B981-89E2-40E5B0215BB6}"/>
              </a:ext>
            </a:extLst>
          </p:cNvPr>
          <p:cNvCxnSpPr>
            <a:cxnSpLocks/>
            <a:stCxn id="7" idx="6"/>
            <a:endCxn id="4" idx="2"/>
          </p:cNvCxnSpPr>
          <p:nvPr/>
        </p:nvCxnSpPr>
        <p:spPr>
          <a:xfrm flipV="1">
            <a:off x="11370277" y="2021027"/>
            <a:ext cx="3607312" cy="42479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ink">
            <a:extLst>
              <a:ext uri="{FF2B5EF4-FFF2-40B4-BE49-F238E27FC236}">
                <a16:creationId xmlns:a16="http://schemas.microsoft.com/office/drawing/2014/main" id="{BC2D61B9-DFB7-42E2-4F2A-16FB688E2052}"/>
              </a:ext>
            </a:extLst>
          </p:cNvPr>
          <p:cNvSpPr/>
          <p:nvPr/>
        </p:nvSpPr>
        <p:spPr>
          <a:xfrm>
            <a:off x="20397037" y="4982624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16" name="!!p6">
            <a:extLst>
              <a:ext uri="{FF2B5EF4-FFF2-40B4-BE49-F238E27FC236}">
                <a16:creationId xmlns:a16="http://schemas.microsoft.com/office/drawing/2014/main" id="{BC8AFDCE-FE70-888E-39FE-5979BC07CB0A}"/>
              </a:ext>
            </a:extLst>
          </p:cNvPr>
          <p:cNvSpPr/>
          <p:nvPr/>
        </p:nvSpPr>
        <p:spPr>
          <a:xfrm>
            <a:off x="14777007" y="805693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7" name="!!e8">
            <a:extLst>
              <a:ext uri="{FF2B5EF4-FFF2-40B4-BE49-F238E27FC236}">
                <a16:creationId xmlns:a16="http://schemas.microsoft.com/office/drawing/2014/main" id="{79F53C05-46E1-C62C-2EC3-E2913C3E9BF7}"/>
              </a:ext>
            </a:extLst>
          </p:cNvPr>
          <p:cNvCxnSpPr>
            <a:cxnSpLocks/>
            <a:stCxn id="6" idx="6"/>
            <a:endCxn id="16" idx="2"/>
          </p:cNvCxnSpPr>
          <p:nvPr/>
        </p:nvCxnSpPr>
        <p:spPr>
          <a:xfrm flipV="1">
            <a:off x="11273879" y="8776932"/>
            <a:ext cx="3503128" cy="45581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67F492B9-A239-9181-4BBB-046392B2E3BB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16006124" y="6211741"/>
            <a:ext cx="4601796" cy="2056074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7">
            <a:extLst>
              <a:ext uri="{FF2B5EF4-FFF2-40B4-BE49-F238E27FC236}">
                <a16:creationId xmlns:a16="http://schemas.microsoft.com/office/drawing/2014/main" id="{A712230A-B6F7-737B-35E4-12C71B519076}"/>
              </a:ext>
            </a:extLst>
          </p:cNvPr>
          <p:cNvCxnSpPr>
            <a:cxnSpLocks/>
            <a:stCxn id="4" idx="5"/>
            <a:endCxn id="15" idx="1"/>
          </p:cNvCxnSpPr>
          <p:nvPr/>
        </p:nvCxnSpPr>
        <p:spPr>
          <a:xfrm>
            <a:off x="16206706" y="2530144"/>
            <a:ext cx="4401214" cy="2663363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BA813BA-965D-6131-0D17-9E6D38A8123E}"/>
              </a:ext>
            </a:extLst>
          </p:cNvPr>
          <p:cNvSpPr/>
          <p:nvPr/>
        </p:nvSpPr>
        <p:spPr>
          <a:xfrm rot="18777161">
            <a:off x="2403368" y="3908539"/>
            <a:ext cx="1050039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1" name="!!w1">
            <a:extLst>
              <a:ext uri="{FF2B5EF4-FFF2-40B4-BE49-F238E27FC236}">
                <a16:creationId xmlns:a16="http://schemas.microsoft.com/office/drawing/2014/main" id="{6F3A8E63-84C9-DA6F-5DF9-FAAC2959C540}"/>
              </a:ext>
            </a:extLst>
          </p:cNvPr>
          <p:cNvSpPr/>
          <p:nvPr/>
        </p:nvSpPr>
        <p:spPr>
          <a:xfrm rot="18815629">
            <a:off x="3012268" y="3203146"/>
            <a:ext cx="1109401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297CD5B-E155-FB8A-D6B4-88B2B4ACDA0D}"/>
              </a:ext>
            </a:extLst>
          </p:cNvPr>
          <p:cNvSpPr/>
          <p:nvPr/>
        </p:nvSpPr>
        <p:spPr>
          <a:xfrm>
            <a:off x="6579595" y="1632473"/>
            <a:ext cx="1178863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!!w2">
            <a:extLst>
              <a:ext uri="{FF2B5EF4-FFF2-40B4-BE49-F238E27FC236}">
                <a16:creationId xmlns:a16="http://schemas.microsoft.com/office/drawing/2014/main" id="{41268E56-6609-C132-8154-D988BE412D91}"/>
              </a:ext>
            </a:extLst>
          </p:cNvPr>
          <p:cNvSpPr/>
          <p:nvPr/>
        </p:nvSpPr>
        <p:spPr>
          <a:xfrm>
            <a:off x="7512247" y="1609688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565E6CC-A2A9-E63A-9770-8BDFF6C065A0}"/>
              </a:ext>
            </a:extLst>
          </p:cNvPr>
          <p:cNvSpPr/>
          <p:nvPr/>
        </p:nvSpPr>
        <p:spPr>
          <a:xfrm>
            <a:off x="11512664" y="1690390"/>
            <a:ext cx="1178863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5" name="!!w3">
            <a:extLst>
              <a:ext uri="{FF2B5EF4-FFF2-40B4-BE49-F238E27FC236}">
                <a16:creationId xmlns:a16="http://schemas.microsoft.com/office/drawing/2014/main" id="{16DACD0D-414B-CF14-49B6-B4E35270DDCF}"/>
              </a:ext>
            </a:extLst>
          </p:cNvPr>
          <p:cNvSpPr/>
          <p:nvPr/>
        </p:nvSpPr>
        <p:spPr>
          <a:xfrm>
            <a:off x="12450277" y="1688340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5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C9A8BE5-BB64-3070-C06F-6F1D40B8EFCF}"/>
              </a:ext>
            </a:extLst>
          </p:cNvPr>
          <p:cNvSpPr/>
          <p:nvPr/>
        </p:nvSpPr>
        <p:spPr>
          <a:xfrm>
            <a:off x="15416692" y="3481550"/>
            <a:ext cx="1178863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</a:p>
        </p:txBody>
      </p:sp>
      <p:sp>
        <p:nvSpPr>
          <p:cNvPr id="27" name="!!w7">
            <a:extLst>
              <a:ext uri="{FF2B5EF4-FFF2-40B4-BE49-F238E27FC236}">
                <a16:creationId xmlns:a16="http://schemas.microsoft.com/office/drawing/2014/main" id="{AECD8C72-3A4E-0C7F-190C-C81E635B2309}"/>
              </a:ext>
            </a:extLst>
          </p:cNvPr>
          <p:cNvSpPr/>
          <p:nvPr/>
        </p:nvSpPr>
        <p:spPr>
          <a:xfrm>
            <a:off x="16417589" y="3481550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1581BE6-A9D7-8B25-A24A-A9644A459FC2}"/>
              </a:ext>
            </a:extLst>
          </p:cNvPr>
          <p:cNvSpPr/>
          <p:nvPr/>
        </p:nvSpPr>
        <p:spPr>
          <a:xfrm>
            <a:off x="6746498" y="4148367"/>
            <a:ext cx="1178863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9" name="!!w4">
            <a:extLst>
              <a:ext uri="{FF2B5EF4-FFF2-40B4-BE49-F238E27FC236}">
                <a16:creationId xmlns:a16="http://schemas.microsoft.com/office/drawing/2014/main" id="{F0604706-A4AE-2AFF-EDCB-0E782869087D}"/>
              </a:ext>
            </a:extLst>
          </p:cNvPr>
          <p:cNvSpPr/>
          <p:nvPr/>
        </p:nvSpPr>
        <p:spPr>
          <a:xfrm>
            <a:off x="7625588" y="4148367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D245215-5857-660F-BB12-F07E863DE119}"/>
              </a:ext>
            </a:extLst>
          </p:cNvPr>
          <p:cNvSpPr/>
          <p:nvPr/>
        </p:nvSpPr>
        <p:spPr>
          <a:xfrm>
            <a:off x="9353786" y="4572654"/>
            <a:ext cx="1178863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</a:p>
        </p:txBody>
      </p:sp>
      <p:sp>
        <p:nvSpPr>
          <p:cNvPr id="31" name="!!w6">
            <a:extLst>
              <a:ext uri="{FF2B5EF4-FFF2-40B4-BE49-F238E27FC236}">
                <a16:creationId xmlns:a16="http://schemas.microsoft.com/office/drawing/2014/main" id="{1C993768-553D-8AD6-1BF9-C28E2EB35FA4}"/>
              </a:ext>
            </a:extLst>
          </p:cNvPr>
          <p:cNvSpPr/>
          <p:nvPr/>
        </p:nvSpPr>
        <p:spPr>
          <a:xfrm>
            <a:off x="10344731" y="4557799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F3222A3-0E6E-A5CF-2B87-043E78E7F1B4}"/>
              </a:ext>
            </a:extLst>
          </p:cNvPr>
          <p:cNvSpPr/>
          <p:nvPr/>
        </p:nvSpPr>
        <p:spPr>
          <a:xfrm>
            <a:off x="2130309" y="6825978"/>
            <a:ext cx="1178863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</a:p>
        </p:txBody>
      </p:sp>
      <p:sp>
        <p:nvSpPr>
          <p:cNvPr id="33" name="!!w10">
            <a:extLst>
              <a:ext uri="{FF2B5EF4-FFF2-40B4-BE49-F238E27FC236}">
                <a16:creationId xmlns:a16="http://schemas.microsoft.com/office/drawing/2014/main" id="{988C6B41-5DF2-D5ED-70BC-7C391627ABD7}"/>
              </a:ext>
            </a:extLst>
          </p:cNvPr>
          <p:cNvSpPr/>
          <p:nvPr/>
        </p:nvSpPr>
        <p:spPr>
          <a:xfrm>
            <a:off x="3128566" y="6825978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73DF000-6DBE-B6A5-F65F-554D5EBF1596}"/>
              </a:ext>
            </a:extLst>
          </p:cNvPr>
          <p:cNvSpPr/>
          <p:nvPr/>
        </p:nvSpPr>
        <p:spPr>
          <a:xfrm>
            <a:off x="6274470" y="8409080"/>
            <a:ext cx="1178863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</a:p>
        </p:txBody>
      </p:sp>
      <p:sp>
        <p:nvSpPr>
          <p:cNvPr id="35" name="!!w9">
            <a:extLst>
              <a:ext uri="{FF2B5EF4-FFF2-40B4-BE49-F238E27FC236}">
                <a16:creationId xmlns:a16="http://schemas.microsoft.com/office/drawing/2014/main" id="{CD7C9DC2-5CDD-40AC-3EA3-CC24E7BDEA44}"/>
              </a:ext>
            </a:extLst>
          </p:cNvPr>
          <p:cNvSpPr/>
          <p:nvPr/>
        </p:nvSpPr>
        <p:spPr>
          <a:xfrm>
            <a:off x="7184456" y="8394013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4301467-E1FB-1EA2-7A2F-6A186315E463}"/>
              </a:ext>
            </a:extLst>
          </p:cNvPr>
          <p:cNvSpPr/>
          <p:nvPr/>
        </p:nvSpPr>
        <p:spPr>
          <a:xfrm>
            <a:off x="11273879" y="8412965"/>
            <a:ext cx="1178863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</a:p>
        </p:txBody>
      </p:sp>
      <p:sp>
        <p:nvSpPr>
          <p:cNvPr id="37" name="!!w8">
            <a:extLst>
              <a:ext uri="{FF2B5EF4-FFF2-40B4-BE49-F238E27FC236}">
                <a16:creationId xmlns:a16="http://schemas.microsoft.com/office/drawing/2014/main" id="{E36E3D9B-D9E1-A898-426A-04AC59D10705}"/>
              </a:ext>
            </a:extLst>
          </p:cNvPr>
          <p:cNvSpPr/>
          <p:nvPr/>
        </p:nvSpPr>
        <p:spPr>
          <a:xfrm>
            <a:off x="12268010" y="8442171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137549E-F3C2-979C-6E55-5FA97BDF7EC9}"/>
              </a:ext>
            </a:extLst>
          </p:cNvPr>
          <p:cNvSpPr/>
          <p:nvPr/>
        </p:nvSpPr>
        <p:spPr>
          <a:xfrm>
            <a:off x="15416692" y="6825978"/>
            <a:ext cx="1178863" cy="794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</a:p>
        </p:txBody>
      </p:sp>
      <p:sp>
        <p:nvSpPr>
          <p:cNvPr id="39" name="!!w5">
            <a:extLst>
              <a:ext uri="{FF2B5EF4-FFF2-40B4-BE49-F238E27FC236}">
                <a16:creationId xmlns:a16="http://schemas.microsoft.com/office/drawing/2014/main" id="{EC61AC75-AC0D-80BA-D5F9-7E4398865E7E}"/>
              </a:ext>
            </a:extLst>
          </p:cNvPr>
          <p:cNvSpPr/>
          <p:nvPr/>
        </p:nvSpPr>
        <p:spPr>
          <a:xfrm>
            <a:off x="16417589" y="6802560"/>
            <a:ext cx="1245508" cy="7945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10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EF023EA2-46E9-11E0-293B-915061E1D907}"/>
              </a:ext>
            </a:extLst>
          </p:cNvPr>
          <p:cNvSpPr/>
          <p:nvPr/>
        </p:nvSpPr>
        <p:spPr>
          <a:xfrm rot="10800000">
            <a:off x="16506334" y="1940293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1" name="!!a">
            <a:extLst>
              <a:ext uri="{FF2B5EF4-FFF2-40B4-BE49-F238E27FC236}">
                <a16:creationId xmlns:a16="http://schemas.microsoft.com/office/drawing/2014/main" id="{52D89DC3-3EC6-6395-15D9-371095ECF80C}"/>
              </a:ext>
            </a:extLst>
          </p:cNvPr>
          <p:cNvSpPr/>
          <p:nvPr/>
        </p:nvSpPr>
        <p:spPr>
          <a:xfrm>
            <a:off x="445455" y="190501"/>
            <a:ext cx="17461546" cy="10294832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!!atext">
            <a:extLst>
              <a:ext uri="{FF2B5EF4-FFF2-40B4-BE49-F238E27FC236}">
                <a16:creationId xmlns:a16="http://schemas.microsoft.com/office/drawing/2014/main" id="{CC8F7E43-C372-B2DD-7938-94DB9D326D62}"/>
              </a:ext>
            </a:extLst>
          </p:cNvPr>
          <p:cNvSpPr/>
          <p:nvPr/>
        </p:nvSpPr>
        <p:spPr>
          <a:xfrm>
            <a:off x="2910559" y="1855620"/>
            <a:ext cx="1158240" cy="79454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A</a:t>
            </a:r>
          </a:p>
        </p:txBody>
      </p:sp>
      <p:sp>
        <p:nvSpPr>
          <p:cNvPr id="43" name="!!b">
            <a:extLst>
              <a:ext uri="{FF2B5EF4-FFF2-40B4-BE49-F238E27FC236}">
                <a16:creationId xmlns:a16="http://schemas.microsoft.com/office/drawing/2014/main" id="{FCDD0351-D5A5-0FCB-E044-40F310741557}"/>
              </a:ext>
            </a:extLst>
          </p:cNvPr>
          <p:cNvSpPr/>
          <p:nvPr/>
        </p:nvSpPr>
        <p:spPr>
          <a:xfrm>
            <a:off x="19945019" y="4572654"/>
            <a:ext cx="2308672" cy="2200844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!!btext">
            <a:extLst>
              <a:ext uri="{FF2B5EF4-FFF2-40B4-BE49-F238E27FC236}">
                <a16:creationId xmlns:a16="http://schemas.microsoft.com/office/drawing/2014/main" id="{FEE43197-6DFB-803F-8E62-28E8B86722D2}"/>
              </a:ext>
            </a:extLst>
          </p:cNvPr>
          <p:cNvSpPr/>
          <p:nvPr/>
        </p:nvSpPr>
        <p:spPr>
          <a:xfrm>
            <a:off x="21880303" y="6503219"/>
            <a:ext cx="1158240" cy="794544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!!box1">
                <a:extLst>
                  <a:ext uri="{FF2B5EF4-FFF2-40B4-BE49-F238E27FC236}">
                    <a16:creationId xmlns:a16="http://schemas.microsoft.com/office/drawing/2014/main" id="{1CF57BD4-2E9E-2E9E-9B84-A07A5C0DAB8F}"/>
                  </a:ext>
                </a:extLst>
              </p:cNvPr>
              <p:cNvSpPr/>
              <p:nvPr/>
            </p:nvSpPr>
            <p:spPr>
              <a:xfrm>
                <a:off x="585877" y="10399207"/>
                <a:ext cx="23212245" cy="262675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=20= flow from s to t</a:t>
                </a:r>
              </a:p>
            </p:txBody>
          </p:sp>
        </mc:Choice>
        <mc:Fallback xmlns="">
          <p:sp>
            <p:nvSpPr>
              <p:cNvPr id="45" name="!!box1">
                <a:extLst>
                  <a:ext uri="{FF2B5EF4-FFF2-40B4-BE49-F238E27FC236}">
                    <a16:creationId xmlns:a16="http://schemas.microsoft.com/office/drawing/2014/main" id="{1CF57BD4-2E9E-2E9E-9B84-A07A5C0DA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10399207"/>
                <a:ext cx="23212245" cy="262675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170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4725C1DF-945C-9DE9-DB45-D34C97889065}"/>
                  </a:ext>
                </a:extLst>
              </p:cNvPr>
              <p:cNvSpPr/>
              <p:nvPr/>
            </p:nvSpPr>
            <p:spPr>
              <a:xfrm>
                <a:off x="585877" y="458381"/>
                <a:ext cx="23212246" cy="317635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algorithm. 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 flow =</a:t>
                </a:r>
                <a:r>
                  <a:rPr lang="en-US" sz="4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, then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 returns a maximum flow  </a:t>
                </a:r>
              </a:p>
            </p:txBody>
          </p:sp>
        </mc:Choice>
        <mc:Fallback xmlns="">
          <p:sp>
            <p:nvSpPr>
              <p:cNvPr id="5" name="!!box4">
                <a:extLst>
                  <a:ext uri="{FF2B5EF4-FFF2-40B4-BE49-F238E27FC236}">
                    <a16:creationId xmlns:a16="http://schemas.microsoft.com/office/drawing/2014/main" id="{4725C1DF-945C-9DE9-DB45-D34C978890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458381"/>
                <a:ext cx="23212246" cy="3176359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15EEF2F-BA90-594D-D0EE-AFD35123D3FD}"/>
              </a:ext>
            </a:extLst>
          </p:cNvPr>
          <p:cNvSpPr/>
          <p:nvPr/>
        </p:nvSpPr>
        <p:spPr>
          <a:xfrm>
            <a:off x="585877" y="9282242"/>
            <a:ext cx="23212245" cy="104929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assume the above lemma. Now lets try to prove our main lemma.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5521BDBD-307E-036F-6175-882B3D87EE15}"/>
                  </a:ext>
                </a:extLst>
              </p:cNvPr>
              <p:cNvSpPr/>
              <p:nvPr/>
            </p:nvSpPr>
            <p:spPr>
              <a:xfrm>
                <a:off x="585876" y="4034504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5521BDBD-307E-036F-6175-882B3D87EE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6" y="4034504"/>
                <a:ext cx="23212245" cy="378219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944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algorithm, there is no path from s to t in the residual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the set of all the vertices that are reachable from 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the set of all the vertices not reachable from t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naturally defines a cut, say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!!b">
            <a:extLst>
              <a:ext uri="{FF2B5EF4-FFF2-40B4-BE49-F238E27FC236}">
                <a16:creationId xmlns:a16="http://schemas.microsoft.com/office/drawing/2014/main" id="{7D1859A4-8FBE-0F9D-7E0C-50FFC9BA5496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9C451013-DEDF-DAC7-50C9-4DF17CC60B8D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3EC6C910-5AED-1EDB-454D-0E498E70BCEB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0EEF8E03-DC92-BD95-1C59-B760F95A63FF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102AA148-5D71-E0D9-2B02-2C4438D0A1DF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DCDEF636-4BE4-6F82-C21C-7928CCE745C2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49BC7234-B83F-3570-87CB-2197ECAA2AEA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28E4B432-BFD4-6FD0-B583-ADE90ADC8B8D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59090718-56A2-F019-AA88-B27C44F76B42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BFB80D66-7AA0-60F5-34B0-2936FC8EAAAE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8C4C5DF4-938D-EF08-810B-6E64AB60F1B1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8C4C5DF4-938D-EF08-810B-6E64AB60F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53A164EA-A7B8-11C6-074D-2777324455F0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53A164EA-A7B8-11C6-074D-277732445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 28">
            <a:extLst>
              <a:ext uri="{FF2B5EF4-FFF2-40B4-BE49-F238E27FC236}">
                <a16:creationId xmlns:a16="http://schemas.microsoft.com/office/drawing/2014/main" id="{FB31917C-40A3-7B2A-C479-CB4FCF0EAF50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42666BE-B10F-0F93-409E-5CD7000EA5EC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42666BE-B10F-0F93-409E-5CD7000EA5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524"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6824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algorithm, there is no path from s to t in the residual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the set of all the vertices that are reachable from 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the set of all the vertices not reachable from t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naturally defines a cut, say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now go back to the original graph 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!!b">
            <a:extLst>
              <a:ext uri="{FF2B5EF4-FFF2-40B4-BE49-F238E27FC236}">
                <a16:creationId xmlns:a16="http://schemas.microsoft.com/office/drawing/2014/main" id="{96C82E9B-6E1A-B62D-0633-08ED1E334288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FA514A6E-5E1D-D724-12C6-1A47B901B3FD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EECB207A-9139-EF45-ABC3-30CCC124329E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60B716C9-E372-99B5-D903-7B73631C90D4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99828587-E631-71BD-0DED-A922EE4549E0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9F9180C3-8CC2-8307-9D81-75DD176BA8CA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38E0CAA6-C1AC-60BF-7F99-A0119B991552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36604EBC-9A44-C804-0EE2-19A34D4C1C7C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DE98392C-1E44-043B-7329-60CB4944BD33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178659A8-796C-F665-9A34-67C331B261AD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F97AC6BB-1196-B822-D318-B94FFDC5C8C5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F97AC6BB-1196-B822-D318-B94FFDC5C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CA93C92F-980B-CC12-E8E0-F243A7404EE7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CA93C92F-980B-CC12-E8E0-F243A7404E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 28">
            <a:extLst>
              <a:ext uri="{FF2B5EF4-FFF2-40B4-BE49-F238E27FC236}">
                <a16:creationId xmlns:a16="http://schemas.microsoft.com/office/drawing/2014/main" id="{FFEB89C4-5008-EDD5-0E36-93C8CDB846CA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46C35C92-21BA-8492-C5F3-67F1A46ED338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46C35C92-21BA-8492-C5F3-67F1A46ED3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l="-9524"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5107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algorithm, there is no path from s to t in the residual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the set of all the vertices that are reachable from 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the set of all the vertices not reachable from t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naturally defines a cut, say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now go back to the original graph. We wanted to use the residual graph to define the cut. However, we will use the properties of residual graph.</a:t>
                </a:r>
              </a:p>
            </p:txBody>
          </p:sp>
        </mc:Choice>
        <mc:Fallback xmlns="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!!b">
            <a:extLst>
              <a:ext uri="{FF2B5EF4-FFF2-40B4-BE49-F238E27FC236}">
                <a16:creationId xmlns:a16="http://schemas.microsoft.com/office/drawing/2014/main" id="{C8E28FC8-A2C8-D21C-FBB8-F6ADB3524FCD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267A250F-23AC-AE48-0640-E215CB747792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627BC238-152F-8A81-3CA1-5F89EDC0C64F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7E7D4F35-4328-3D15-1DC6-23C7A3C4028F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2DBAD314-8AC6-AF4B-6D04-1FD7CAF69268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1588ACCC-4CF5-7B66-6A01-9B1069E78613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64E3B7B6-062B-5311-E2AC-1F4982B5D251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1E50FCA1-73FD-3C77-C11A-E0BC3766CF3E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5BA38B61-A955-5895-1228-484A24BE8A36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88447E33-196E-44A8-EC01-3A59E6340CF3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8EE5F0BE-DB8C-C356-E437-E4F15BB06A5B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8EE5F0BE-DB8C-C356-E437-E4F15BB06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5559C06A-8054-4EF5-3A5C-0540C667A890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5559C06A-8054-4EF5-3A5C-0540C667A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 28">
            <a:extLst>
              <a:ext uri="{FF2B5EF4-FFF2-40B4-BE49-F238E27FC236}">
                <a16:creationId xmlns:a16="http://schemas.microsoft.com/office/drawing/2014/main" id="{E369396D-A715-82EF-C4E6-E039FB3FB95E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BA3EFCF1-E4BE-C4D5-7E76-34E094786DA9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BA3EFCF1-E4BE-C4D5-7E76-34E094786D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777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2">
            <a:extLst>
              <a:ext uri="{FF2B5EF4-FFF2-40B4-BE49-F238E27FC236}">
                <a16:creationId xmlns:a16="http://schemas.microsoft.com/office/drawing/2014/main" id="{3EEDB2A0-3282-9683-BEE2-737C15449A0B}"/>
              </a:ext>
            </a:extLst>
          </p:cNvPr>
          <p:cNvSpPr/>
          <p:nvPr/>
        </p:nvSpPr>
        <p:spPr>
          <a:xfrm>
            <a:off x="14955094" y="426720"/>
            <a:ext cx="8843028" cy="1294384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Consider the edges that are going across the cut.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!!b">
            <a:extLst>
              <a:ext uri="{FF2B5EF4-FFF2-40B4-BE49-F238E27FC236}">
                <a16:creationId xmlns:a16="http://schemas.microsoft.com/office/drawing/2014/main" id="{6DD331C2-3CBB-18D7-3093-DBB7F86070EB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BF375A6B-E529-5741-12BA-15E567B78AE9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BE4146E4-236F-7088-F5B9-A0D8B58C76B6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A97E00D3-5341-B86B-011C-788CD2D93AAC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6BC49678-5FB7-7A3A-474C-C3DCC4FB22A0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E8BD23A6-D9BF-66C9-EC51-993E839D7B80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C9A34D73-FCE5-D9C9-6342-75F0977D12CF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65696DF1-6448-D847-56CD-B4AD2D98B11C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F6A59108-A5BB-8A98-5F6D-B590DB4B86FC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6BB3437C-98FB-0E9C-1635-C5053F3FD886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2892DA3-2988-2E05-0FDA-114E15DBBF52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2892DA3-2988-2E05-0FDA-114E15DBB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3150E6CC-93B7-0054-102B-A799ADB4A2D6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3150E6CC-93B7-0054-102B-A799ADB4A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 28">
            <a:extLst>
              <a:ext uri="{FF2B5EF4-FFF2-40B4-BE49-F238E27FC236}">
                <a16:creationId xmlns:a16="http://schemas.microsoft.com/office/drawing/2014/main" id="{02FC1F80-8748-A648-409D-64497BAD2E25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66A282AC-F1B1-646D-86F0-78409398E390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66A282AC-F1B1-646D-86F0-78409398E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!!e10">
            <a:extLst>
              <a:ext uri="{FF2B5EF4-FFF2-40B4-BE49-F238E27FC236}">
                <a16:creationId xmlns:a16="http://schemas.microsoft.com/office/drawing/2014/main" id="{99027D2B-E9FC-15DF-3718-EA01C6EF723C}"/>
              </a:ext>
            </a:extLst>
          </p:cNvPr>
          <p:cNvCxnSpPr>
            <a:cxnSpLocks/>
            <a:stCxn id="21" idx="2"/>
            <a:endCxn id="24" idx="6"/>
          </p:cNvCxnSpPr>
          <p:nvPr/>
        </p:nvCxnSpPr>
        <p:spPr>
          <a:xfrm flipH="1">
            <a:off x="7597056" y="3059186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52049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2">
            <a:extLst>
              <a:ext uri="{FF2B5EF4-FFF2-40B4-BE49-F238E27FC236}">
                <a16:creationId xmlns:a16="http://schemas.microsoft.com/office/drawing/2014/main" id="{3EEDB2A0-3282-9683-BEE2-737C15449A0B}"/>
              </a:ext>
            </a:extLst>
          </p:cNvPr>
          <p:cNvSpPr/>
          <p:nvPr/>
        </p:nvSpPr>
        <p:spPr>
          <a:xfrm>
            <a:off x="14955094" y="426720"/>
            <a:ext cx="8843028" cy="1294384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Consider the edges that are going across the cut.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Look at the edge, say 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What is the flow on this edge at the end of the ford-</a:t>
            </a:r>
            <a:r>
              <a:rPr lang="en-US" sz="4400" dirty="0" err="1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fulkerson</a:t>
            </a:r>
            <a:r>
              <a:rPr lang="en-US" sz="4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 algorithm?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1" name="!!b">
            <a:extLst>
              <a:ext uri="{FF2B5EF4-FFF2-40B4-BE49-F238E27FC236}">
                <a16:creationId xmlns:a16="http://schemas.microsoft.com/office/drawing/2014/main" id="{A607C7BC-6434-1698-7236-95639259E476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a">
            <a:extLst>
              <a:ext uri="{FF2B5EF4-FFF2-40B4-BE49-F238E27FC236}">
                <a16:creationId xmlns:a16="http://schemas.microsoft.com/office/drawing/2014/main" id="{8C477035-5E2C-2A2B-5997-832C35F8669F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source">
            <a:extLst>
              <a:ext uri="{FF2B5EF4-FFF2-40B4-BE49-F238E27FC236}">
                <a16:creationId xmlns:a16="http://schemas.microsoft.com/office/drawing/2014/main" id="{C1B215C2-EAD9-9CD6-776A-202A1EC13362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4" name="!!p1">
            <a:extLst>
              <a:ext uri="{FF2B5EF4-FFF2-40B4-BE49-F238E27FC236}">
                <a16:creationId xmlns:a16="http://schemas.microsoft.com/office/drawing/2014/main" id="{69276745-E0A3-AEE9-101C-32DFE2452F39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5" name="!!p3">
            <a:extLst>
              <a:ext uri="{FF2B5EF4-FFF2-40B4-BE49-F238E27FC236}">
                <a16:creationId xmlns:a16="http://schemas.microsoft.com/office/drawing/2014/main" id="{11A378C1-29CB-560C-3FFB-60B328623E56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6" name="!!p4">
            <a:extLst>
              <a:ext uri="{FF2B5EF4-FFF2-40B4-BE49-F238E27FC236}">
                <a16:creationId xmlns:a16="http://schemas.microsoft.com/office/drawing/2014/main" id="{4462962A-C1AE-2896-BA89-6AA3C0EFE059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7" name="!!p5">
            <a:extLst>
              <a:ext uri="{FF2B5EF4-FFF2-40B4-BE49-F238E27FC236}">
                <a16:creationId xmlns:a16="http://schemas.microsoft.com/office/drawing/2014/main" id="{05DA8D8A-70E7-FB37-FE7C-8C5A64C42904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8" name="!!p2">
            <a:extLst>
              <a:ext uri="{FF2B5EF4-FFF2-40B4-BE49-F238E27FC236}">
                <a16:creationId xmlns:a16="http://schemas.microsoft.com/office/drawing/2014/main" id="{998CEC0B-A70D-993D-CE34-AB6BF3E91A77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9" name="!!p6">
            <a:extLst>
              <a:ext uri="{FF2B5EF4-FFF2-40B4-BE49-F238E27FC236}">
                <a16:creationId xmlns:a16="http://schemas.microsoft.com/office/drawing/2014/main" id="{54452F52-5B9A-716A-9349-BAABEE7836FE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30" name="!!sink">
            <a:extLst>
              <a:ext uri="{FF2B5EF4-FFF2-40B4-BE49-F238E27FC236}">
                <a16:creationId xmlns:a16="http://schemas.microsoft.com/office/drawing/2014/main" id="{CF73CFF4-CF98-10AF-911A-4E7FB869ACA9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atext">
                <a:extLst>
                  <a:ext uri="{FF2B5EF4-FFF2-40B4-BE49-F238E27FC236}">
                    <a16:creationId xmlns:a16="http://schemas.microsoft.com/office/drawing/2014/main" id="{E241D737-67C4-951B-BEE5-86DF862B19F1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atext">
                <a:extLst>
                  <a:ext uri="{FF2B5EF4-FFF2-40B4-BE49-F238E27FC236}">
                    <a16:creationId xmlns:a16="http://schemas.microsoft.com/office/drawing/2014/main" id="{E241D737-67C4-951B-BEE5-86DF862B1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text">
                <a:extLst>
                  <a:ext uri="{FF2B5EF4-FFF2-40B4-BE49-F238E27FC236}">
                    <a16:creationId xmlns:a16="http://schemas.microsoft.com/office/drawing/2014/main" id="{6EEFAE2E-0C46-911B-53F4-119DE71D7A21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btext">
                <a:extLst>
                  <a:ext uri="{FF2B5EF4-FFF2-40B4-BE49-F238E27FC236}">
                    <a16:creationId xmlns:a16="http://schemas.microsoft.com/office/drawing/2014/main" id="{6EEFAE2E-0C46-911B-53F4-119DE71D7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rc 32">
            <a:extLst>
              <a:ext uri="{FF2B5EF4-FFF2-40B4-BE49-F238E27FC236}">
                <a16:creationId xmlns:a16="http://schemas.microsoft.com/office/drawing/2014/main" id="{65BB8A6A-F418-2D43-F26A-3B8501737F26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9549803-D805-A679-54FC-567FD4570B73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9549803-D805-A679-54FC-567FD4570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!!e10">
            <a:extLst>
              <a:ext uri="{FF2B5EF4-FFF2-40B4-BE49-F238E27FC236}">
                <a16:creationId xmlns:a16="http://schemas.microsoft.com/office/drawing/2014/main" id="{497CE1E2-AEF5-8C80-BAB6-2A8B585EAB48}"/>
              </a:ext>
            </a:extLst>
          </p:cNvPr>
          <p:cNvCxnSpPr>
            <a:cxnSpLocks/>
            <a:stCxn id="25" idx="2"/>
            <a:endCxn id="28" idx="6"/>
          </p:cNvCxnSpPr>
          <p:nvPr/>
        </p:nvCxnSpPr>
        <p:spPr>
          <a:xfrm flipH="1">
            <a:off x="7597056" y="3059186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65619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413612" y="1683084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431597" y="1666240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585878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994073" y="20635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752000" y="2272947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671316" y="6178640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973079" y="6051553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6157056" y="233918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655479" y="5985314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3026205" y="422904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58" y="2661913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8478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280" y="685799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1739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9152067" y="947851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03" y="541451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588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7597056" y="3059186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!!box2">
            <a:extLst>
              <a:ext uri="{FF2B5EF4-FFF2-40B4-BE49-F238E27FC236}">
                <a16:creationId xmlns:a16="http://schemas.microsoft.com/office/drawing/2014/main" id="{DA701170-26E8-0717-EB30-6677E67FA0EA}"/>
              </a:ext>
            </a:extLst>
          </p:cNvPr>
          <p:cNvSpPr/>
          <p:nvPr/>
        </p:nvSpPr>
        <p:spPr>
          <a:xfrm>
            <a:off x="14955094" y="426720"/>
            <a:ext cx="8843028" cy="1294384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Consider the edges that are going across the cut.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Look at the edge, say 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What is the flow on this edge at the end of the ford-</a:t>
            </a:r>
            <a:r>
              <a:rPr lang="en-US" sz="4400" dirty="0" err="1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fulkerson</a:t>
            </a:r>
            <a:r>
              <a:rPr lang="en-US" sz="4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 algorithm?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f(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 = c(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Why?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that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	f(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 &lt;c(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then, look at the residual graph.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98900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Proof by induction on the number of iterations of the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before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after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/>
              <p:nvPr/>
            </p:nvSpPr>
            <p:spPr>
              <a:xfrm>
                <a:off x="6447515" y="8862098"/>
                <a:ext cx="1145981" cy="7264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515" y="8862098"/>
                <a:ext cx="1145981" cy="726440"/>
              </a:xfrm>
              <a:prstGeom prst="roundRect">
                <a:avLst/>
              </a:prstGeom>
              <a:blipFill>
                <a:blip r:embed="rId5"/>
                <a:stretch>
                  <a:fillRect l="-4950" b="-7353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324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7361282" y="1925852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!!b">
            <a:extLst>
              <a:ext uri="{FF2B5EF4-FFF2-40B4-BE49-F238E27FC236}">
                <a16:creationId xmlns:a16="http://schemas.microsoft.com/office/drawing/2014/main" id="{887C4BA7-F1FE-CC57-10DD-C7A769C6055F}"/>
              </a:ext>
            </a:extLst>
          </p:cNvPr>
          <p:cNvSpPr/>
          <p:nvPr/>
        </p:nvSpPr>
        <p:spPr>
          <a:xfrm>
            <a:off x="8982015" y="7591329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a">
            <a:extLst>
              <a:ext uri="{FF2B5EF4-FFF2-40B4-BE49-F238E27FC236}">
                <a16:creationId xmlns:a16="http://schemas.microsoft.com/office/drawing/2014/main" id="{71D01C89-86E2-0B6F-4574-E3C07237B873}"/>
              </a:ext>
            </a:extLst>
          </p:cNvPr>
          <p:cNvSpPr/>
          <p:nvPr/>
        </p:nvSpPr>
        <p:spPr>
          <a:xfrm>
            <a:off x="0" y="7574485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source">
            <a:extLst>
              <a:ext uri="{FF2B5EF4-FFF2-40B4-BE49-F238E27FC236}">
                <a16:creationId xmlns:a16="http://schemas.microsoft.com/office/drawing/2014/main" id="{73FB4C16-9A94-9D4D-13AF-27954055264D}"/>
              </a:ext>
            </a:extLst>
          </p:cNvPr>
          <p:cNvSpPr/>
          <p:nvPr/>
        </p:nvSpPr>
        <p:spPr>
          <a:xfrm>
            <a:off x="154281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1" name="!!p1">
            <a:extLst>
              <a:ext uri="{FF2B5EF4-FFF2-40B4-BE49-F238E27FC236}">
                <a16:creationId xmlns:a16="http://schemas.microsoft.com/office/drawing/2014/main" id="{102CD129-D88F-6B84-2BB7-71DFF4FF02D5}"/>
              </a:ext>
            </a:extLst>
          </p:cNvPr>
          <p:cNvSpPr/>
          <p:nvPr/>
        </p:nvSpPr>
        <p:spPr>
          <a:xfrm>
            <a:off x="2562476" y="797175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2" name="!!p3">
            <a:extLst>
              <a:ext uri="{FF2B5EF4-FFF2-40B4-BE49-F238E27FC236}">
                <a16:creationId xmlns:a16="http://schemas.microsoft.com/office/drawing/2014/main" id="{B79EE408-14D1-B91B-BA65-00FE751DAB72}"/>
              </a:ext>
            </a:extLst>
          </p:cNvPr>
          <p:cNvSpPr/>
          <p:nvPr/>
        </p:nvSpPr>
        <p:spPr>
          <a:xfrm>
            <a:off x="10320403" y="8181192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3" name="!!p4">
            <a:extLst>
              <a:ext uri="{FF2B5EF4-FFF2-40B4-BE49-F238E27FC236}">
                <a16:creationId xmlns:a16="http://schemas.microsoft.com/office/drawing/2014/main" id="{B80335D7-400C-7214-9D26-5FD5FDDEFDC5}"/>
              </a:ext>
            </a:extLst>
          </p:cNvPr>
          <p:cNvSpPr/>
          <p:nvPr/>
        </p:nvSpPr>
        <p:spPr>
          <a:xfrm>
            <a:off x="2239719" y="1208688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4" name="!!p5">
            <a:extLst>
              <a:ext uri="{FF2B5EF4-FFF2-40B4-BE49-F238E27FC236}">
                <a16:creationId xmlns:a16="http://schemas.microsoft.com/office/drawing/2014/main" id="{3B11CC61-E546-C565-B42B-03A0428D70E3}"/>
              </a:ext>
            </a:extLst>
          </p:cNvPr>
          <p:cNvSpPr/>
          <p:nvPr/>
        </p:nvSpPr>
        <p:spPr>
          <a:xfrm>
            <a:off x="5541482" y="1195979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5" name="!!p2">
            <a:extLst>
              <a:ext uri="{FF2B5EF4-FFF2-40B4-BE49-F238E27FC236}">
                <a16:creationId xmlns:a16="http://schemas.microsoft.com/office/drawing/2014/main" id="{708F7C87-79CD-38D1-7568-F2399333DDC7}"/>
              </a:ext>
            </a:extLst>
          </p:cNvPr>
          <p:cNvSpPr/>
          <p:nvPr/>
        </p:nvSpPr>
        <p:spPr>
          <a:xfrm>
            <a:off x="5725459" y="824743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6" name="!!p6">
            <a:extLst>
              <a:ext uri="{FF2B5EF4-FFF2-40B4-BE49-F238E27FC236}">
                <a16:creationId xmlns:a16="http://schemas.microsoft.com/office/drawing/2014/main" id="{57909847-AB99-94EF-B295-C37DB4DEFC73}"/>
              </a:ext>
            </a:extLst>
          </p:cNvPr>
          <p:cNvSpPr/>
          <p:nvPr/>
        </p:nvSpPr>
        <p:spPr>
          <a:xfrm>
            <a:off x="10223882" y="11893559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7" name="!!sink">
            <a:extLst>
              <a:ext uri="{FF2B5EF4-FFF2-40B4-BE49-F238E27FC236}">
                <a16:creationId xmlns:a16="http://schemas.microsoft.com/office/drawing/2014/main" id="{36E29011-C023-89EC-0FC5-352543B8FB55}"/>
              </a:ext>
            </a:extLst>
          </p:cNvPr>
          <p:cNvSpPr/>
          <p:nvPr/>
        </p:nvSpPr>
        <p:spPr>
          <a:xfrm>
            <a:off x="12594608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/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blipFill>
                <a:blip r:embed="rId5"/>
                <a:stretch>
                  <a:fillRect l="-20652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/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blipFill>
                <a:blip r:embed="rId6"/>
                <a:stretch>
                  <a:fillRect l="-20652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/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blipFill>
                <a:blip r:embed="rId7"/>
                <a:stretch>
                  <a:fillRect l="-9524"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!!e10">
            <a:extLst>
              <a:ext uri="{FF2B5EF4-FFF2-40B4-BE49-F238E27FC236}">
                <a16:creationId xmlns:a16="http://schemas.microsoft.com/office/drawing/2014/main" id="{D44D6D43-115C-D314-7D89-86B45374A8B4}"/>
              </a:ext>
            </a:extLst>
          </p:cNvPr>
          <p:cNvCxnSpPr>
            <a:cxnSpLocks/>
            <a:stCxn id="22" idx="2"/>
            <a:endCxn id="25" idx="6"/>
          </p:cNvCxnSpPr>
          <p:nvPr/>
        </p:nvCxnSpPr>
        <p:spPr>
          <a:xfrm flipH="1">
            <a:off x="7165459" y="8967431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/>
              <p:nvPr/>
            </p:nvSpPr>
            <p:spPr>
              <a:xfrm>
                <a:off x="7165459" y="9263027"/>
                <a:ext cx="283905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𝑐</m:t>
                      </m:r>
                      <m:d>
                        <m:d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𝑏</m:t>
                          </m:r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𝑔</m:t>
                          </m:r>
                        </m:e>
                      </m:d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𝑓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𝑏𝑔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459" y="9263027"/>
                <a:ext cx="2839056" cy="658336"/>
              </a:xfrm>
              <a:prstGeom prst="roundRect">
                <a:avLst/>
              </a:prstGeom>
              <a:blipFill>
                <a:blip r:embed="rId8"/>
                <a:stretch>
                  <a:fillRect b="-317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box2">
            <a:extLst>
              <a:ext uri="{FF2B5EF4-FFF2-40B4-BE49-F238E27FC236}">
                <a16:creationId xmlns:a16="http://schemas.microsoft.com/office/drawing/2014/main" id="{7FEF5563-A786-C9DB-0CD8-7D56B7CED490}"/>
              </a:ext>
            </a:extLst>
          </p:cNvPr>
          <p:cNvSpPr/>
          <p:nvPr/>
        </p:nvSpPr>
        <p:spPr>
          <a:xfrm>
            <a:off x="14955094" y="426720"/>
            <a:ext cx="8843028" cy="1294384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Consider the edges that are going across the cut.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Look at the edge, say 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What is the flow on this edge at the end of the ford-</a:t>
            </a:r>
            <a:r>
              <a:rPr lang="en-US" sz="4400" dirty="0" err="1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fulkerson</a:t>
            </a:r>
            <a:r>
              <a:rPr lang="en-US" sz="4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 algorithm?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f(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 = c(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Why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?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that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	f(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 &lt;c(</a:t>
            </a:r>
            <a:r>
              <a:rPr lang="en-US" sz="4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bg</a:t>
            </a: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then, look at the residual graph.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9460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edges that are going across the cut.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Look at the edge, say 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at the end of the ford-</a:t>
                </a:r>
                <a:r>
                  <a:rPr lang="en-US" sz="4400" dirty="0" err="1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 algorithm?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= c(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Why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assume that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f(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&lt;c(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graph.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implies that g must lie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this is a contradiction as we know that g is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Thus, f(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= c(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bg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129438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7361282" y="1925852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!!b">
            <a:extLst>
              <a:ext uri="{FF2B5EF4-FFF2-40B4-BE49-F238E27FC236}">
                <a16:creationId xmlns:a16="http://schemas.microsoft.com/office/drawing/2014/main" id="{887C4BA7-F1FE-CC57-10DD-C7A769C6055F}"/>
              </a:ext>
            </a:extLst>
          </p:cNvPr>
          <p:cNvSpPr/>
          <p:nvPr/>
        </p:nvSpPr>
        <p:spPr>
          <a:xfrm rot="2708637">
            <a:off x="10410354" y="9023859"/>
            <a:ext cx="3154944" cy="5180721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a">
            <a:extLst>
              <a:ext uri="{FF2B5EF4-FFF2-40B4-BE49-F238E27FC236}">
                <a16:creationId xmlns:a16="http://schemas.microsoft.com/office/drawing/2014/main" id="{71D01C89-86E2-0B6F-4574-E3C07237B873}"/>
              </a:ext>
            </a:extLst>
          </p:cNvPr>
          <p:cNvSpPr/>
          <p:nvPr/>
        </p:nvSpPr>
        <p:spPr>
          <a:xfrm>
            <a:off x="0" y="7574485"/>
            <a:ext cx="1032040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source">
            <a:extLst>
              <a:ext uri="{FF2B5EF4-FFF2-40B4-BE49-F238E27FC236}">
                <a16:creationId xmlns:a16="http://schemas.microsoft.com/office/drawing/2014/main" id="{73FB4C16-9A94-9D4D-13AF-27954055264D}"/>
              </a:ext>
            </a:extLst>
          </p:cNvPr>
          <p:cNvSpPr/>
          <p:nvPr/>
        </p:nvSpPr>
        <p:spPr>
          <a:xfrm>
            <a:off x="154281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1" name="!!p1">
            <a:extLst>
              <a:ext uri="{FF2B5EF4-FFF2-40B4-BE49-F238E27FC236}">
                <a16:creationId xmlns:a16="http://schemas.microsoft.com/office/drawing/2014/main" id="{102CD129-D88F-6B84-2BB7-71DFF4FF02D5}"/>
              </a:ext>
            </a:extLst>
          </p:cNvPr>
          <p:cNvSpPr/>
          <p:nvPr/>
        </p:nvSpPr>
        <p:spPr>
          <a:xfrm>
            <a:off x="2562476" y="797175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2" name="!!p3">
            <a:extLst>
              <a:ext uri="{FF2B5EF4-FFF2-40B4-BE49-F238E27FC236}">
                <a16:creationId xmlns:a16="http://schemas.microsoft.com/office/drawing/2014/main" id="{B79EE408-14D1-B91B-BA65-00FE751DAB72}"/>
              </a:ext>
            </a:extLst>
          </p:cNvPr>
          <p:cNvSpPr/>
          <p:nvPr/>
        </p:nvSpPr>
        <p:spPr>
          <a:xfrm>
            <a:off x="8653109" y="10402758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3" name="!!p4">
            <a:extLst>
              <a:ext uri="{FF2B5EF4-FFF2-40B4-BE49-F238E27FC236}">
                <a16:creationId xmlns:a16="http://schemas.microsoft.com/office/drawing/2014/main" id="{B80335D7-400C-7214-9D26-5FD5FDDEFDC5}"/>
              </a:ext>
            </a:extLst>
          </p:cNvPr>
          <p:cNvSpPr/>
          <p:nvPr/>
        </p:nvSpPr>
        <p:spPr>
          <a:xfrm>
            <a:off x="2239719" y="1208688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4" name="!!p5">
            <a:extLst>
              <a:ext uri="{FF2B5EF4-FFF2-40B4-BE49-F238E27FC236}">
                <a16:creationId xmlns:a16="http://schemas.microsoft.com/office/drawing/2014/main" id="{3B11CC61-E546-C565-B42B-03A0428D70E3}"/>
              </a:ext>
            </a:extLst>
          </p:cNvPr>
          <p:cNvSpPr/>
          <p:nvPr/>
        </p:nvSpPr>
        <p:spPr>
          <a:xfrm>
            <a:off x="5541482" y="1195979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5" name="!!p2">
            <a:extLst>
              <a:ext uri="{FF2B5EF4-FFF2-40B4-BE49-F238E27FC236}">
                <a16:creationId xmlns:a16="http://schemas.microsoft.com/office/drawing/2014/main" id="{708F7C87-79CD-38D1-7568-F2399333DDC7}"/>
              </a:ext>
            </a:extLst>
          </p:cNvPr>
          <p:cNvSpPr/>
          <p:nvPr/>
        </p:nvSpPr>
        <p:spPr>
          <a:xfrm>
            <a:off x="5725459" y="824743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6" name="!!p6">
            <a:extLst>
              <a:ext uri="{FF2B5EF4-FFF2-40B4-BE49-F238E27FC236}">
                <a16:creationId xmlns:a16="http://schemas.microsoft.com/office/drawing/2014/main" id="{57909847-AB99-94EF-B295-C37DB4DEFC73}"/>
              </a:ext>
            </a:extLst>
          </p:cNvPr>
          <p:cNvSpPr/>
          <p:nvPr/>
        </p:nvSpPr>
        <p:spPr>
          <a:xfrm>
            <a:off x="10223882" y="11893559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7" name="!!sink">
            <a:extLst>
              <a:ext uri="{FF2B5EF4-FFF2-40B4-BE49-F238E27FC236}">
                <a16:creationId xmlns:a16="http://schemas.microsoft.com/office/drawing/2014/main" id="{36E29011-C023-89EC-0FC5-352543B8FB55}"/>
              </a:ext>
            </a:extLst>
          </p:cNvPr>
          <p:cNvSpPr/>
          <p:nvPr/>
        </p:nvSpPr>
        <p:spPr>
          <a:xfrm>
            <a:off x="12594608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/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atext">
                <a:extLst>
                  <a:ext uri="{FF2B5EF4-FFF2-40B4-BE49-F238E27FC236}">
                    <a16:creationId xmlns:a16="http://schemas.microsoft.com/office/drawing/2014/main" id="{CE82F1E0-21A7-D862-E373-328A1970A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blipFill>
                <a:blip r:embed="rId6"/>
                <a:stretch>
                  <a:fillRect l="-20652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/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btext">
                <a:extLst>
                  <a:ext uri="{FF2B5EF4-FFF2-40B4-BE49-F238E27FC236}">
                    <a16:creationId xmlns:a16="http://schemas.microsoft.com/office/drawing/2014/main" id="{8225C60B-27BF-64CD-2F1B-DD60FBCFB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blipFill>
                <a:blip r:embed="rId7"/>
                <a:stretch>
                  <a:fillRect l="-20652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/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96ECA7A-FC8B-7764-671E-5B6918EF96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blipFill>
                <a:blip r:embed="rId8"/>
                <a:stretch>
                  <a:fillRect l="-9524"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!!e10">
            <a:extLst>
              <a:ext uri="{FF2B5EF4-FFF2-40B4-BE49-F238E27FC236}">
                <a16:creationId xmlns:a16="http://schemas.microsoft.com/office/drawing/2014/main" id="{D44D6D43-115C-D314-7D89-86B45374A8B4}"/>
              </a:ext>
            </a:extLst>
          </p:cNvPr>
          <p:cNvCxnSpPr>
            <a:cxnSpLocks/>
            <a:stCxn id="22" idx="2"/>
            <a:endCxn id="25" idx="6"/>
          </p:cNvCxnSpPr>
          <p:nvPr/>
        </p:nvCxnSpPr>
        <p:spPr>
          <a:xfrm flipH="1" flipV="1">
            <a:off x="7165459" y="8967431"/>
            <a:ext cx="1487650" cy="2221566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/>
              <p:nvPr/>
            </p:nvSpPr>
            <p:spPr>
              <a:xfrm rot="3323331">
                <a:off x="6090985" y="10713541"/>
                <a:ext cx="2839056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𝑐</m:t>
                      </m:r>
                      <m:d>
                        <m:dPr>
                          <m:ctrlP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𝑏</m:t>
                          </m:r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𝑔</m:t>
                          </m:r>
                        </m:e>
                      </m:d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𝑓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𝑏𝑔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34" name="!!w4">
                <a:extLst>
                  <a:ext uri="{FF2B5EF4-FFF2-40B4-BE49-F238E27FC236}">
                    <a16:creationId xmlns:a16="http://schemas.microsoft.com/office/drawing/2014/main" id="{AA6ED5E7-7322-5663-0AF1-A6993E250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23331">
                <a:off x="6090985" y="10713541"/>
                <a:ext cx="2839056" cy="6583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26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2285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    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228537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5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7361282" y="1925852"/>
            <a:ext cx="3154944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ox3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/>
              <p:nvPr/>
            </p:nvSpPr>
            <p:spPr>
              <a:xfrm>
                <a:off x="14955094" y="4605010"/>
                <a:ext cx="8843028" cy="2285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look at edge going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box3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605010"/>
                <a:ext cx="8843028" cy="22853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5195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7177305" y="5638219"/>
            <a:ext cx="3242400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/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 he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at the end of the ford-</a:t>
                </a:r>
                <a:r>
                  <a:rPr lang="en-US" sz="4400" dirty="0" err="1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 algorithm?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f(he)=0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contradiction, let us assume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h𝑒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&gt;0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81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7177305" y="5638219"/>
            <a:ext cx="3242400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/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 he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at the end of the ford-</a:t>
                </a:r>
                <a:r>
                  <a:rPr lang="en-US" sz="4400" dirty="0" err="1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 algorithm?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f(he)=0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contradiction, let us assume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h𝑒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&gt;0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b">
            <a:extLst>
              <a:ext uri="{FF2B5EF4-FFF2-40B4-BE49-F238E27FC236}">
                <a16:creationId xmlns:a16="http://schemas.microsoft.com/office/drawing/2014/main" id="{2F874566-848B-4593-F828-6AB40A9474F8}"/>
              </a:ext>
            </a:extLst>
          </p:cNvPr>
          <p:cNvSpPr/>
          <p:nvPr/>
        </p:nvSpPr>
        <p:spPr>
          <a:xfrm>
            <a:off x="8982015" y="7591329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47E3F53F-0A5C-B65A-6310-60A90BFCAA98}"/>
              </a:ext>
            </a:extLst>
          </p:cNvPr>
          <p:cNvSpPr/>
          <p:nvPr/>
        </p:nvSpPr>
        <p:spPr>
          <a:xfrm>
            <a:off x="0" y="7574485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5BB56912-B3D2-6747-6EB1-7ACD3D2908D6}"/>
              </a:ext>
            </a:extLst>
          </p:cNvPr>
          <p:cNvSpPr/>
          <p:nvPr/>
        </p:nvSpPr>
        <p:spPr>
          <a:xfrm>
            <a:off x="154281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DDAFE13F-5C01-7913-F3CD-DFA5D227B707}"/>
              </a:ext>
            </a:extLst>
          </p:cNvPr>
          <p:cNvSpPr/>
          <p:nvPr/>
        </p:nvSpPr>
        <p:spPr>
          <a:xfrm>
            <a:off x="2562476" y="797175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448D6413-E0A4-3831-5D12-684994FC4575}"/>
              </a:ext>
            </a:extLst>
          </p:cNvPr>
          <p:cNvSpPr/>
          <p:nvPr/>
        </p:nvSpPr>
        <p:spPr>
          <a:xfrm>
            <a:off x="10320403" y="8181192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4C446D5F-EAE3-2EAB-6E1F-7E1ED1589794}"/>
              </a:ext>
            </a:extLst>
          </p:cNvPr>
          <p:cNvSpPr/>
          <p:nvPr/>
        </p:nvSpPr>
        <p:spPr>
          <a:xfrm>
            <a:off x="2239719" y="1208688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5505EF18-71FD-14B6-DAE5-979931630C80}"/>
              </a:ext>
            </a:extLst>
          </p:cNvPr>
          <p:cNvSpPr/>
          <p:nvPr/>
        </p:nvSpPr>
        <p:spPr>
          <a:xfrm>
            <a:off x="5541482" y="1195979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E404F149-F698-BB9E-C3F4-0D7D407EB325}"/>
              </a:ext>
            </a:extLst>
          </p:cNvPr>
          <p:cNvSpPr/>
          <p:nvPr/>
        </p:nvSpPr>
        <p:spPr>
          <a:xfrm>
            <a:off x="5725459" y="824743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D86C0D2B-068C-BBC3-1559-8C71DC6F9FE6}"/>
              </a:ext>
            </a:extLst>
          </p:cNvPr>
          <p:cNvSpPr/>
          <p:nvPr/>
        </p:nvSpPr>
        <p:spPr>
          <a:xfrm>
            <a:off x="10223882" y="11893559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A8439340-675E-306B-48E5-82CC00E78F6C}"/>
              </a:ext>
            </a:extLst>
          </p:cNvPr>
          <p:cNvSpPr/>
          <p:nvPr/>
        </p:nvSpPr>
        <p:spPr>
          <a:xfrm>
            <a:off x="12594608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4F02297-43C0-9B31-4961-C5E9D6ED653E}"/>
                  </a:ext>
                </a:extLst>
              </p:cNvPr>
              <p:cNvSpPr/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4F02297-43C0-9B31-4961-C5E9D6ED6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blipFill>
                <a:blip r:embed="rId6"/>
                <a:stretch>
                  <a:fillRect l="-20652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1CCF36F9-6466-10B2-A0B7-DB1DC732810F}"/>
                  </a:ext>
                </a:extLst>
              </p:cNvPr>
              <p:cNvSpPr/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1CCF36F9-6466-10B2-A0B7-DB1DC73281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683" y="12766244"/>
                <a:ext cx="1158240" cy="794544"/>
              </a:xfrm>
              <a:prstGeom prst="roundRect">
                <a:avLst/>
              </a:prstGeom>
              <a:blipFill>
                <a:blip r:embed="rId7"/>
                <a:stretch>
                  <a:fillRect l="-20652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0951324-905D-E0E0-BE7F-9AA84FA65044}"/>
                  </a:ext>
                </a:extLst>
              </p:cNvPr>
              <p:cNvSpPr/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0951324-905D-E0E0-BE7F-9AA84FA65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blipFill>
                <a:blip r:embed="rId8"/>
                <a:stretch>
                  <a:fillRect l="-9524"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w4">
                <a:extLst>
                  <a:ext uri="{FF2B5EF4-FFF2-40B4-BE49-F238E27FC236}">
                    <a16:creationId xmlns:a16="http://schemas.microsoft.com/office/drawing/2014/main" id="{D3839DF4-543B-FAB2-4F5F-F5707695C880}"/>
                  </a:ext>
                </a:extLst>
              </p:cNvPr>
              <p:cNvSpPr/>
              <p:nvPr/>
            </p:nvSpPr>
            <p:spPr>
              <a:xfrm>
                <a:off x="7946080" y="12413819"/>
                <a:ext cx="144000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𝑓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𝑒h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w4">
                <a:extLst>
                  <a:ext uri="{FF2B5EF4-FFF2-40B4-BE49-F238E27FC236}">
                    <a16:creationId xmlns:a16="http://schemas.microsoft.com/office/drawing/2014/main" id="{D3839DF4-543B-FAB2-4F5F-F5707695C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080" y="12413819"/>
                <a:ext cx="1440000" cy="658336"/>
              </a:xfrm>
              <a:prstGeom prst="roundRect">
                <a:avLst/>
              </a:prstGeom>
              <a:blipFill>
                <a:blip r:embed="rId9"/>
                <a:stretch>
                  <a:fillRect l="-7200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arc">
            <a:extLst>
              <a:ext uri="{FF2B5EF4-FFF2-40B4-BE49-F238E27FC236}">
                <a16:creationId xmlns:a16="http://schemas.microsoft.com/office/drawing/2014/main" id="{42287F51-AA9C-7CD3-87B0-0F79012813A9}"/>
              </a:ext>
            </a:extLst>
          </p:cNvPr>
          <p:cNvSpPr/>
          <p:nvPr/>
        </p:nvSpPr>
        <p:spPr>
          <a:xfrm>
            <a:off x="6999550" y="12086885"/>
            <a:ext cx="3224332" cy="1133094"/>
          </a:xfrm>
          <a:prstGeom prst="arc">
            <a:avLst>
              <a:gd name="adj1" fmla="val 10991829"/>
              <a:gd name="adj2" fmla="val 29112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3266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b">
            <a:extLst>
              <a:ext uri="{FF2B5EF4-FFF2-40B4-BE49-F238E27FC236}">
                <a16:creationId xmlns:a16="http://schemas.microsoft.com/office/drawing/2014/main" id="{A5CD1BF4-4A43-8355-8331-0A080AA27911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!!a">
            <a:extLst>
              <a:ext uri="{FF2B5EF4-FFF2-40B4-BE49-F238E27FC236}">
                <a16:creationId xmlns:a16="http://schemas.microsoft.com/office/drawing/2014/main" id="{9D5A8890-5F91-A298-B223-840B61589AA3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6F729D6-B7B7-5ACF-7EF0-0402E7550869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73A63BA6-4FB1-1869-DA1A-3EFB45F64C04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3">
            <a:extLst>
              <a:ext uri="{FF2B5EF4-FFF2-40B4-BE49-F238E27FC236}">
                <a16:creationId xmlns:a16="http://schemas.microsoft.com/office/drawing/2014/main" id="{4F381BE4-3D5E-4747-A9C1-5C88B866954D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C3296F4C-B3C8-0421-A01A-89212C048E45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B44E4D1E-7223-C549-9CA7-8C630AFA6827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8" name="!!p2">
            <a:extLst>
              <a:ext uri="{FF2B5EF4-FFF2-40B4-BE49-F238E27FC236}">
                <a16:creationId xmlns:a16="http://schemas.microsoft.com/office/drawing/2014/main" id="{40042841-0813-2495-6F69-0D80F1451275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6">
            <a:extLst>
              <a:ext uri="{FF2B5EF4-FFF2-40B4-BE49-F238E27FC236}">
                <a16:creationId xmlns:a16="http://schemas.microsoft.com/office/drawing/2014/main" id="{F1B196A4-1235-CAC3-C77E-4CFD483396CB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11" name="!!sink">
            <a:extLst>
              <a:ext uri="{FF2B5EF4-FFF2-40B4-BE49-F238E27FC236}">
                <a16:creationId xmlns:a16="http://schemas.microsoft.com/office/drawing/2014/main" id="{46454B24-1D40-794D-6123-7B4425253BA2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!!atext">
                <a:extLst>
                  <a:ext uri="{FF2B5EF4-FFF2-40B4-BE49-F238E27FC236}">
                    <a16:creationId xmlns:a16="http://schemas.microsoft.com/office/drawing/2014/main" id="{75BC4D88-81D9-80A7-9831-6261283D2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2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!!btext">
                <a:extLst>
                  <a:ext uri="{FF2B5EF4-FFF2-40B4-BE49-F238E27FC236}">
                    <a16:creationId xmlns:a16="http://schemas.microsoft.com/office/drawing/2014/main" id="{7509D35D-087B-C2BF-1337-0759FA064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3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7FBD712-EEF3-3177-F610-17E525275602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055A27E-01BA-2439-C2C8-9536C0A06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4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!!e10">
            <a:extLst>
              <a:ext uri="{FF2B5EF4-FFF2-40B4-BE49-F238E27FC236}">
                <a16:creationId xmlns:a16="http://schemas.microsoft.com/office/drawing/2014/main" id="{18EBB851-3E5B-3F95-8F60-C6796014E861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7177305" y="5638219"/>
            <a:ext cx="3242400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/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edge he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is the flow on this edge at the end of the ford-</a:t>
                </a:r>
                <a:r>
                  <a:rPr lang="en-US" sz="4400" dirty="0" err="1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 algorithm?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f(he)=0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contradiction, let us assume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h𝑒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&gt;0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then, look at the residual graph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implies that h must lie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But this is a contradiction as we know that h is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Thus, f(he) = 0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2" name="!!box2">
                <a:extLst>
                  <a:ext uri="{FF2B5EF4-FFF2-40B4-BE49-F238E27FC236}">
                    <a16:creationId xmlns:a16="http://schemas.microsoft.com/office/drawing/2014/main" id="{F3562E8E-8758-05A5-74A7-2DE0892AA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325120"/>
                <a:ext cx="8843028" cy="1298448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b">
            <a:extLst>
              <a:ext uri="{FF2B5EF4-FFF2-40B4-BE49-F238E27FC236}">
                <a16:creationId xmlns:a16="http://schemas.microsoft.com/office/drawing/2014/main" id="{2F874566-848B-4593-F828-6AB40A9474F8}"/>
              </a:ext>
            </a:extLst>
          </p:cNvPr>
          <p:cNvSpPr/>
          <p:nvPr/>
        </p:nvSpPr>
        <p:spPr>
          <a:xfrm rot="18976772">
            <a:off x="10294638" y="7389344"/>
            <a:ext cx="3736465" cy="4948272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!!a">
            <a:extLst>
              <a:ext uri="{FF2B5EF4-FFF2-40B4-BE49-F238E27FC236}">
                <a16:creationId xmlns:a16="http://schemas.microsoft.com/office/drawing/2014/main" id="{47E3F53F-0A5C-B65A-6310-60A90BFCAA98}"/>
              </a:ext>
            </a:extLst>
          </p:cNvPr>
          <p:cNvSpPr/>
          <p:nvPr/>
        </p:nvSpPr>
        <p:spPr>
          <a:xfrm>
            <a:off x="0" y="7574485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ource">
            <a:extLst>
              <a:ext uri="{FF2B5EF4-FFF2-40B4-BE49-F238E27FC236}">
                <a16:creationId xmlns:a16="http://schemas.microsoft.com/office/drawing/2014/main" id="{5BB56912-B3D2-6747-6EB1-7ACD3D2908D6}"/>
              </a:ext>
            </a:extLst>
          </p:cNvPr>
          <p:cNvSpPr/>
          <p:nvPr/>
        </p:nvSpPr>
        <p:spPr>
          <a:xfrm>
            <a:off x="154281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p1">
            <a:extLst>
              <a:ext uri="{FF2B5EF4-FFF2-40B4-BE49-F238E27FC236}">
                <a16:creationId xmlns:a16="http://schemas.microsoft.com/office/drawing/2014/main" id="{DDAFE13F-5C01-7913-F3CD-DFA5D227B707}"/>
              </a:ext>
            </a:extLst>
          </p:cNvPr>
          <p:cNvSpPr/>
          <p:nvPr/>
        </p:nvSpPr>
        <p:spPr>
          <a:xfrm>
            <a:off x="2562476" y="797175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448D6413-E0A4-3831-5D12-684994FC4575}"/>
              </a:ext>
            </a:extLst>
          </p:cNvPr>
          <p:cNvSpPr/>
          <p:nvPr/>
        </p:nvSpPr>
        <p:spPr>
          <a:xfrm>
            <a:off x="10320403" y="8181192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2" name="!!p4">
            <a:extLst>
              <a:ext uri="{FF2B5EF4-FFF2-40B4-BE49-F238E27FC236}">
                <a16:creationId xmlns:a16="http://schemas.microsoft.com/office/drawing/2014/main" id="{4C446D5F-EAE3-2EAB-6E1F-7E1ED1589794}"/>
              </a:ext>
            </a:extLst>
          </p:cNvPr>
          <p:cNvSpPr/>
          <p:nvPr/>
        </p:nvSpPr>
        <p:spPr>
          <a:xfrm>
            <a:off x="2239719" y="12086885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5505EF18-71FD-14B6-DAE5-979931630C80}"/>
              </a:ext>
            </a:extLst>
          </p:cNvPr>
          <p:cNvSpPr/>
          <p:nvPr/>
        </p:nvSpPr>
        <p:spPr>
          <a:xfrm>
            <a:off x="5541482" y="11959798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4" name="!!p2">
            <a:extLst>
              <a:ext uri="{FF2B5EF4-FFF2-40B4-BE49-F238E27FC236}">
                <a16:creationId xmlns:a16="http://schemas.microsoft.com/office/drawing/2014/main" id="{E404F149-F698-BB9E-C3F4-0D7D407EB325}"/>
              </a:ext>
            </a:extLst>
          </p:cNvPr>
          <p:cNvSpPr/>
          <p:nvPr/>
        </p:nvSpPr>
        <p:spPr>
          <a:xfrm>
            <a:off x="5725459" y="824743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5" name="!!p6">
            <a:extLst>
              <a:ext uri="{FF2B5EF4-FFF2-40B4-BE49-F238E27FC236}">
                <a16:creationId xmlns:a16="http://schemas.microsoft.com/office/drawing/2014/main" id="{D86C0D2B-068C-BBC3-1559-8C71DC6F9FE6}"/>
              </a:ext>
            </a:extLst>
          </p:cNvPr>
          <p:cNvSpPr/>
          <p:nvPr/>
        </p:nvSpPr>
        <p:spPr>
          <a:xfrm>
            <a:off x="7491209" y="9761969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6" name="!!sink">
            <a:extLst>
              <a:ext uri="{FF2B5EF4-FFF2-40B4-BE49-F238E27FC236}">
                <a16:creationId xmlns:a16="http://schemas.microsoft.com/office/drawing/2014/main" id="{A8439340-675E-306B-48E5-82CC00E78F6C}"/>
              </a:ext>
            </a:extLst>
          </p:cNvPr>
          <p:cNvSpPr/>
          <p:nvPr/>
        </p:nvSpPr>
        <p:spPr>
          <a:xfrm>
            <a:off x="12594608" y="10137291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4F02297-43C0-9B31-4961-C5E9D6ED653E}"/>
                  </a:ext>
                </a:extLst>
              </p:cNvPr>
              <p:cNvSpPr/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7" name="!!atext">
                <a:extLst>
                  <a:ext uri="{FF2B5EF4-FFF2-40B4-BE49-F238E27FC236}">
                    <a16:creationId xmlns:a16="http://schemas.microsoft.com/office/drawing/2014/main" id="{74F02297-43C0-9B31-4961-C5E9D6ED6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61" y="8570158"/>
                <a:ext cx="1158240" cy="794544"/>
              </a:xfrm>
              <a:prstGeom prst="roundRect">
                <a:avLst/>
              </a:prstGeom>
              <a:blipFill>
                <a:blip r:embed="rId6"/>
                <a:stretch>
                  <a:fillRect l="-20652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1CCF36F9-6466-10B2-A0B7-DB1DC732810F}"/>
                  </a:ext>
                </a:extLst>
              </p:cNvPr>
              <p:cNvSpPr/>
              <p:nvPr/>
            </p:nvSpPr>
            <p:spPr>
              <a:xfrm>
                <a:off x="11822093" y="11903177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8" name="!!btext">
                <a:extLst>
                  <a:ext uri="{FF2B5EF4-FFF2-40B4-BE49-F238E27FC236}">
                    <a16:creationId xmlns:a16="http://schemas.microsoft.com/office/drawing/2014/main" id="{1CCF36F9-6466-10B2-A0B7-DB1DC73281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2093" y="11903177"/>
                <a:ext cx="1158240" cy="794544"/>
              </a:xfrm>
              <a:prstGeom prst="roundRect">
                <a:avLst/>
              </a:prstGeom>
              <a:blipFill>
                <a:blip r:embed="rId7"/>
                <a:stretch>
                  <a:fillRect l="-20652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0951324-905D-E0E0-BE7F-9AA84FA65044}"/>
                  </a:ext>
                </a:extLst>
              </p:cNvPr>
              <p:cNvSpPr/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b>
                        <m:sSubPr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𝐺</m:t>
                          </m:r>
                        </m:e>
                        <m:sub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0951324-905D-E0E0-BE7F-9AA84FA65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46" y="7316680"/>
                <a:ext cx="1462358" cy="930751"/>
              </a:xfrm>
              <a:prstGeom prst="roundRect">
                <a:avLst/>
              </a:prstGeom>
              <a:blipFill>
                <a:blip r:embed="rId8"/>
                <a:stretch>
                  <a:fillRect l="-9524"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w4">
                <a:extLst>
                  <a:ext uri="{FF2B5EF4-FFF2-40B4-BE49-F238E27FC236}">
                    <a16:creationId xmlns:a16="http://schemas.microsoft.com/office/drawing/2014/main" id="{D3839DF4-543B-FAB2-4F5F-F5707695C880}"/>
                  </a:ext>
                </a:extLst>
              </p:cNvPr>
              <p:cNvSpPr/>
              <p:nvPr/>
            </p:nvSpPr>
            <p:spPr>
              <a:xfrm rot="19003921">
                <a:off x="5737304" y="10764391"/>
                <a:ext cx="144000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𝑓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(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𝑒h</m:t>
                      </m:r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1" name="!!w4">
                <a:extLst>
                  <a:ext uri="{FF2B5EF4-FFF2-40B4-BE49-F238E27FC236}">
                    <a16:creationId xmlns:a16="http://schemas.microsoft.com/office/drawing/2014/main" id="{D3839DF4-543B-FAB2-4F5F-F5707695C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03921">
                <a:off x="5737304" y="10764391"/>
                <a:ext cx="1440000" cy="658336"/>
              </a:xfrm>
              <a:prstGeom prst="roundRect">
                <a:avLst/>
              </a:prstGeom>
              <a:blipFill>
                <a:blip r:embed="rId9"/>
                <a:stretch>
                  <a:fillRect l="-4878" r="-813" b="-10833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!!arc">
            <a:extLst>
              <a:ext uri="{FF2B5EF4-FFF2-40B4-BE49-F238E27FC236}">
                <a16:creationId xmlns:a16="http://schemas.microsoft.com/office/drawing/2014/main" id="{42287F51-AA9C-7CD3-87B0-0F79012813A9}"/>
              </a:ext>
            </a:extLst>
          </p:cNvPr>
          <p:cNvSpPr/>
          <p:nvPr/>
        </p:nvSpPr>
        <p:spPr>
          <a:xfrm rot="19605202">
            <a:off x="6609837" y="11079075"/>
            <a:ext cx="1931480" cy="1133094"/>
          </a:xfrm>
          <a:prstGeom prst="arc">
            <a:avLst>
              <a:gd name="adj1" fmla="val 10991829"/>
              <a:gd name="adj2" fmla="val 18554983"/>
            </a:avLst>
          </a:prstGeom>
          <a:noFill/>
          <a:ln w="127000" cap="flat">
            <a:solidFill>
              <a:srgbClr val="FFC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683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14955094" y="426720"/>
                <a:ext cx="8843028" cy="2285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    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094" y="426720"/>
                <a:ext cx="8843028" cy="228537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15048627" y="3479935"/>
                <a:ext cx="8843028" cy="2285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</a:p>
              <a:p>
                <a:pPr lvl="1" indent="0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      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8627" y="3479935"/>
                <a:ext cx="8843028" cy="228537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!!b">
            <a:extLst>
              <a:ext uri="{FF2B5EF4-FFF2-40B4-BE49-F238E27FC236}">
                <a16:creationId xmlns:a16="http://schemas.microsoft.com/office/drawing/2014/main" id="{CF73DDC1-1869-52A6-DBB4-DAECD2D5AF32}"/>
              </a:ext>
            </a:extLst>
          </p:cNvPr>
          <p:cNvSpPr/>
          <p:nvPr/>
        </p:nvSpPr>
        <p:spPr>
          <a:xfrm>
            <a:off x="9177838" y="549750"/>
            <a:ext cx="5515710" cy="6408275"/>
          </a:xfrm>
          <a:prstGeom prst="ellipse">
            <a:avLst/>
          </a:prstGeom>
          <a:solidFill>
            <a:srgbClr val="FFC000">
              <a:alpha val="3938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a">
            <a:extLst>
              <a:ext uri="{FF2B5EF4-FFF2-40B4-BE49-F238E27FC236}">
                <a16:creationId xmlns:a16="http://schemas.microsoft.com/office/drawing/2014/main" id="{75969BEA-1EB2-0FDF-BA48-0EAAF95C952D}"/>
              </a:ext>
            </a:extLst>
          </p:cNvPr>
          <p:cNvSpPr/>
          <p:nvPr/>
        </p:nvSpPr>
        <p:spPr>
          <a:xfrm>
            <a:off x="195823" y="532906"/>
            <a:ext cx="8956243" cy="6408275"/>
          </a:xfrm>
          <a:prstGeom prst="ellipse">
            <a:avLst/>
          </a:prstGeom>
          <a:solidFill>
            <a:schemeClr val="accent2">
              <a:alpha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source">
            <a:extLst>
              <a:ext uri="{FF2B5EF4-FFF2-40B4-BE49-F238E27FC236}">
                <a16:creationId xmlns:a16="http://schemas.microsoft.com/office/drawing/2014/main" id="{1160417A-B6EB-80B1-75B0-73F308408841}"/>
              </a:ext>
            </a:extLst>
          </p:cNvPr>
          <p:cNvSpPr/>
          <p:nvPr/>
        </p:nvSpPr>
        <p:spPr>
          <a:xfrm>
            <a:off x="350104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2" name="!!p1">
            <a:extLst>
              <a:ext uri="{FF2B5EF4-FFF2-40B4-BE49-F238E27FC236}">
                <a16:creationId xmlns:a16="http://schemas.microsoft.com/office/drawing/2014/main" id="{36FAB633-7597-9541-7034-F9AD0E8AC0FE}"/>
              </a:ext>
            </a:extLst>
          </p:cNvPr>
          <p:cNvSpPr/>
          <p:nvPr/>
        </p:nvSpPr>
        <p:spPr>
          <a:xfrm>
            <a:off x="2758299" y="93017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23" name="!!p3">
            <a:extLst>
              <a:ext uri="{FF2B5EF4-FFF2-40B4-BE49-F238E27FC236}">
                <a16:creationId xmlns:a16="http://schemas.microsoft.com/office/drawing/2014/main" id="{A7A5541A-2C5A-E67A-5C56-1479C4126395}"/>
              </a:ext>
            </a:extLst>
          </p:cNvPr>
          <p:cNvSpPr/>
          <p:nvPr/>
        </p:nvSpPr>
        <p:spPr>
          <a:xfrm>
            <a:off x="10516226" y="1139613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24" name="!!p4">
            <a:extLst>
              <a:ext uri="{FF2B5EF4-FFF2-40B4-BE49-F238E27FC236}">
                <a16:creationId xmlns:a16="http://schemas.microsoft.com/office/drawing/2014/main" id="{CF6F3F26-44B4-569C-E4C0-7BAFAFAAAFB6}"/>
              </a:ext>
            </a:extLst>
          </p:cNvPr>
          <p:cNvSpPr/>
          <p:nvPr/>
        </p:nvSpPr>
        <p:spPr>
          <a:xfrm>
            <a:off x="2435542" y="5045306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25" name="!!p5">
            <a:extLst>
              <a:ext uri="{FF2B5EF4-FFF2-40B4-BE49-F238E27FC236}">
                <a16:creationId xmlns:a16="http://schemas.microsoft.com/office/drawing/2014/main" id="{7EE50A1A-2BFA-D21A-BFD8-7941D13C9C4A}"/>
              </a:ext>
            </a:extLst>
          </p:cNvPr>
          <p:cNvSpPr/>
          <p:nvPr/>
        </p:nvSpPr>
        <p:spPr>
          <a:xfrm>
            <a:off x="5737305" y="4918219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26" name="!!p2">
            <a:extLst>
              <a:ext uri="{FF2B5EF4-FFF2-40B4-BE49-F238E27FC236}">
                <a16:creationId xmlns:a16="http://schemas.microsoft.com/office/drawing/2014/main" id="{9A4B16C1-71F6-608C-FD9E-876D6648EA83}"/>
              </a:ext>
            </a:extLst>
          </p:cNvPr>
          <p:cNvSpPr/>
          <p:nvPr/>
        </p:nvSpPr>
        <p:spPr>
          <a:xfrm>
            <a:off x="5921282" y="120585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sz="66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7" name="!!p6">
            <a:extLst>
              <a:ext uri="{FF2B5EF4-FFF2-40B4-BE49-F238E27FC236}">
                <a16:creationId xmlns:a16="http://schemas.microsoft.com/office/drawing/2014/main" id="{2D36AC5C-776C-EB93-FEC7-4466FDB61AC9}"/>
              </a:ext>
            </a:extLst>
          </p:cNvPr>
          <p:cNvSpPr/>
          <p:nvPr/>
        </p:nvSpPr>
        <p:spPr>
          <a:xfrm>
            <a:off x="10419705" y="4851980"/>
            <a:ext cx="1440000" cy="15724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28" name="!!sink">
            <a:extLst>
              <a:ext uri="{FF2B5EF4-FFF2-40B4-BE49-F238E27FC236}">
                <a16:creationId xmlns:a16="http://schemas.microsoft.com/office/drawing/2014/main" id="{3610A422-65B5-9411-C925-B50AE3E61029}"/>
              </a:ext>
            </a:extLst>
          </p:cNvPr>
          <p:cNvSpPr/>
          <p:nvPr/>
        </p:nvSpPr>
        <p:spPr>
          <a:xfrm>
            <a:off x="12790431" y="3095712"/>
            <a:ext cx="1440000" cy="14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atext">
                <a:extLst>
                  <a:ext uri="{FF2B5EF4-FFF2-40B4-BE49-F238E27FC236}">
                    <a16:creationId xmlns:a16="http://schemas.microsoft.com/office/drawing/2014/main" id="{D3C7FBE3-1408-CE6E-117A-54E3F7F56C8A}"/>
                  </a:ext>
                </a:extLst>
              </p:cNvPr>
              <p:cNvSpPr/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𝐴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9" name="!!atext">
                <a:extLst>
                  <a:ext uri="{FF2B5EF4-FFF2-40B4-BE49-F238E27FC236}">
                    <a16:creationId xmlns:a16="http://schemas.microsoft.com/office/drawing/2014/main" id="{D3C7FBE3-1408-CE6E-117A-54E3F7F56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84" y="1528579"/>
                <a:ext cx="1158240" cy="794544"/>
              </a:xfrm>
              <a:prstGeom prst="roundRect">
                <a:avLst/>
              </a:prstGeom>
              <a:blipFill>
                <a:blip r:embed="rId4"/>
                <a:stretch>
                  <a:fillRect l="-19565" b="-174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btext">
                <a:extLst>
                  <a:ext uri="{FF2B5EF4-FFF2-40B4-BE49-F238E27FC236}">
                    <a16:creationId xmlns:a16="http://schemas.microsoft.com/office/drawing/2014/main" id="{1B8657D1-5E88-99E1-79AE-39EDD7250E27}"/>
                  </a:ext>
                </a:extLst>
              </p:cNvPr>
              <p:cNvSpPr/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𝐵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0" name="!!btext">
                <a:extLst>
                  <a:ext uri="{FF2B5EF4-FFF2-40B4-BE49-F238E27FC236}">
                    <a16:creationId xmlns:a16="http://schemas.microsoft.com/office/drawing/2014/main" id="{1B8657D1-5E88-99E1-79AE-39EDD7250E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506" y="5724665"/>
                <a:ext cx="1158240" cy="794544"/>
              </a:xfrm>
              <a:prstGeom prst="roundRect">
                <a:avLst/>
              </a:prstGeom>
              <a:blipFill>
                <a:blip r:embed="rId5"/>
                <a:stretch>
                  <a:fillRect l="-20430" b="-171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Arc 30">
            <a:extLst>
              <a:ext uri="{FF2B5EF4-FFF2-40B4-BE49-F238E27FC236}">
                <a16:creationId xmlns:a16="http://schemas.microsoft.com/office/drawing/2014/main" id="{6ECC06CE-01DE-4BCD-2E8A-91DD20411F69}"/>
              </a:ext>
            </a:extLst>
          </p:cNvPr>
          <p:cNvSpPr/>
          <p:nvPr/>
        </p:nvSpPr>
        <p:spPr>
          <a:xfrm rot="10800000">
            <a:off x="8822759" y="-643370"/>
            <a:ext cx="3781213" cy="7845051"/>
          </a:xfrm>
          <a:prstGeom prst="arc">
            <a:avLst>
              <a:gd name="adj1" fmla="val 16200000"/>
              <a:gd name="adj2" fmla="val 511971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2A414EF4-A8C5-C053-C3CE-D99867F40F3A}"/>
                  </a:ext>
                </a:extLst>
              </p:cNvPr>
              <p:cNvSpPr/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𝐺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2A414EF4-A8C5-C053-C3CE-D99867F40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350" y="107172"/>
                <a:ext cx="1462358" cy="930751"/>
              </a:xfrm>
              <a:prstGeom prst="roundRect">
                <a:avLst/>
              </a:prstGeom>
              <a:blipFill>
                <a:blip r:embed="rId6"/>
                <a:stretch>
                  <a:fillRect b="-10714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!!e10">
            <a:extLst>
              <a:ext uri="{FF2B5EF4-FFF2-40B4-BE49-F238E27FC236}">
                <a16:creationId xmlns:a16="http://schemas.microsoft.com/office/drawing/2014/main" id="{C24D37A4-A6BC-B472-013F-8E84A29FCA63}"/>
              </a:ext>
            </a:extLst>
          </p:cNvPr>
          <p:cNvCxnSpPr>
            <a:cxnSpLocks/>
            <a:stCxn id="25" idx="6"/>
          </p:cNvCxnSpPr>
          <p:nvPr/>
        </p:nvCxnSpPr>
        <p:spPr>
          <a:xfrm>
            <a:off x="7177305" y="5638219"/>
            <a:ext cx="3242400" cy="0"/>
          </a:xfrm>
          <a:prstGeom prst="line">
            <a:avLst/>
          </a:prstGeom>
          <a:noFill/>
          <a:ln w="127000" cap="flat" cmpd="thinThick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55576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430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−0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													(Using Lemma 3)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0965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													</a:t>
                </a: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4662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Proof by induction on the number of iterations of the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before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after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/>
              <p:nvPr/>
            </p:nvSpPr>
            <p:spPr>
              <a:xfrm>
                <a:off x="6725810" y="4926202"/>
                <a:ext cx="1145981" cy="7264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  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𝑓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96804057-FD58-0DD4-BEA4-596DEC681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810" y="4926202"/>
                <a:ext cx="1145981" cy="726440"/>
              </a:xfrm>
              <a:prstGeom prst="roundRect">
                <a:avLst/>
              </a:prstGeom>
              <a:blipFill>
                <a:blip r:embed="rId5"/>
                <a:stretch>
                  <a:fillRect l="-3960" b="-7353"/>
                </a:stretch>
              </a:blipFill>
              <a:ln w="127000" cap="flat" cmpd="sng">
                <a:solidFill>
                  <a:schemeClr val="accent2">
                    <a:lumMod val="75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775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7" y="4190646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5351267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0" y="169772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														</a:t>
                </a: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67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3FDD307A-0180-A969-04ED-B80674FA925D}"/>
                  </a:ext>
                </a:extLst>
              </p:cNvPr>
              <p:cNvSpPr/>
              <p:nvPr/>
            </p:nvSpPr>
            <p:spPr>
              <a:xfrm>
                <a:off x="585877" y="458381"/>
                <a:ext cx="23212246" cy="317635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algorithm. 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 flow =</a:t>
                </a:r>
                <a:r>
                  <a:rPr lang="en-US" sz="4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, then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 returns a maximum flow  </a:t>
                </a: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3FDD307A-0180-A969-04ED-B80674FA92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458381"/>
                <a:ext cx="23212246" cy="3176359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033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/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2: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c(ab)</a:t>
                </a:r>
              </a:p>
            </p:txBody>
          </p:sp>
        </mc:Choice>
        <mc:Fallback xmlns="">
          <p:sp>
            <p:nvSpPr>
              <p:cNvPr id="2" name="!!box3">
                <a:extLst>
                  <a:ext uri="{FF2B5EF4-FFF2-40B4-BE49-F238E27FC236}">
                    <a16:creationId xmlns:a16="http://schemas.microsoft.com/office/drawing/2014/main" id="{3EEDB2A0-3282-9683-BEE2-737C15449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445" y="4169381"/>
                <a:ext cx="23169178" cy="92194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/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3: For any edge ab such that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𝑎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𝑏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f(ab) = 0</a:t>
                </a:r>
              </a:p>
            </p:txBody>
          </p:sp>
        </mc:Choice>
        <mc:Fallback xmlns="">
          <p:sp>
            <p:nvSpPr>
              <p:cNvPr id="18" name="!!box4">
                <a:extLst>
                  <a:ext uri="{FF2B5EF4-FFF2-40B4-BE49-F238E27FC236}">
                    <a16:creationId xmlns:a16="http://schemas.microsoft.com/office/drawing/2014/main" id="{33188FA8-A506-7F69-D35E-E0AEEBAA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2978" y="5478509"/>
                <a:ext cx="23126111" cy="92194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/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1: Let C be a cut and f be the flow at the end of the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algorithm. Let A and B be the partition of V such that A contains s and B contains t. Let Out(A) = be the edges going from A to B and In(A) be the edges from from B to A. Then,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𝑂𝑢𝑡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𝐼𝑛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𝑓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F38212B-6804-7ECB-C729-FD5FB05A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8378" y="0"/>
                <a:ext cx="23212245" cy="37821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/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us now use all the above three lemmas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Consider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𝐴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𝐵</m:t>
                        </m:r>
                      </m:e>
                      <m:sup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defined by the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Using lemma 1: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flow from s to t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(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)</m:t>
                        </m:r>
                      </m:e>
                    </m:nary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Applying the above lemma, ford-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fulkerson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algorithm returns a maximum flow and we are done.</a:t>
                </a:r>
              </a:p>
            </p:txBody>
          </p:sp>
        </mc:Choice>
        <mc:Fallback xmlns="">
          <p:sp>
            <p:nvSpPr>
              <p:cNvPr id="5" name="!!box5">
                <a:extLst>
                  <a:ext uri="{FF2B5EF4-FFF2-40B4-BE49-F238E27FC236}">
                    <a16:creationId xmlns:a16="http://schemas.microsoft.com/office/drawing/2014/main" id="{B83C2AF7-1EDE-ABD2-E3B1-A2876D8EA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4" y="6666633"/>
                <a:ext cx="23212245" cy="66240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3FDD307A-0180-A969-04ED-B80674FA925D}"/>
                  </a:ext>
                </a:extLst>
              </p:cNvPr>
              <p:cNvSpPr/>
              <p:nvPr/>
            </p:nvSpPr>
            <p:spPr>
              <a:xfrm>
                <a:off x="585877" y="458381"/>
                <a:ext cx="23212246" cy="317635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</a:rPr>
                  <a:t>Lemma: 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us look at the flow obtained by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algorithm. If we are able to find a cut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such that flow =</a:t>
                </a:r>
                <a:r>
                  <a:rPr lang="en-US" sz="4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, then the ford-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fulkerson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algorithm returns a maximum flow  </a:t>
                </a:r>
              </a:p>
            </p:txBody>
          </p:sp>
        </mc:Choice>
        <mc:Fallback xmlns="">
          <p:sp>
            <p:nvSpPr>
              <p:cNvPr id="3" name="!!box4">
                <a:extLst>
                  <a:ext uri="{FF2B5EF4-FFF2-40B4-BE49-F238E27FC236}">
                    <a16:creationId xmlns:a16="http://schemas.microsoft.com/office/drawing/2014/main" id="{3FDD307A-0180-A969-04ED-B80674FA92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458381"/>
                <a:ext cx="23212246" cy="3176359"/>
              </a:xfrm>
              <a:prstGeom prst="roundRect">
                <a:avLst>
                  <a:gd name="adj" fmla="val 5932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223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!!box1">
            <a:extLst>
              <a:ext uri="{FF2B5EF4-FFF2-40B4-BE49-F238E27FC236}">
                <a16:creationId xmlns:a16="http://schemas.microsoft.com/office/drawing/2014/main" id="{04CFE02A-4D5B-571B-D100-3C2448ECC18F}"/>
              </a:ext>
            </a:extLst>
          </p:cNvPr>
          <p:cNvSpPr/>
          <p:nvPr/>
        </p:nvSpPr>
        <p:spPr>
          <a:xfrm>
            <a:off x="585877" y="4140363"/>
            <a:ext cx="23212246" cy="254872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the maximum flow.</a:t>
            </a:r>
          </a:p>
        </p:txBody>
      </p:sp>
      <p:sp>
        <p:nvSpPr>
          <p:cNvPr id="4" name="!!box1">
            <a:extLst>
              <a:ext uri="{FF2B5EF4-FFF2-40B4-BE49-F238E27FC236}">
                <a16:creationId xmlns:a16="http://schemas.microsoft.com/office/drawing/2014/main" id="{02B5A622-C6A1-AB5A-4F1F-B82DDDD9A895}"/>
              </a:ext>
            </a:extLst>
          </p:cNvPr>
          <p:cNvSpPr/>
          <p:nvPr/>
        </p:nvSpPr>
        <p:spPr>
          <a:xfrm>
            <a:off x="585877" y="7721763"/>
            <a:ext cx="23212246" cy="254872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The running time of the algorithm is O(</a:t>
            </a:r>
            <a:r>
              <a:rPr lang="en-IN" sz="4400" dirty="0" err="1">
                <a:solidFill>
                  <a:srgbClr val="7030A0"/>
                </a:solidFill>
                <a:latin typeface="Bradley Hand" pitchFamily="2" charset="77"/>
              </a:rPr>
              <a:t>mW</a:t>
            </a: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) where W is the max flow in the graph</a:t>
            </a: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FF0000"/>
                </a:solidFill>
                <a:latin typeface="Bradley Hand" pitchFamily="2" charset="77"/>
              </a:rPr>
              <a:t>Can we do better?</a:t>
            </a:r>
          </a:p>
        </p:txBody>
      </p:sp>
    </p:spTree>
    <p:extLst>
      <p:ext uri="{BB962C8B-B14F-4D97-AF65-F5344CB8AC3E}">
        <p14:creationId xmlns:p14="http://schemas.microsoft.com/office/powerpoint/2010/main" val="3659748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Proof by induction on the number of iterations of the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before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after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We will show that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a valid flow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16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box1">
            <a:extLst>
              <a:ext uri="{FF2B5EF4-FFF2-40B4-BE49-F238E27FC236}">
                <a16:creationId xmlns:a16="http://schemas.microsoft.com/office/drawing/2014/main" id="{F996205F-D62E-9C02-1991-B780EDB459D9}"/>
              </a:ext>
            </a:extLst>
          </p:cNvPr>
          <p:cNvSpPr/>
          <p:nvPr/>
        </p:nvSpPr>
        <p:spPr>
          <a:xfrm>
            <a:off x="585877" y="399962"/>
            <a:ext cx="23212246" cy="129548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4400" dirty="0">
                <a:solidFill>
                  <a:srgbClr val="7030A0"/>
                </a:solidFill>
                <a:latin typeface="Bradley Hand" pitchFamily="2" charset="77"/>
              </a:rPr>
              <a:t>Lemma: The Ford-Fulkerson algorithm returns a valid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/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</a:t>
                </a:r>
                <a:r>
                  <a:rPr lang="en-US" sz="3200" dirty="0" err="1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fordfulkerson</a:t>
                </a: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for each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∈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𝐺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=0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    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there is a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  <m:r>
                      <a:rPr lang="en-US" sz="3200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path in</a:t>
                </a: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94165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	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rgbClr val="94165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a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𝑠𝑡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path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minimum capacity edge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forward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e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for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each backward edge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let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′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be the corresponding forward edge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b="0" i="1" smtClean="0">
                        <a:ln w="0"/>
                        <a:solidFill>
                          <a:srgbClr val="92D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3200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 Neue Medium"/>
                                <a:sym typeface="Helvetica Neue Medium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𝑏</m:t>
                    </m:r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	make a 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𝑅</m:t>
                        </m:r>
                      </m:sub>
                    </m:sSub>
                  </m:oMath>
                </a14:m>
                <a:endParaRPr lang="en-US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box2">
                <a:extLst>
                  <a:ext uri="{FF2B5EF4-FFF2-40B4-BE49-F238E27FC236}">
                    <a16:creationId xmlns:a16="http://schemas.microsoft.com/office/drawing/2014/main" id="{6842A6C8-B068-10DF-4E71-392A39549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7" y="2713259"/>
                <a:ext cx="9331268" cy="71962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/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Proof by induction on the number of iterations of the algorithm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before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denote the flow on edge e after the </a:t>
                </a:r>
                <a:r>
                  <a:rPr lang="en-IN" sz="4400" dirty="0" err="1">
                    <a:solidFill>
                      <a:srgbClr val="7030A0"/>
                    </a:solidFill>
                    <a:latin typeface="Bradley Hand" pitchFamily="2" charset="77"/>
                  </a:rPr>
                  <a:t>i-th</a:t>
                </a: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iteration of the while loop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We will show that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a valid flow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For the base 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IN" sz="4400" dirty="0">
                    <a:solidFill>
                      <a:srgbClr val="7030A0"/>
                    </a:solidFill>
                    <a:latin typeface="Bradley Hand" pitchFamily="2" charset="77"/>
                  </a:rPr>
                  <a:t> is the valid flow.  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IN" sz="44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" name="!!box1">
                <a:extLst>
                  <a:ext uri="{FF2B5EF4-FFF2-40B4-BE49-F238E27FC236}">
                    <a16:creationId xmlns:a16="http://schemas.microsoft.com/office/drawing/2014/main" id="{1EFDC3AC-0844-1BEF-0D0B-1CBC7AD37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2713258"/>
                <a:ext cx="13530173" cy="10335991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0C5BA09-0D0D-9A5E-936C-B5AD67A0B2FD}"/>
              </a:ext>
            </a:extLst>
          </p:cNvPr>
          <p:cNvSpPr/>
          <p:nvPr/>
        </p:nvSpPr>
        <p:spPr>
          <a:xfrm>
            <a:off x="585877" y="3707813"/>
            <a:ext cx="9331268" cy="91440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4870"/>
            </a:schemeClr>
          </a:solidFill>
          <a:ln w="635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0247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8671</Words>
  <Application>Microsoft Macintosh PowerPoint</Application>
  <PresentationFormat>Custom</PresentationFormat>
  <Paragraphs>1466</Paragraphs>
  <Slides>73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576</cp:revision>
  <dcterms:modified xsi:type="dcterms:W3CDTF">2024-10-26T16:12:44Z</dcterms:modified>
</cp:coreProperties>
</file>