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78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01" r:id="rId22"/>
    <p:sldId id="299" r:id="rId23"/>
    <p:sldId id="300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05"/>
    <p:restoredTop sz="87704"/>
  </p:normalViewPr>
  <p:slideViewPr>
    <p:cSldViewPr snapToGrid="0">
      <p:cViewPr varScale="1">
        <p:scale>
          <a:sx n="61" d="100"/>
          <a:sy n="61" d="100"/>
        </p:scale>
        <p:origin x="18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4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7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9.png"/><Relationship Id="rId7" Type="http://schemas.openxmlformats.org/officeDocument/2006/relationships/image" Target="../media/image9.png"/><Relationship Id="rId12" Type="http://schemas.openxmlformats.org/officeDocument/2006/relationships/image" Target="../media/image25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11" Type="http://schemas.openxmlformats.org/officeDocument/2006/relationships/image" Target="../media/image24.png"/><Relationship Id="rId15" Type="http://schemas.openxmlformats.org/officeDocument/2006/relationships/image" Target="../media/image31.png"/><Relationship Id="rId10" Type="http://schemas.openxmlformats.org/officeDocument/2006/relationships/image" Target="../media/image21.png"/><Relationship Id="rId9" Type="http://schemas.openxmlformats.org/officeDocument/2006/relationships/image" Target="../media/image28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4.png"/><Relationship Id="rId4" Type="http://schemas.openxmlformats.org/officeDocument/2006/relationships/image" Target="../media/image35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46.png"/><Relationship Id="rId4" Type="http://schemas.openxmlformats.org/officeDocument/2006/relationships/image" Target="../media/image35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48.png"/><Relationship Id="rId4" Type="http://schemas.openxmlformats.org/officeDocument/2006/relationships/image" Target="../media/image35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52.png"/><Relationship Id="rId4" Type="http://schemas.openxmlformats.org/officeDocument/2006/relationships/image" Target="../media/image35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5.png"/><Relationship Id="rId18" Type="http://schemas.openxmlformats.org/officeDocument/2006/relationships/image" Target="../media/image5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2" Type="http://schemas.openxmlformats.org/officeDocument/2006/relationships/image" Target="../media/image54.png"/><Relationship Id="rId17" Type="http://schemas.openxmlformats.org/officeDocument/2006/relationships/image" Target="../media/image5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11" Type="http://schemas.openxmlformats.org/officeDocument/2006/relationships/image" Target="../media/image53.png"/><Relationship Id="rId5" Type="http://schemas.openxmlformats.org/officeDocument/2006/relationships/image" Target="../media/image36.png"/><Relationship Id="rId15" Type="http://schemas.openxmlformats.org/officeDocument/2006/relationships/image" Target="../media/image57.png"/><Relationship Id="rId4" Type="http://schemas.openxmlformats.org/officeDocument/2006/relationships/image" Target="../media/image35.png"/><Relationship Id="rId1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9.png"/><Relationship Id="rId26" Type="http://schemas.openxmlformats.org/officeDocument/2006/relationships/image" Target="../media/image51.png"/><Relationship Id="rId3" Type="http://schemas.openxmlformats.org/officeDocument/2006/relationships/image" Target="../media/image34.png"/><Relationship Id="rId21" Type="http://schemas.openxmlformats.org/officeDocument/2006/relationships/image" Target="../media/image54.png"/><Relationship Id="rId7" Type="http://schemas.openxmlformats.org/officeDocument/2006/relationships/image" Target="../media/image41.png"/><Relationship Id="rId12" Type="http://schemas.openxmlformats.org/officeDocument/2006/relationships/image" Target="../media/image58.png"/><Relationship Id="rId25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11" Type="http://schemas.openxmlformats.org/officeDocument/2006/relationships/image" Target="../media/image53.png"/><Relationship Id="rId24" Type="http://schemas.openxmlformats.org/officeDocument/2006/relationships/image" Target="../media/image57.png"/><Relationship Id="rId5" Type="http://schemas.openxmlformats.org/officeDocument/2006/relationships/image" Target="../media/image36.png"/><Relationship Id="rId23" Type="http://schemas.openxmlformats.org/officeDocument/2006/relationships/image" Target="../media/image56.png"/><Relationship Id="rId4" Type="http://schemas.openxmlformats.org/officeDocument/2006/relationships/image" Target="../media/image35.png"/><Relationship Id="rId22" Type="http://schemas.openxmlformats.org/officeDocument/2006/relationships/image" Target="../media/image55.png"/><Relationship Id="rId27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4.png"/><Relationship Id="rId21" Type="http://schemas.openxmlformats.org/officeDocument/2006/relationships/image" Target="../media/image56.png"/><Relationship Id="rId7" Type="http://schemas.openxmlformats.org/officeDocument/2006/relationships/image" Target="../media/image41.png"/><Relationship Id="rId25" Type="http://schemas.openxmlformats.org/officeDocument/2006/relationships/image" Target="../media/image52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11" Type="http://schemas.openxmlformats.org/officeDocument/2006/relationships/image" Target="../media/image61.png"/><Relationship Id="rId24" Type="http://schemas.openxmlformats.org/officeDocument/2006/relationships/image" Target="../media/image51.png"/><Relationship Id="rId5" Type="http://schemas.openxmlformats.org/officeDocument/2006/relationships/image" Target="../media/image36.png"/><Relationship Id="rId23" Type="http://schemas.openxmlformats.org/officeDocument/2006/relationships/image" Target="../media/image40.png"/><Relationship Id="rId19" Type="http://schemas.openxmlformats.org/officeDocument/2006/relationships/image" Target="../media/image54.png"/><Relationship Id="rId4" Type="http://schemas.openxmlformats.org/officeDocument/2006/relationships/image" Target="../media/image35.png"/><Relationship Id="rId22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3.png"/><Relationship Id="rId26" Type="http://schemas.openxmlformats.org/officeDocument/2006/relationships/image" Target="../media/image51.png"/><Relationship Id="rId3" Type="http://schemas.openxmlformats.org/officeDocument/2006/relationships/image" Target="../media/image34.png"/><Relationship Id="rId21" Type="http://schemas.openxmlformats.org/officeDocument/2006/relationships/image" Target="../media/image54.png"/><Relationship Id="rId7" Type="http://schemas.openxmlformats.org/officeDocument/2006/relationships/image" Target="../media/image41.png"/><Relationship Id="rId12" Type="http://schemas.openxmlformats.org/officeDocument/2006/relationships/image" Target="../media/image62.png"/><Relationship Id="rId25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11" Type="http://schemas.openxmlformats.org/officeDocument/2006/relationships/image" Target="../media/image61.png"/><Relationship Id="rId24" Type="http://schemas.openxmlformats.org/officeDocument/2006/relationships/image" Target="../media/image57.png"/><Relationship Id="rId5" Type="http://schemas.openxmlformats.org/officeDocument/2006/relationships/image" Target="../media/image36.png"/><Relationship Id="rId23" Type="http://schemas.openxmlformats.org/officeDocument/2006/relationships/image" Target="../media/image56.png"/><Relationship Id="rId4" Type="http://schemas.openxmlformats.org/officeDocument/2006/relationships/image" Target="../media/image35.png"/><Relationship Id="rId22" Type="http://schemas.openxmlformats.org/officeDocument/2006/relationships/image" Target="../media/image55.png"/><Relationship Id="rId27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34.png"/><Relationship Id="rId21" Type="http://schemas.openxmlformats.org/officeDocument/2006/relationships/image" Target="../media/image56.png"/><Relationship Id="rId7" Type="http://schemas.openxmlformats.org/officeDocument/2006/relationships/image" Target="../media/image41.png"/><Relationship Id="rId25" Type="http://schemas.openxmlformats.org/officeDocument/2006/relationships/image" Target="../media/image52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11" Type="http://schemas.openxmlformats.org/officeDocument/2006/relationships/image" Target="../media/image61.png"/><Relationship Id="rId24" Type="http://schemas.openxmlformats.org/officeDocument/2006/relationships/image" Target="../media/image51.png"/><Relationship Id="rId5" Type="http://schemas.openxmlformats.org/officeDocument/2006/relationships/image" Target="../media/image64.png"/><Relationship Id="rId23" Type="http://schemas.openxmlformats.org/officeDocument/2006/relationships/image" Target="../media/image40.png"/><Relationship Id="rId19" Type="http://schemas.openxmlformats.org/officeDocument/2006/relationships/image" Target="../media/image54.png"/><Relationship Id="rId4" Type="http://schemas.openxmlformats.org/officeDocument/2006/relationships/image" Target="../media/image35.png"/><Relationship Id="rId22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7.png"/><Relationship Id="rId18" Type="http://schemas.openxmlformats.org/officeDocument/2006/relationships/image" Target="../media/image5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2" Type="http://schemas.openxmlformats.org/officeDocument/2006/relationships/image" Target="../media/image66.png"/><Relationship Id="rId17" Type="http://schemas.openxmlformats.org/officeDocument/2006/relationships/image" Target="../media/image5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11" Type="http://schemas.openxmlformats.org/officeDocument/2006/relationships/image" Target="../media/image61.png"/><Relationship Id="rId5" Type="http://schemas.openxmlformats.org/officeDocument/2006/relationships/image" Target="../media/image64.png"/><Relationship Id="rId15" Type="http://schemas.openxmlformats.org/officeDocument/2006/relationships/image" Target="../media/image69.png"/><Relationship Id="rId4" Type="http://schemas.openxmlformats.org/officeDocument/2006/relationships/image" Target="../media/image35.png"/><Relationship Id="rId1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7.png"/><Relationship Id="rId18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2" Type="http://schemas.openxmlformats.org/officeDocument/2006/relationships/image" Target="../media/image66.png"/><Relationship Id="rId17" Type="http://schemas.openxmlformats.org/officeDocument/2006/relationships/image" Target="../media/image75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11" Type="http://schemas.openxmlformats.org/officeDocument/2006/relationships/image" Target="../media/image61.png"/><Relationship Id="rId5" Type="http://schemas.openxmlformats.org/officeDocument/2006/relationships/image" Target="../media/image64.png"/><Relationship Id="rId1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openxmlformats.org/officeDocument/2006/relationships/image" Target="../media/image35.png"/><Relationship Id="rId9" Type="http://schemas.openxmlformats.org/officeDocument/2006/relationships/image" Target="../media/image72.png"/><Relationship Id="rId1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7.png"/><Relationship Id="rId18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2" Type="http://schemas.openxmlformats.org/officeDocument/2006/relationships/image" Target="../media/image66.png"/><Relationship Id="rId17" Type="http://schemas.openxmlformats.org/officeDocument/2006/relationships/image" Target="../media/image79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11" Type="http://schemas.openxmlformats.org/officeDocument/2006/relationships/image" Target="../media/image61.png"/><Relationship Id="rId5" Type="http://schemas.openxmlformats.org/officeDocument/2006/relationships/image" Target="../media/image64.png"/><Relationship Id="rId15" Type="http://schemas.openxmlformats.org/officeDocument/2006/relationships/image" Target="../media/image69.png"/><Relationship Id="rId10" Type="http://schemas.openxmlformats.org/officeDocument/2006/relationships/image" Target="../media/image77.png"/><Relationship Id="rId4" Type="http://schemas.openxmlformats.org/officeDocument/2006/relationships/image" Target="../media/image35.png"/><Relationship Id="rId9" Type="http://schemas.openxmlformats.org/officeDocument/2006/relationships/image" Target="../media/image76.png"/><Relationship Id="rId1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7.png"/><Relationship Id="rId18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2" Type="http://schemas.openxmlformats.org/officeDocument/2006/relationships/image" Target="../media/image66.png"/><Relationship Id="rId17" Type="http://schemas.openxmlformats.org/officeDocument/2006/relationships/image" Target="../media/image83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11" Type="http://schemas.openxmlformats.org/officeDocument/2006/relationships/image" Target="../media/image61.png"/><Relationship Id="rId5" Type="http://schemas.openxmlformats.org/officeDocument/2006/relationships/image" Target="../media/image64.png"/><Relationship Id="rId15" Type="http://schemas.openxmlformats.org/officeDocument/2006/relationships/image" Target="../media/image69.png"/><Relationship Id="rId10" Type="http://schemas.openxmlformats.org/officeDocument/2006/relationships/image" Target="../media/image81.png"/><Relationship Id="rId4" Type="http://schemas.openxmlformats.org/officeDocument/2006/relationships/image" Target="../media/image35.png"/><Relationship Id="rId9" Type="http://schemas.openxmlformats.org/officeDocument/2006/relationships/image" Target="../media/image80.png"/><Relationship Id="rId1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7.png"/><Relationship Id="rId18" Type="http://schemas.openxmlformats.org/officeDocument/2006/relationships/image" Target="../media/image84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2" Type="http://schemas.openxmlformats.org/officeDocument/2006/relationships/image" Target="../media/image66.png"/><Relationship Id="rId17" Type="http://schemas.openxmlformats.org/officeDocument/2006/relationships/image" Target="../media/image83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11" Type="http://schemas.openxmlformats.org/officeDocument/2006/relationships/image" Target="../media/image61.png"/><Relationship Id="rId5" Type="http://schemas.openxmlformats.org/officeDocument/2006/relationships/image" Target="../media/image64.png"/><Relationship Id="rId15" Type="http://schemas.openxmlformats.org/officeDocument/2006/relationships/image" Target="../media/image69.png"/><Relationship Id="rId10" Type="http://schemas.openxmlformats.org/officeDocument/2006/relationships/image" Target="../media/image81.png"/><Relationship Id="rId19" Type="http://schemas.openxmlformats.org/officeDocument/2006/relationships/image" Target="../media/image85.png"/><Relationship Id="rId4" Type="http://schemas.openxmlformats.org/officeDocument/2006/relationships/image" Target="../media/image35.png"/><Relationship Id="rId9" Type="http://schemas.openxmlformats.org/officeDocument/2006/relationships/image" Target="../media/image80.png"/><Relationship Id="rId1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7.png"/><Relationship Id="rId18" Type="http://schemas.openxmlformats.org/officeDocument/2006/relationships/image" Target="../media/image86.png"/><Relationship Id="rId3" Type="http://schemas.openxmlformats.org/officeDocument/2006/relationships/image" Target="../media/image34.png"/><Relationship Id="rId21" Type="http://schemas.openxmlformats.org/officeDocument/2006/relationships/image" Target="../media/image89.png"/><Relationship Id="rId7" Type="http://schemas.openxmlformats.org/officeDocument/2006/relationships/image" Target="../media/image41.png"/><Relationship Id="rId12" Type="http://schemas.openxmlformats.org/officeDocument/2006/relationships/image" Target="../media/image66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2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11" Type="http://schemas.openxmlformats.org/officeDocument/2006/relationships/image" Target="../media/image61.png"/><Relationship Id="rId5" Type="http://schemas.openxmlformats.org/officeDocument/2006/relationships/image" Target="../media/image64.png"/><Relationship Id="rId15" Type="http://schemas.openxmlformats.org/officeDocument/2006/relationships/image" Target="../media/image69.png"/><Relationship Id="rId10" Type="http://schemas.openxmlformats.org/officeDocument/2006/relationships/image" Target="../media/image81.png"/><Relationship Id="rId19" Type="http://schemas.openxmlformats.org/officeDocument/2006/relationships/image" Target="../media/image87.png"/><Relationship Id="rId4" Type="http://schemas.openxmlformats.org/officeDocument/2006/relationships/image" Target="../media/image35.png"/><Relationship Id="rId9" Type="http://schemas.openxmlformats.org/officeDocument/2006/relationships/image" Target="../media/image80.png"/><Relationship Id="rId1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7.png"/><Relationship Id="rId18" Type="http://schemas.openxmlformats.org/officeDocument/2006/relationships/image" Target="../media/image90.png"/><Relationship Id="rId3" Type="http://schemas.openxmlformats.org/officeDocument/2006/relationships/image" Target="../media/image34.png"/><Relationship Id="rId21" Type="http://schemas.openxmlformats.org/officeDocument/2006/relationships/image" Target="../media/image93.png"/><Relationship Id="rId7" Type="http://schemas.openxmlformats.org/officeDocument/2006/relationships/image" Target="../media/image41.png"/><Relationship Id="rId12" Type="http://schemas.openxmlformats.org/officeDocument/2006/relationships/image" Target="../media/image66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2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11" Type="http://schemas.openxmlformats.org/officeDocument/2006/relationships/image" Target="../media/image61.png"/><Relationship Id="rId5" Type="http://schemas.openxmlformats.org/officeDocument/2006/relationships/image" Target="../media/image64.png"/><Relationship Id="rId15" Type="http://schemas.openxmlformats.org/officeDocument/2006/relationships/image" Target="../media/image69.png"/><Relationship Id="rId10" Type="http://schemas.openxmlformats.org/officeDocument/2006/relationships/image" Target="../media/image81.png"/><Relationship Id="rId19" Type="http://schemas.openxmlformats.org/officeDocument/2006/relationships/image" Target="../media/image91.png"/><Relationship Id="rId4" Type="http://schemas.openxmlformats.org/officeDocument/2006/relationships/image" Target="../media/image35.png"/><Relationship Id="rId9" Type="http://schemas.openxmlformats.org/officeDocument/2006/relationships/image" Target="../media/image80.png"/><Relationship Id="rId1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0000" dirty="0"/>
              <a:t>The first hurdle:</a:t>
            </a:r>
          </a:p>
          <a:p>
            <a:r>
              <a:rPr lang="en-US" sz="10000" dirty="0"/>
              <a:t>Co-efficient Representation </a:t>
            </a:r>
          </a:p>
          <a:p>
            <a:r>
              <a:rPr lang="en-US" sz="10000" dirty="0"/>
              <a:t>to </a:t>
            </a:r>
          </a:p>
          <a:p>
            <a:r>
              <a:rPr lang="en-US" sz="10000" dirty="0"/>
              <a:t>Value Representation</a:t>
            </a:r>
            <a:endParaRPr sz="10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/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/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/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/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89EE9C-1C66-342B-6BB6-A98B014E5F25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821669" y="2859306"/>
            <a:ext cx="6053140" cy="5099437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8917AC1-48D8-AD82-6675-53A6CF02A3FD}"/>
                  </a:ext>
                </a:extLst>
              </p:cNvPr>
              <p:cNvSpPr/>
              <p:nvPr/>
            </p:nvSpPr>
            <p:spPr>
              <a:xfrm>
                <a:off x="10214208" y="7958743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8917AC1-48D8-AD82-6675-53A6CF02A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208" y="7958743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3C7DB-A5FD-4538-6813-E477F877E128}"/>
              </a:ext>
            </a:extLst>
          </p:cNvPr>
          <p:cNvCxnSpPr>
            <a:cxnSpLocks/>
          </p:cNvCxnSpPr>
          <p:nvPr/>
        </p:nvCxnSpPr>
        <p:spPr>
          <a:xfrm flipH="1">
            <a:off x="11874808" y="2859306"/>
            <a:ext cx="6950149" cy="5099437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box3">
                <a:extLst>
                  <a:ext uri="{FF2B5EF4-FFF2-40B4-BE49-F238E27FC236}">
                    <a16:creationId xmlns:a16="http://schemas.microsoft.com/office/drawing/2014/main" id="{F2F977BB-E587-794D-6C69-7AC252E50DAD}"/>
                  </a:ext>
                </a:extLst>
              </p:cNvPr>
              <p:cNvSpPr/>
              <p:nvPr/>
            </p:nvSpPr>
            <p:spPr>
              <a:xfrm>
                <a:off x="1599635" y="7377546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!!box3">
                <a:extLst>
                  <a:ext uri="{FF2B5EF4-FFF2-40B4-BE49-F238E27FC236}">
                    <a16:creationId xmlns:a16="http://schemas.microsoft.com/office/drawing/2014/main" id="{F2F977BB-E587-794D-6C69-7AC252E50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35" y="7377546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ox4">
                <a:extLst>
                  <a:ext uri="{FF2B5EF4-FFF2-40B4-BE49-F238E27FC236}">
                    <a16:creationId xmlns:a16="http://schemas.microsoft.com/office/drawing/2014/main" id="{35AC010D-2FD8-ECE3-0E02-13A1B58E9BDC}"/>
                  </a:ext>
                </a:extLst>
              </p:cNvPr>
              <p:cNvSpPr/>
              <p:nvPr/>
            </p:nvSpPr>
            <p:spPr>
              <a:xfrm>
                <a:off x="1599636" y="8593103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box4">
                <a:extLst>
                  <a:ext uri="{FF2B5EF4-FFF2-40B4-BE49-F238E27FC236}">
                    <a16:creationId xmlns:a16="http://schemas.microsoft.com/office/drawing/2014/main" id="{35AC010D-2FD8-ECE3-0E02-13A1B58E9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36" y="8593103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71215-83EA-8EE5-8E2B-5E3009074672}"/>
                  </a:ext>
                </a:extLst>
              </p:cNvPr>
              <p:cNvSpPr txBox="1"/>
              <p:nvPr/>
            </p:nvSpPr>
            <p:spPr>
              <a:xfrm>
                <a:off x="6274666" y="7630448"/>
                <a:ext cx="49853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71215-83EA-8EE5-8E2B-5E3009074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666" y="7630448"/>
                <a:ext cx="498533" cy="656590"/>
              </a:xfrm>
              <a:prstGeom prst="rect">
                <a:avLst/>
              </a:prstGeom>
              <a:blipFill>
                <a:blip r:embed="rId9"/>
                <a:stretch>
                  <a:fillRect l="-9756" r="-1219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E4504F-B8EF-5AB2-0B55-B6F7B639628F}"/>
                  </a:ext>
                </a:extLst>
              </p:cNvPr>
              <p:cNvSpPr txBox="1"/>
              <p:nvPr/>
            </p:nvSpPr>
            <p:spPr>
              <a:xfrm>
                <a:off x="6274666" y="7630448"/>
                <a:ext cx="49853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E4504F-B8EF-5AB2-0B55-B6F7B6396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666" y="7630448"/>
                <a:ext cx="498533" cy="656590"/>
              </a:xfrm>
              <a:prstGeom prst="rect">
                <a:avLst/>
              </a:prstGeom>
              <a:blipFill>
                <a:blip r:embed="rId9"/>
                <a:stretch>
                  <a:fillRect l="-9756" r="-1219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622DF3-7028-6655-36D6-C62490069994}"/>
                  </a:ext>
                </a:extLst>
              </p:cNvPr>
              <p:cNvSpPr txBox="1"/>
              <p:nvPr/>
            </p:nvSpPr>
            <p:spPr>
              <a:xfrm>
                <a:off x="6274666" y="8846005"/>
                <a:ext cx="88165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</m:oMath>
                  </m:oMathPara>
                </a14:m>
                <a:endParaRPr lang="en-US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622DF3-7028-6655-36D6-C62490069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666" y="8846005"/>
                <a:ext cx="881652" cy="656590"/>
              </a:xfrm>
              <a:prstGeom prst="rect">
                <a:avLst/>
              </a:prstGeom>
              <a:blipFill>
                <a:blip r:embed="rId10"/>
                <a:stretch>
                  <a:fillRect r="-70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483E46-1265-9AFE-CD35-8FA6D7F050D8}"/>
                  </a:ext>
                </a:extLst>
              </p:cNvPr>
              <p:cNvSpPr txBox="1"/>
              <p:nvPr/>
            </p:nvSpPr>
            <p:spPr>
              <a:xfrm>
                <a:off x="6274666" y="8846005"/>
                <a:ext cx="88165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</m:oMath>
                  </m:oMathPara>
                </a14:m>
                <a:endParaRPr lang="en-US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483E46-1265-9AFE-CD35-8FA6D7F05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666" y="8846005"/>
                <a:ext cx="881652" cy="656590"/>
              </a:xfrm>
              <a:prstGeom prst="rect">
                <a:avLst/>
              </a:prstGeom>
              <a:blipFill>
                <a:blip r:embed="rId10"/>
                <a:stretch>
                  <a:fillRect r="-70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597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/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(−2)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/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/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/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(−2)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89EE9C-1C66-342B-6BB6-A98B014E5F25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821669" y="2859306"/>
            <a:ext cx="6053140" cy="5099437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8917AC1-48D8-AD82-6675-53A6CF02A3FD}"/>
                  </a:ext>
                </a:extLst>
              </p:cNvPr>
              <p:cNvSpPr/>
              <p:nvPr/>
            </p:nvSpPr>
            <p:spPr>
              <a:xfrm>
                <a:off x="10214208" y="7958743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8917AC1-48D8-AD82-6675-53A6CF02A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208" y="7958743"/>
                <a:ext cx="3321201" cy="79454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3C7DB-A5FD-4538-6813-E477F877E128}"/>
              </a:ext>
            </a:extLst>
          </p:cNvPr>
          <p:cNvCxnSpPr>
            <a:cxnSpLocks/>
          </p:cNvCxnSpPr>
          <p:nvPr/>
        </p:nvCxnSpPr>
        <p:spPr>
          <a:xfrm flipH="1">
            <a:off x="11874808" y="2859306"/>
            <a:ext cx="6950149" cy="5099437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box3">
                <a:extLst>
                  <a:ext uri="{FF2B5EF4-FFF2-40B4-BE49-F238E27FC236}">
                    <a16:creationId xmlns:a16="http://schemas.microsoft.com/office/drawing/2014/main" id="{F2F977BB-E587-794D-6C69-7AC252E50DAD}"/>
                  </a:ext>
                </a:extLst>
              </p:cNvPr>
              <p:cNvSpPr/>
              <p:nvPr/>
            </p:nvSpPr>
            <p:spPr>
              <a:xfrm>
                <a:off x="1599635" y="7377546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!!box3">
                <a:extLst>
                  <a:ext uri="{FF2B5EF4-FFF2-40B4-BE49-F238E27FC236}">
                    <a16:creationId xmlns:a16="http://schemas.microsoft.com/office/drawing/2014/main" id="{F2F977BB-E587-794D-6C69-7AC252E50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35" y="7377546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ox4">
                <a:extLst>
                  <a:ext uri="{FF2B5EF4-FFF2-40B4-BE49-F238E27FC236}">
                    <a16:creationId xmlns:a16="http://schemas.microsoft.com/office/drawing/2014/main" id="{35AC010D-2FD8-ECE3-0E02-13A1B58E9BDC}"/>
                  </a:ext>
                </a:extLst>
              </p:cNvPr>
              <p:cNvSpPr/>
              <p:nvPr/>
            </p:nvSpPr>
            <p:spPr>
              <a:xfrm>
                <a:off x="1599636" y="8593103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box4">
                <a:extLst>
                  <a:ext uri="{FF2B5EF4-FFF2-40B4-BE49-F238E27FC236}">
                    <a16:creationId xmlns:a16="http://schemas.microsoft.com/office/drawing/2014/main" id="{35AC010D-2FD8-ECE3-0E02-13A1B58E9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36" y="8593103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E4504F-B8EF-5AB2-0B55-B6F7B639628F}"/>
                  </a:ext>
                </a:extLst>
              </p:cNvPr>
              <p:cNvSpPr txBox="1"/>
              <p:nvPr/>
            </p:nvSpPr>
            <p:spPr>
              <a:xfrm>
                <a:off x="5507037" y="818059"/>
                <a:ext cx="49853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E4504F-B8EF-5AB2-0B55-B6F7B6396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037" y="818059"/>
                <a:ext cx="498533" cy="656590"/>
              </a:xfrm>
              <a:prstGeom prst="rect">
                <a:avLst/>
              </a:prstGeom>
              <a:blipFill>
                <a:blip r:embed="rId13"/>
                <a:stretch>
                  <a:fillRect l="-12500" r="-1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71215-83EA-8EE5-8E2B-5E3009074672}"/>
                  </a:ext>
                </a:extLst>
              </p:cNvPr>
              <p:cNvSpPr txBox="1"/>
              <p:nvPr/>
            </p:nvSpPr>
            <p:spPr>
              <a:xfrm>
                <a:off x="18437754" y="818059"/>
                <a:ext cx="49853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71215-83EA-8EE5-8E2B-5E3009074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7754" y="818059"/>
                <a:ext cx="498533" cy="656590"/>
              </a:xfrm>
              <a:prstGeom prst="rect">
                <a:avLst/>
              </a:prstGeom>
              <a:blipFill>
                <a:blip r:embed="rId13"/>
                <a:stretch>
                  <a:fillRect l="-15385" r="-1538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483E46-1265-9AFE-CD35-8FA6D7F050D8}"/>
                  </a:ext>
                </a:extLst>
              </p:cNvPr>
              <p:cNvSpPr txBox="1"/>
              <p:nvPr/>
            </p:nvSpPr>
            <p:spPr>
              <a:xfrm>
                <a:off x="6600619" y="818059"/>
                <a:ext cx="88165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</m:oMath>
                  </m:oMathPara>
                </a14:m>
                <a:endParaRPr lang="en-US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483E46-1265-9AFE-CD35-8FA6D7F05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619" y="818059"/>
                <a:ext cx="881652" cy="656590"/>
              </a:xfrm>
              <a:prstGeom prst="rect">
                <a:avLst/>
              </a:prstGeom>
              <a:blipFill>
                <a:blip r:embed="rId14"/>
                <a:stretch>
                  <a:fillRect r="-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622DF3-7028-6655-36D6-C62490069994}"/>
                  </a:ext>
                </a:extLst>
              </p:cNvPr>
              <p:cNvSpPr txBox="1"/>
              <p:nvPr/>
            </p:nvSpPr>
            <p:spPr>
              <a:xfrm>
                <a:off x="19539252" y="818059"/>
                <a:ext cx="88165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</m:oMath>
                  </m:oMathPara>
                </a14:m>
                <a:endParaRPr lang="en-US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622DF3-7028-6655-36D6-C62490069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9252" y="818059"/>
                <a:ext cx="881652" cy="656590"/>
              </a:xfrm>
              <a:prstGeom prst="rect">
                <a:avLst/>
              </a:prstGeom>
              <a:blipFill>
                <a:blip r:embed="rId15"/>
                <a:stretch>
                  <a:fillRect r="-563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5CBA085-CA14-B5F9-C1A3-68ECC3EDA3D8}"/>
                  </a:ext>
                </a:extLst>
              </p:cNvPr>
              <p:cNvSpPr/>
              <p:nvPr/>
            </p:nvSpPr>
            <p:spPr>
              <a:xfrm>
                <a:off x="747084" y="10389857"/>
                <a:ext cx="22889831" cy="266384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Observation: If you choose your points wisely, we can perform divide and conquer approach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Specifically,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and we evaluate two parts of the polynomial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only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now try to extend this approach to evaluate the polynomial at more number of points</a:t>
                </a: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5CBA085-CA14-B5F9-C1A3-68ECC3EDA3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10389857"/>
                <a:ext cx="22889831" cy="2663849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425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829D2263-2945-65CF-F97F-8990287C3E93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829D2263-2945-65CF-F97F-8990287C3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965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829D2263-2945-65CF-F97F-8990287C3E93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829D2263-2945-65CF-F97F-8990287C3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218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829D2263-2945-65CF-F97F-8990287C3E93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829D2263-2945-65CF-F97F-8990287C3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274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829D2263-2945-65CF-F97F-8990287C3E93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829D2263-2945-65CF-F97F-8990287C3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/>
              <p:nvPr/>
            </p:nvSpPr>
            <p:spPr>
              <a:xfrm>
                <a:off x="7808649" y="7230686"/>
                <a:ext cx="8199395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IN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𝐴</m:t>
                          </m:r>
                        </m:e>
                        <m:sub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4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8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</m:oMath>
                  </m:oMathPara>
                </a14:m>
                <a:endParaRPr lang="en-IN" sz="4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649" y="7230686"/>
                <a:ext cx="8199395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/>
              <p:nvPr/>
            </p:nvSpPr>
            <p:spPr>
              <a:xfrm>
                <a:off x="7808649" y="8393080"/>
                <a:ext cx="8199395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IN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𝐴</m:t>
                          </m:r>
                        </m:e>
                        <m:sub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4000" i="1" dirty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</m:oMath>
                  </m:oMathPara>
                </a14:m>
                <a:endParaRPr lang="en-IN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649" y="8393080"/>
                <a:ext cx="8199395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164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/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4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8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/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4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18341C57-410C-EF5A-2A17-738A0C3CF879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18341C57-410C-EF5A-2A17-738A0C3CF8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492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/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3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/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3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8B88C9D6-B081-6721-03B7-4B5671284BD4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8B88C9D6-B081-6721-03B7-4B5671284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968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/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3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/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−3+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3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!!b1">
                <a:extLst>
                  <a:ext uri="{FF2B5EF4-FFF2-40B4-BE49-F238E27FC236}">
                    <a16:creationId xmlns:a16="http://schemas.microsoft.com/office/drawing/2014/main" id="{D8E1177E-1DAF-657F-FD07-5FC8ADEDC507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15" name="!!b1">
                <a:extLst>
                  <a:ext uri="{FF2B5EF4-FFF2-40B4-BE49-F238E27FC236}">
                    <a16:creationId xmlns:a16="http://schemas.microsoft.com/office/drawing/2014/main" id="{D8E1177E-1DAF-657F-FD07-5FC8ADEDC5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164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/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/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!!b1">
                <a:extLst>
                  <a:ext uri="{FF2B5EF4-FFF2-40B4-BE49-F238E27FC236}">
                    <a16:creationId xmlns:a16="http://schemas.microsoft.com/office/drawing/2014/main" id="{E7B655CB-0493-871A-7063-0F1AA020C17B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15" name="!!b1">
                <a:extLst>
                  <a:ext uri="{FF2B5EF4-FFF2-40B4-BE49-F238E27FC236}">
                    <a16:creationId xmlns:a16="http://schemas.microsoft.com/office/drawing/2014/main" id="{E7B655CB-0493-871A-7063-0F1AA020C1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590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8EB21A5-F7C7-C167-BB7B-2C2FEFCCAE51}"/>
                  </a:ext>
                </a:extLst>
              </p:cNvPr>
              <p:cNvSpPr/>
              <p:nvPr/>
            </p:nvSpPr>
            <p:spPr>
              <a:xfrm>
                <a:off x="747083" y="408498"/>
                <a:ext cx="22889831" cy="169914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Evaluate A(x) at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different points</a:t>
                </a:r>
              </a:p>
            </p:txBody>
          </p:sp>
        </mc:Choice>
        <mc:Fallback xmlns="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8EB21A5-F7C7-C167-BB7B-2C2FEFCCA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408498"/>
                <a:ext cx="22889831" cy="1699143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3">
                <a:extLst>
                  <a:ext uri="{FF2B5EF4-FFF2-40B4-BE49-F238E27FC236}">
                    <a16:creationId xmlns:a16="http://schemas.microsoft.com/office/drawing/2014/main" id="{5DAFC7EE-D6F2-4CAC-4507-4F4EC75A5140}"/>
                  </a:ext>
                </a:extLst>
              </p:cNvPr>
              <p:cNvSpPr/>
              <p:nvPr/>
            </p:nvSpPr>
            <p:spPr>
              <a:xfrm>
                <a:off x="747084" y="4460144"/>
                <a:ext cx="6357102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valuate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2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0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(2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3">
                <a:extLst>
                  <a:ext uri="{FF2B5EF4-FFF2-40B4-BE49-F238E27FC236}">
                    <a16:creationId xmlns:a16="http://schemas.microsoft.com/office/drawing/2014/main" id="{5DAFC7EE-D6F2-4CAC-4507-4F4EC75A5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4460144"/>
                <a:ext cx="6357102" cy="2292826"/>
              </a:xfrm>
              <a:prstGeom prst="roundRect">
                <a:avLst/>
              </a:prstGeom>
              <a:blipFill>
                <a:blip r:embed="rId3"/>
                <a:stretch>
                  <a:fillRect l="-1392" b="-43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4412DA0-1BFF-D41D-7955-A0AD01AA082A}"/>
                  </a:ext>
                </a:extLst>
              </p:cNvPr>
              <p:cNvSpPr/>
              <p:nvPr/>
            </p:nvSpPr>
            <p:spPr>
              <a:xfrm>
                <a:off x="10046677" y="4756985"/>
                <a:ext cx="13590237" cy="169914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HW: Evaluating A(x) at a point takes O(d) time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Thus, the total running time of the algorithm is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4412DA0-1BFF-D41D-7955-A0AD01AA0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677" y="4756985"/>
                <a:ext cx="13590237" cy="1699143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ndy: A problem on leetcode">
            <a:extLst>
              <a:ext uri="{FF2B5EF4-FFF2-40B4-BE49-F238E27FC236}">
                <a16:creationId xmlns:a16="http://schemas.microsoft.com/office/drawing/2014/main" id="{10F31653-8D27-6148-29F4-AE1B5FEB0D5A}"/>
              </a:ext>
            </a:extLst>
          </p:cNvPr>
          <p:cNvSpPr/>
          <p:nvPr/>
        </p:nvSpPr>
        <p:spPr>
          <a:xfrm>
            <a:off x="747083" y="8345039"/>
            <a:ext cx="22889831" cy="131477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How to reduce the running time of this algorithm?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974538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!!b2">
                <a:extLst>
                  <a:ext uri="{FF2B5EF4-FFF2-40B4-BE49-F238E27FC236}">
                    <a16:creationId xmlns:a16="http://schemas.microsoft.com/office/drawing/2014/main" id="{55786915-9667-35B9-8317-C3F73263BE0C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6" name="!!b2">
                <a:extLst>
                  <a:ext uri="{FF2B5EF4-FFF2-40B4-BE49-F238E27FC236}">
                    <a16:creationId xmlns:a16="http://schemas.microsoft.com/office/drawing/2014/main" id="{55786915-9667-35B9-8317-C3F73263B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b2">
                <a:extLst>
                  <a:ext uri="{FF2B5EF4-FFF2-40B4-BE49-F238E27FC236}">
                    <a16:creationId xmlns:a16="http://schemas.microsoft.com/office/drawing/2014/main" id="{8A64990F-8BCE-BAC2-B9AE-98BE4CD36157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 </m:t>
                      </m:r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7" name="!!b2">
                <a:extLst>
                  <a:ext uri="{FF2B5EF4-FFF2-40B4-BE49-F238E27FC236}">
                    <a16:creationId xmlns:a16="http://schemas.microsoft.com/office/drawing/2014/main" id="{8A64990F-8BCE-BAC2-B9AE-98BE4CD361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b2">
                <a:extLst>
                  <a:ext uri="{FF2B5EF4-FFF2-40B4-BE49-F238E27FC236}">
                    <a16:creationId xmlns:a16="http://schemas.microsoft.com/office/drawing/2014/main" id="{17611F61-D4C6-82D2-31A3-EC33DDA916CD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8" name="!!b2">
                <a:extLst>
                  <a:ext uri="{FF2B5EF4-FFF2-40B4-BE49-F238E27FC236}">
                    <a16:creationId xmlns:a16="http://schemas.microsoft.com/office/drawing/2014/main" id="{17611F61-D4C6-82D2-31A3-EC33DDA91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!!b2">
                <a:extLst>
                  <a:ext uri="{FF2B5EF4-FFF2-40B4-BE49-F238E27FC236}">
                    <a16:creationId xmlns:a16="http://schemas.microsoft.com/office/drawing/2014/main" id="{0EC0D134-3B0D-DC62-1E7D-B920AABA76E4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96631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8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9" name="!!b2">
                <a:extLst>
                  <a:ext uri="{FF2B5EF4-FFF2-40B4-BE49-F238E27FC236}">
                    <a16:creationId xmlns:a16="http://schemas.microsoft.com/office/drawing/2014/main" id="{0EC0D134-3B0D-DC62-1E7D-B920AABA7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96631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!!b1">
                <a:extLst>
                  <a:ext uri="{FF2B5EF4-FFF2-40B4-BE49-F238E27FC236}">
                    <a16:creationId xmlns:a16="http://schemas.microsoft.com/office/drawing/2014/main" id="{E78D84EC-6108-F2F0-5E2D-4261F1C6A44A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13" name="!!b1">
                <a:extLst>
                  <a:ext uri="{FF2B5EF4-FFF2-40B4-BE49-F238E27FC236}">
                    <a16:creationId xmlns:a16="http://schemas.microsoft.com/office/drawing/2014/main" id="{E78D84EC-6108-F2F0-5E2D-4261F1C6A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!!b2">
                <a:extLst>
                  <a:ext uri="{FF2B5EF4-FFF2-40B4-BE49-F238E27FC236}">
                    <a16:creationId xmlns:a16="http://schemas.microsoft.com/office/drawing/2014/main" id="{A5CC837F-FD66-958D-5D63-6DA00C4980CB}"/>
                  </a:ext>
                </a:extLst>
              </p:cNvPr>
              <p:cNvSpPr/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14" name="!!b2">
                <a:extLst>
                  <a:ext uri="{FF2B5EF4-FFF2-40B4-BE49-F238E27FC236}">
                    <a16:creationId xmlns:a16="http://schemas.microsoft.com/office/drawing/2014/main" id="{A5CC837F-FD66-958D-5D63-6DA00C498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!!b3">
                <a:extLst>
                  <a:ext uri="{FF2B5EF4-FFF2-40B4-BE49-F238E27FC236}">
                    <a16:creationId xmlns:a16="http://schemas.microsoft.com/office/drawing/2014/main" id="{518CAB1A-1670-353A-3810-D6581113C234}"/>
                  </a:ext>
                </a:extLst>
              </p:cNvPr>
              <p:cNvSpPr/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16" name="!!b3">
                <a:extLst>
                  <a:ext uri="{FF2B5EF4-FFF2-40B4-BE49-F238E27FC236}">
                    <a16:creationId xmlns:a16="http://schemas.microsoft.com/office/drawing/2014/main" id="{518CAB1A-1670-353A-3810-D6581113C2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ndy: A problem on leetcode">
                <a:extLst>
                  <a:ext uri="{FF2B5EF4-FFF2-40B4-BE49-F238E27FC236}">
                    <a16:creationId xmlns:a16="http://schemas.microsoft.com/office/drawing/2014/main" id="{F78D0782-4201-113D-7A37-34BDB5C2E4AA}"/>
                  </a:ext>
                </a:extLst>
              </p:cNvPr>
              <p:cNvSpPr/>
              <p:nvPr/>
            </p:nvSpPr>
            <p:spPr>
              <a:xfrm>
                <a:off x="16150492" y="9732465"/>
                <a:ext cx="7486422" cy="1314776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1434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48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4800" dirty="0"/>
                  <a:t>?</a:t>
                </a:r>
                <a:endParaRPr sz="4800" dirty="0"/>
              </a:p>
            </p:txBody>
          </p:sp>
        </mc:Choice>
        <mc:Fallback xmlns="">
          <p:sp>
            <p:nvSpPr>
              <p:cNvPr id="23" name="Candy: A problem on leetcode">
                <a:extLst>
                  <a:ext uri="{FF2B5EF4-FFF2-40B4-BE49-F238E27FC236}">
                    <a16:creationId xmlns:a16="http://schemas.microsoft.com/office/drawing/2014/main" id="{F78D0782-4201-113D-7A37-34BDB5C2E4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9732465"/>
                <a:ext cx="7486422" cy="1314776"/>
              </a:xfrm>
              <a:prstGeom prst="roundRect">
                <a:avLst>
                  <a:gd name="adj" fmla="val 1661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3D94164-8074-E208-CA70-1A241DBA82C0}"/>
                  </a:ext>
                </a:extLst>
              </p:cNvPr>
              <p:cNvSpPr/>
              <p:nvPr/>
            </p:nvSpPr>
            <p:spPr>
              <a:xfrm>
                <a:off x="16151552" y="11467378"/>
                <a:ext cx="7485362" cy="144280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3D94164-8074-E208-CA70-1A241DBA8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552" y="11467378"/>
                <a:ext cx="7485362" cy="1442801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2">
                <a:extLst>
                  <a:ext uri="{FF2B5EF4-FFF2-40B4-BE49-F238E27FC236}">
                    <a16:creationId xmlns:a16="http://schemas.microsoft.com/office/drawing/2014/main" id="{ECB54ECE-3C80-A580-9DE7-BD11A639F7F3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" name="!!b2">
                <a:extLst>
                  <a:ext uri="{FF2B5EF4-FFF2-40B4-BE49-F238E27FC236}">
                    <a16:creationId xmlns:a16="http://schemas.microsoft.com/office/drawing/2014/main" id="{ECB54ECE-3C80-A580-9DE7-BD11A639F7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A026F9DD-2EA2-AF29-8B4C-245C376757AE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 </m:t>
                      </m:r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A026F9DD-2EA2-AF29-8B4C-245C37675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2">
                <a:extLst>
                  <a:ext uri="{FF2B5EF4-FFF2-40B4-BE49-F238E27FC236}">
                    <a16:creationId xmlns:a16="http://schemas.microsoft.com/office/drawing/2014/main" id="{EAB4B1FA-C8AB-5669-13A8-17821F198D6C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2">
                <a:extLst>
                  <a:ext uri="{FF2B5EF4-FFF2-40B4-BE49-F238E27FC236}">
                    <a16:creationId xmlns:a16="http://schemas.microsoft.com/office/drawing/2014/main" id="{EAB4B1FA-C8AB-5669-13A8-17821F198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b2">
                <a:extLst>
                  <a:ext uri="{FF2B5EF4-FFF2-40B4-BE49-F238E27FC236}">
                    <a16:creationId xmlns:a16="http://schemas.microsoft.com/office/drawing/2014/main" id="{C09E38D6-099E-7FB5-7C38-36C2C5697024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96631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8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7" name="!!b2">
                <a:extLst>
                  <a:ext uri="{FF2B5EF4-FFF2-40B4-BE49-F238E27FC236}">
                    <a16:creationId xmlns:a16="http://schemas.microsoft.com/office/drawing/2014/main" id="{C09E38D6-099E-7FB5-7C38-36C2C56970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96631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3C6E6833-4FD6-475F-70E8-3645B67E0227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3C6E6833-4FD6-475F-70E8-3645B67E0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E281A945-36E8-8EC8-1B2D-362335105707}"/>
                  </a:ext>
                </a:extLst>
              </p:cNvPr>
              <p:cNvSpPr/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E281A945-36E8-8EC8-1B2D-362335105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!!b3">
                <a:extLst>
                  <a:ext uri="{FF2B5EF4-FFF2-40B4-BE49-F238E27FC236}">
                    <a16:creationId xmlns:a16="http://schemas.microsoft.com/office/drawing/2014/main" id="{15EE2BCA-AE38-12AA-D033-7358A2981C1D}"/>
                  </a:ext>
                </a:extLst>
              </p:cNvPr>
              <p:cNvSpPr/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21" name="!!b3">
                <a:extLst>
                  <a:ext uri="{FF2B5EF4-FFF2-40B4-BE49-F238E27FC236}">
                    <a16:creationId xmlns:a16="http://schemas.microsoft.com/office/drawing/2014/main" id="{15EE2BCA-AE38-12AA-D033-7358A2981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243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2">
                <a:extLst>
                  <a:ext uri="{FF2B5EF4-FFF2-40B4-BE49-F238E27FC236}">
                    <a16:creationId xmlns:a16="http://schemas.microsoft.com/office/drawing/2014/main" id="{4CAD8E25-B8E8-BE63-5976-14011D039007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" name="!!b2">
                <a:extLst>
                  <a:ext uri="{FF2B5EF4-FFF2-40B4-BE49-F238E27FC236}">
                    <a16:creationId xmlns:a16="http://schemas.microsoft.com/office/drawing/2014/main" id="{4CAD8E25-B8E8-BE63-5976-14011D039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6BD848E5-F2CD-A43F-73CC-562494F7A693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 </m:t>
                      </m:r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6BD848E5-F2CD-A43F-73CC-562494F7A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2">
                <a:extLst>
                  <a:ext uri="{FF2B5EF4-FFF2-40B4-BE49-F238E27FC236}">
                    <a16:creationId xmlns:a16="http://schemas.microsoft.com/office/drawing/2014/main" id="{273FB4E0-CE64-9159-091A-E4A45F8A9044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2">
                <a:extLst>
                  <a:ext uri="{FF2B5EF4-FFF2-40B4-BE49-F238E27FC236}">
                    <a16:creationId xmlns:a16="http://schemas.microsoft.com/office/drawing/2014/main" id="{273FB4E0-CE64-9159-091A-E4A45F8A9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!!b2">
                <a:extLst>
                  <a:ext uri="{FF2B5EF4-FFF2-40B4-BE49-F238E27FC236}">
                    <a16:creationId xmlns:a16="http://schemas.microsoft.com/office/drawing/2014/main" id="{2B0A37DA-801C-AFD9-0044-18E89E80B8EE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96631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8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5" name="!!b2">
                <a:extLst>
                  <a:ext uri="{FF2B5EF4-FFF2-40B4-BE49-F238E27FC236}">
                    <a16:creationId xmlns:a16="http://schemas.microsoft.com/office/drawing/2014/main" id="{2B0A37DA-801C-AFD9-0044-18E89E80B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96631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!!b1">
                <a:extLst>
                  <a:ext uri="{FF2B5EF4-FFF2-40B4-BE49-F238E27FC236}">
                    <a16:creationId xmlns:a16="http://schemas.microsoft.com/office/drawing/2014/main" id="{2959974E-9C14-A43C-D5EF-1D884E8F41A1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18" name="!!b1">
                <a:extLst>
                  <a:ext uri="{FF2B5EF4-FFF2-40B4-BE49-F238E27FC236}">
                    <a16:creationId xmlns:a16="http://schemas.microsoft.com/office/drawing/2014/main" id="{2959974E-9C14-A43C-D5EF-1D884E8F4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774A7496-72EE-E7F8-5B20-B5137308CA20}"/>
                  </a:ext>
                </a:extLst>
              </p:cNvPr>
              <p:cNvSpPr/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774A7496-72EE-E7F8-5B20-B5137308CA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!!b3">
                <a:extLst>
                  <a:ext uri="{FF2B5EF4-FFF2-40B4-BE49-F238E27FC236}">
                    <a16:creationId xmlns:a16="http://schemas.microsoft.com/office/drawing/2014/main" id="{0EDB1D6E-EE8C-9F7B-D5A4-D869FAE44BEC}"/>
                  </a:ext>
                </a:extLst>
              </p:cNvPr>
              <p:cNvSpPr/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21" name="!!b3">
                <a:extLst>
                  <a:ext uri="{FF2B5EF4-FFF2-40B4-BE49-F238E27FC236}">
                    <a16:creationId xmlns:a16="http://schemas.microsoft.com/office/drawing/2014/main" id="{0EDB1D6E-EE8C-9F7B-D5A4-D869FAE44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796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ndy: A problem on leetcode">
                <a:extLst>
                  <a:ext uri="{FF2B5EF4-FFF2-40B4-BE49-F238E27FC236}">
                    <a16:creationId xmlns:a16="http://schemas.microsoft.com/office/drawing/2014/main" id="{8D47C254-36DA-EB38-60A2-C452DDB1C20B}"/>
                  </a:ext>
                </a:extLst>
              </p:cNvPr>
              <p:cNvSpPr/>
              <p:nvPr/>
            </p:nvSpPr>
            <p:spPr>
              <a:xfrm>
                <a:off x="16150493" y="8475293"/>
                <a:ext cx="7956416" cy="1314776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1434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48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/>
                  <a:t>?</a:t>
                </a:r>
                <a:endParaRPr sz="4800" dirty="0"/>
              </a:p>
            </p:txBody>
          </p:sp>
        </mc:Choice>
        <mc:Fallback xmlns="">
          <p:sp>
            <p:nvSpPr>
              <p:cNvPr id="16" name="Candy: A problem on leetcode">
                <a:extLst>
                  <a:ext uri="{FF2B5EF4-FFF2-40B4-BE49-F238E27FC236}">
                    <a16:creationId xmlns:a16="http://schemas.microsoft.com/office/drawing/2014/main" id="{8D47C254-36DA-EB38-60A2-C452DDB1C2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3" y="8475293"/>
                <a:ext cx="7956416" cy="1314776"/>
              </a:xfrm>
              <a:prstGeom prst="roundRect">
                <a:avLst>
                  <a:gd name="adj" fmla="val 1661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B4CE2F8-E1B1-EB41-04E3-E18DE80DF5DF}"/>
                  </a:ext>
                </a:extLst>
              </p:cNvPr>
              <p:cNvSpPr/>
              <p:nvPr/>
            </p:nvSpPr>
            <p:spPr>
              <a:xfrm>
                <a:off x="16151553" y="10228959"/>
                <a:ext cx="7485362" cy="144280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B4CE2F8-E1B1-EB41-04E3-E18DE80DF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553" y="10228959"/>
                <a:ext cx="7485362" cy="1442801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2">
                <a:extLst>
                  <a:ext uri="{FF2B5EF4-FFF2-40B4-BE49-F238E27FC236}">
                    <a16:creationId xmlns:a16="http://schemas.microsoft.com/office/drawing/2014/main" id="{C52478AB-F329-3D40-A16C-F15AA013580C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" name="!!b2">
                <a:extLst>
                  <a:ext uri="{FF2B5EF4-FFF2-40B4-BE49-F238E27FC236}">
                    <a16:creationId xmlns:a16="http://schemas.microsoft.com/office/drawing/2014/main" id="{C52478AB-F329-3D40-A16C-F15AA01358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9305B2FC-3950-9763-4DFA-2513D39F19CF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 </m:t>
                      </m:r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9305B2FC-3950-9763-4DFA-2513D39F1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2">
                <a:extLst>
                  <a:ext uri="{FF2B5EF4-FFF2-40B4-BE49-F238E27FC236}">
                    <a16:creationId xmlns:a16="http://schemas.microsoft.com/office/drawing/2014/main" id="{FCAB4783-9AEA-2E3B-67AD-E103CA5DF30D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2">
                <a:extLst>
                  <a:ext uri="{FF2B5EF4-FFF2-40B4-BE49-F238E27FC236}">
                    <a16:creationId xmlns:a16="http://schemas.microsoft.com/office/drawing/2014/main" id="{FCAB4783-9AEA-2E3B-67AD-E103CA5DF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b2">
                <a:extLst>
                  <a:ext uri="{FF2B5EF4-FFF2-40B4-BE49-F238E27FC236}">
                    <a16:creationId xmlns:a16="http://schemas.microsoft.com/office/drawing/2014/main" id="{9E58DB6C-6B39-EAFE-7C02-2C0E2B3E89A3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96631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8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7" name="!!b2">
                <a:extLst>
                  <a:ext uri="{FF2B5EF4-FFF2-40B4-BE49-F238E27FC236}">
                    <a16:creationId xmlns:a16="http://schemas.microsoft.com/office/drawing/2014/main" id="{9E58DB6C-6B39-EAFE-7C02-2C0E2B3E8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96631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!!b1">
                <a:extLst>
                  <a:ext uri="{FF2B5EF4-FFF2-40B4-BE49-F238E27FC236}">
                    <a16:creationId xmlns:a16="http://schemas.microsoft.com/office/drawing/2014/main" id="{FC826521-F60C-6F18-8D57-B346497C6C87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21" name="!!b1">
                <a:extLst>
                  <a:ext uri="{FF2B5EF4-FFF2-40B4-BE49-F238E27FC236}">
                    <a16:creationId xmlns:a16="http://schemas.microsoft.com/office/drawing/2014/main" id="{FC826521-F60C-6F18-8D57-B346497C6C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047BA9B3-20BC-9150-BA63-C486E6EC56E8}"/>
                  </a:ext>
                </a:extLst>
              </p:cNvPr>
              <p:cNvSpPr/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047BA9B3-20BC-9150-BA63-C486E6EC5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!!b3">
                <a:extLst>
                  <a:ext uri="{FF2B5EF4-FFF2-40B4-BE49-F238E27FC236}">
                    <a16:creationId xmlns:a16="http://schemas.microsoft.com/office/drawing/2014/main" id="{18CC6C43-C171-865F-6BF4-58FED0A220D5}"/>
                  </a:ext>
                </a:extLst>
              </p:cNvPr>
              <p:cNvSpPr/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23" name="!!b3">
                <a:extLst>
                  <a:ext uri="{FF2B5EF4-FFF2-40B4-BE49-F238E27FC236}">
                    <a16:creationId xmlns:a16="http://schemas.microsoft.com/office/drawing/2014/main" id="{18CC6C43-C171-865F-6BF4-58FED0A22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56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ndy: A problem on leetcode">
            <a:extLst>
              <a:ext uri="{FF2B5EF4-FFF2-40B4-BE49-F238E27FC236}">
                <a16:creationId xmlns:a16="http://schemas.microsoft.com/office/drawing/2014/main" id="{7D20F848-34AE-2981-C9C1-63A7905181E3}"/>
              </a:ext>
            </a:extLst>
          </p:cNvPr>
          <p:cNvSpPr/>
          <p:nvPr/>
        </p:nvSpPr>
        <p:spPr>
          <a:xfrm>
            <a:off x="11937138" y="3398621"/>
            <a:ext cx="11983631" cy="131477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Introducing : Complex Numbers</a:t>
            </a:r>
            <a:endParaRPr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2">
                <a:extLst>
                  <a:ext uri="{FF2B5EF4-FFF2-40B4-BE49-F238E27FC236}">
                    <a16:creationId xmlns:a16="http://schemas.microsoft.com/office/drawing/2014/main" id="{DE72E517-2194-21B6-C01E-9FA81062E2DD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" name="!!b2">
                <a:extLst>
                  <a:ext uri="{FF2B5EF4-FFF2-40B4-BE49-F238E27FC236}">
                    <a16:creationId xmlns:a16="http://schemas.microsoft.com/office/drawing/2014/main" id="{DE72E517-2194-21B6-C01E-9FA81062E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BF4E2688-E18F-36F1-DEED-4FDBC5DE0C4F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 </m:t>
                      </m:r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BF4E2688-E18F-36F1-DEED-4FDBC5DE0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2">
                <a:extLst>
                  <a:ext uri="{FF2B5EF4-FFF2-40B4-BE49-F238E27FC236}">
                    <a16:creationId xmlns:a16="http://schemas.microsoft.com/office/drawing/2014/main" id="{3DEEB2B9-A74E-6B86-C555-EDF9A861461E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2">
                <a:extLst>
                  <a:ext uri="{FF2B5EF4-FFF2-40B4-BE49-F238E27FC236}">
                    <a16:creationId xmlns:a16="http://schemas.microsoft.com/office/drawing/2014/main" id="{3DEEB2B9-A74E-6B86-C555-EDF9A8614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!!b2">
                <a:extLst>
                  <a:ext uri="{FF2B5EF4-FFF2-40B4-BE49-F238E27FC236}">
                    <a16:creationId xmlns:a16="http://schemas.microsoft.com/office/drawing/2014/main" id="{0CA8D5EE-E9A0-8751-7D1A-9A3C3D7B139E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96631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8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6" name="!!b2">
                <a:extLst>
                  <a:ext uri="{FF2B5EF4-FFF2-40B4-BE49-F238E27FC236}">
                    <a16:creationId xmlns:a16="http://schemas.microsoft.com/office/drawing/2014/main" id="{0CA8D5EE-E9A0-8751-7D1A-9A3C3D7B13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96631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69BDE95D-7625-BAD2-EEED-E02B33426BE5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69BDE95D-7625-BAD2-EEED-E02B33426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223CDA5B-C761-AFDC-F62D-AB3E05A0992D}"/>
                  </a:ext>
                </a:extLst>
              </p:cNvPr>
              <p:cNvSpPr/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223CDA5B-C761-AFDC-F62D-AB3E05A09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EE29EC7-3500-2310-AF69-D6DE198781F2}"/>
                  </a:ext>
                </a:extLst>
              </p:cNvPr>
              <p:cNvSpPr/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EE29EC7-3500-2310-AF69-D6DE198781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363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5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0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3BFD20D1-1CE7-A166-23B0-59D74843C68A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3BFD20D1-1CE7-A166-23B0-59D74843C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0D9119E5-F63F-8988-0A3E-A57C5007F3E6}"/>
                  </a:ext>
                </a:extLst>
              </p:cNvPr>
              <p:cNvSpPr/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0D9119E5-F63F-8988-0A3E-A57C5007F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745B25B0-9B31-A636-53D1-C1E94FEEA236}"/>
                  </a:ext>
                </a:extLst>
              </p:cNvPr>
              <p:cNvSpPr/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745B25B0-9B31-A636-53D1-C1E94FEEA2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306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/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(5)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/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0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(6)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5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0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/>
              <p:nvPr/>
            </p:nvSpPr>
            <p:spPr>
              <a:xfrm>
                <a:off x="7498503" y="7267284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(5)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67284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/>
              <p:nvPr/>
            </p:nvSpPr>
            <p:spPr>
              <a:xfrm>
                <a:off x="7498502" y="8508275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0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(6)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2" y="8508275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86BF5AE3-7EC3-1DAA-0385-AD1725E442D8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86BF5AE3-7EC3-1DAA-0385-AD1725E44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111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/>
              <p:nvPr/>
            </p:nvSpPr>
            <p:spPr>
              <a:xfrm>
                <a:off x="15320534" y="7191388"/>
                <a:ext cx="537478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(−1)(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5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534" y="7191388"/>
                <a:ext cx="537478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/>
              <p:nvPr/>
            </p:nvSpPr>
            <p:spPr>
              <a:xfrm>
                <a:off x="15320535" y="8475293"/>
                <a:ext cx="537478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0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+(−1)(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535" y="8475293"/>
                <a:ext cx="537478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5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0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/>
              <p:nvPr/>
            </p:nvSpPr>
            <p:spPr>
              <a:xfrm>
                <a:off x="3587484" y="7201557"/>
                <a:ext cx="507857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1(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5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484" y="7201557"/>
                <a:ext cx="507857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/>
              <p:nvPr/>
            </p:nvSpPr>
            <p:spPr>
              <a:xfrm>
                <a:off x="3553878" y="8508275"/>
                <a:ext cx="511217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0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+1(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878" y="8508275"/>
                <a:ext cx="511217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46FB142A-6A1D-E06D-F660-2895C8A05ACB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46FB142A-6A1D-E06D-F660-2895C8A05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399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/>
              <p:nvPr/>
            </p:nvSpPr>
            <p:spPr>
              <a:xfrm>
                <a:off x="15320534" y="7191388"/>
                <a:ext cx="537478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4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534" y="7191388"/>
                <a:ext cx="537478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/>
              <p:nvPr/>
            </p:nvSpPr>
            <p:spPr>
              <a:xfrm>
                <a:off x="15320535" y="8475293"/>
                <a:ext cx="537478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−6</m:t>
                      </m:r>
                    </m:oMath>
                  </m:oMathPara>
                </a14:m>
                <a:endParaRPr lang="en-IN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535" y="8475293"/>
                <a:ext cx="537478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5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0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/>
              <p:nvPr/>
            </p:nvSpPr>
            <p:spPr>
              <a:xfrm>
                <a:off x="3587484" y="7201557"/>
                <a:ext cx="507857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=−4</m:t>
                      </m:r>
                    </m:oMath>
                  </m:oMathPara>
                </a14:m>
                <a:endParaRPr lang="en-IN" sz="4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484" y="7201557"/>
                <a:ext cx="507857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/>
              <p:nvPr/>
            </p:nvSpPr>
            <p:spPr>
              <a:xfrm>
                <a:off x="3553878" y="8508275"/>
                <a:ext cx="511217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878" y="8508275"/>
                <a:ext cx="511217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1E4EAA9E-AEB7-54B9-6E0E-8941E4753E79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1E4EAA9E-AEB7-54B9-6E0E-8941E4753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566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/>
              <p:nvPr/>
            </p:nvSpPr>
            <p:spPr>
              <a:xfrm>
                <a:off x="15320534" y="7191388"/>
                <a:ext cx="537478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4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534" y="7191388"/>
                <a:ext cx="537478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/>
              <p:nvPr/>
            </p:nvSpPr>
            <p:spPr>
              <a:xfrm>
                <a:off x="15320535" y="8475293"/>
                <a:ext cx="537478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−6</m:t>
                      </m:r>
                    </m:oMath>
                  </m:oMathPara>
                </a14:m>
                <a:endParaRPr lang="en-IN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535" y="8475293"/>
                <a:ext cx="537478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5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0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/>
              <p:nvPr/>
            </p:nvSpPr>
            <p:spPr>
              <a:xfrm>
                <a:off x="3587484" y="7201557"/>
                <a:ext cx="507857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=−4</m:t>
                      </m:r>
                    </m:oMath>
                  </m:oMathPara>
                </a14:m>
                <a:endParaRPr lang="en-IN" sz="4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484" y="7201557"/>
                <a:ext cx="507857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/>
              <p:nvPr/>
            </p:nvSpPr>
            <p:spPr>
              <a:xfrm>
                <a:off x="3553878" y="8508275"/>
                <a:ext cx="511217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878" y="8508275"/>
                <a:ext cx="511217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43EE03C8-BD0D-C516-B620-600FC7F53663}"/>
                  </a:ext>
                </a:extLst>
              </p:cNvPr>
              <p:cNvSpPr/>
              <p:nvPr/>
            </p:nvSpPr>
            <p:spPr>
              <a:xfrm>
                <a:off x="1473471" y="593888"/>
                <a:ext cx="969642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(6)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43EE03C8-BD0D-C516-B620-600FC7F53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471" y="593888"/>
                <a:ext cx="969642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!!b1">
                <a:extLst>
                  <a:ext uri="{FF2B5EF4-FFF2-40B4-BE49-F238E27FC236}">
                    <a16:creationId xmlns:a16="http://schemas.microsoft.com/office/drawing/2014/main" id="{6A047480-74B5-F36A-0C64-DAA65CD68D61}"/>
                  </a:ext>
                </a:extLst>
              </p:cNvPr>
              <p:cNvSpPr/>
              <p:nvPr/>
            </p:nvSpPr>
            <p:spPr>
              <a:xfrm>
                <a:off x="12962878" y="558894"/>
                <a:ext cx="969642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(−6)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5" name="!!b1">
                <a:extLst>
                  <a:ext uri="{FF2B5EF4-FFF2-40B4-BE49-F238E27FC236}">
                    <a16:creationId xmlns:a16="http://schemas.microsoft.com/office/drawing/2014/main" id="{6A047480-74B5-F36A-0C64-DAA65CD68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2878" y="558894"/>
                <a:ext cx="969642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781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/>
              <p:nvPr/>
            </p:nvSpPr>
            <p:spPr>
              <a:xfrm>
                <a:off x="747083" y="408499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408499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45E625E1-BEE5-0451-4DE7-A4789AE841AA}"/>
              </a:ext>
            </a:extLst>
          </p:cNvPr>
          <p:cNvSpPr/>
          <p:nvPr/>
        </p:nvSpPr>
        <p:spPr>
          <a:xfrm>
            <a:off x="747082" y="1897347"/>
            <a:ext cx="22889831" cy="131477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Is there a simple way to evaluate A(x) at two points?</a:t>
            </a:r>
            <a:endParaRPr sz="4800" dirty="0"/>
          </a:p>
        </p:txBody>
      </p:sp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656D7638-9D39-60C8-76D9-B4F27F5C5AC2}"/>
              </a:ext>
            </a:extLst>
          </p:cNvPr>
          <p:cNvSpPr/>
          <p:nvPr/>
        </p:nvSpPr>
        <p:spPr>
          <a:xfrm>
            <a:off x="747081" y="3538577"/>
            <a:ext cx="22889831" cy="131477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We can choose those two points. What are those points?</a:t>
            </a:r>
            <a:endParaRPr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/>
              <p:nvPr/>
            </p:nvSpPr>
            <p:spPr>
              <a:xfrm>
                <a:off x="4352457" y="5389855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57" y="5389855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/>
              <p:nvPr/>
            </p:nvSpPr>
            <p:spPr>
              <a:xfrm>
                <a:off x="17375360" y="5389855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5360" y="5389855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/>
              <p:nvPr/>
            </p:nvSpPr>
            <p:spPr>
              <a:xfrm>
                <a:off x="747080" y="408499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0" y="408499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503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/>
              <p:nvPr/>
            </p:nvSpPr>
            <p:spPr>
              <a:xfrm>
                <a:off x="15320534" y="7191388"/>
                <a:ext cx="537478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4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534" y="7191388"/>
                <a:ext cx="537478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/>
              <p:nvPr/>
            </p:nvSpPr>
            <p:spPr>
              <a:xfrm>
                <a:off x="15320535" y="8475293"/>
                <a:ext cx="537478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−6</m:t>
                      </m:r>
                    </m:oMath>
                  </m:oMathPara>
                </a14:m>
                <a:endParaRPr lang="en-IN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535" y="8475293"/>
                <a:ext cx="537478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5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0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/>
              <p:nvPr/>
            </p:nvSpPr>
            <p:spPr>
              <a:xfrm>
                <a:off x="3587484" y="7201557"/>
                <a:ext cx="507857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=−4</m:t>
                      </m:r>
                    </m:oMath>
                  </m:oMathPara>
                </a14:m>
                <a:endParaRPr lang="en-IN" sz="4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484" y="7201557"/>
                <a:ext cx="507857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/>
              <p:nvPr/>
            </p:nvSpPr>
            <p:spPr>
              <a:xfrm>
                <a:off x="3553878" y="8508275"/>
                <a:ext cx="511217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878" y="8508275"/>
                <a:ext cx="511217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43EE03C8-BD0D-C516-B620-600FC7F53663}"/>
                  </a:ext>
                </a:extLst>
              </p:cNvPr>
              <p:cNvSpPr/>
              <p:nvPr/>
            </p:nvSpPr>
            <p:spPr>
              <a:xfrm>
                <a:off x="987439" y="635583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+1(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43EE03C8-BD0D-C516-B620-600FC7F53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39" y="635583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!!b1">
                <a:extLst>
                  <a:ext uri="{FF2B5EF4-FFF2-40B4-BE49-F238E27FC236}">
                    <a16:creationId xmlns:a16="http://schemas.microsoft.com/office/drawing/2014/main" id="{6A047480-74B5-F36A-0C64-DAA65CD68D61}"/>
                  </a:ext>
                </a:extLst>
              </p:cNvPr>
              <p:cNvSpPr/>
              <p:nvPr/>
            </p:nvSpPr>
            <p:spPr>
              <a:xfrm>
                <a:off x="12634302" y="613014"/>
                <a:ext cx="4585820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(−6)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5" name="!!b1">
                <a:extLst>
                  <a:ext uri="{FF2B5EF4-FFF2-40B4-BE49-F238E27FC236}">
                    <a16:creationId xmlns:a16="http://schemas.microsoft.com/office/drawing/2014/main" id="{6A047480-74B5-F36A-0C64-DAA65CD68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302" y="613014"/>
                <a:ext cx="4585820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76BC2AA3-EDA8-C4A9-7B22-82628DF0E7D5}"/>
                  </a:ext>
                </a:extLst>
              </p:cNvPr>
              <p:cNvSpPr/>
              <p:nvPr/>
            </p:nvSpPr>
            <p:spPr>
              <a:xfrm>
                <a:off x="6549704" y="635583"/>
                <a:ext cx="5435383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+(−1)(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76BC2AA3-EDA8-C4A9-7B22-82628DF0E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704" y="635583"/>
                <a:ext cx="5435383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!!b1">
                <a:extLst>
                  <a:ext uri="{FF2B5EF4-FFF2-40B4-BE49-F238E27FC236}">
                    <a16:creationId xmlns:a16="http://schemas.microsoft.com/office/drawing/2014/main" id="{42E0AF93-B2FC-C56A-E4CB-D238130217FD}"/>
                  </a:ext>
                </a:extLst>
              </p:cNvPr>
              <p:cNvSpPr/>
              <p:nvPr/>
            </p:nvSpPr>
            <p:spPr>
              <a:xfrm>
                <a:off x="18514134" y="635583"/>
                <a:ext cx="5201900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)(−6)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6" name="!!b1">
                <a:extLst>
                  <a:ext uri="{FF2B5EF4-FFF2-40B4-BE49-F238E27FC236}">
                    <a16:creationId xmlns:a16="http://schemas.microsoft.com/office/drawing/2014/main" id="{42E0AF93-B2FC-C56A-E4CB-D23813021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4134" y="635583"/>
                <a:ext cx="5201900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422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/>
              <p:nvPr/>
            </p:nvSpPr>
            <p:spPr>
              <a:xfrm>
                <a:off x="15320534" y="7191388"/>
                <a:ext cx="537478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4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534" y="7191388"/>
                <a:ext cx="537478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/>
              <p:nvPr/>
            </p:nvSpPr>
            <p:spPr>
              <a:xfrm>
                <a:off x="15320535" y="8475293"/>
                <a:ext cx="537478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−6</m:t>
                      </m:r>
                    </m:oMath>
                  </m:oMathPara>
                </a14:m>
                <a:endParaRPr lang="en-IN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535" y="8475293"/>
                <a:ext cx="537478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5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0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/>
              <p:nvPr/>
            </p:nvSpPr>
            <p:spPr>
              <a:xfrm>
                <a:off x="3587484" y="7201557"/>
                <a:ext cx="507857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=−4</m:t>
                      </m:r>
                    </m:oMath>
                  </m:oMathPara>
                </a14:m>
                <a:endParaRPr lang="en-IN" sz="4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484" y="7201557"/>
                <a:ext cx="507857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/>
              <p:nvPr/>
            </p:nvSpPr>
            <p:spPr>
              <a:xfrm>
                <a:off x="3553878" y="8508275"/>
                <a:ext cx="511217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878" y="8508275"/>
                <a:ext cx="511217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43EE03C8-BD0D-C516-B620-600FC7F53663}"/>
                  </a:ext>
                </a:extLst>
              </p:cNvPr>
              <p:cNvSpPr/>
              <p:nvPr/>
            </p:nvSpPr>
            <p:spPr>
              <a:xfrm>
                <a:off x="987439" y="635583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𝐴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=2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43EE03C8-BD0D-C516-B620-600FC7F53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39" y="635583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!!b1">
                <a:extLst>
                  <a:ext uri="{FF2B5EF4-FFF2-40B4-BE49-F238E27FC236}">
                    <a16:creationId xmlns:a16="http://schemas.microsoft.com/office/drawing/2014/main" id="{6A047480-74B5-F36A-0C64-DAA65CD68D61}"/>
                  </a:ext>
                </a:extLst>
              </p:cNvPr>
              <p:cNvSpPr/>
              <p:nvPr/>
            </p:nvSpPr>
            <p:spPr>
              <a:xfrm>
                <a:off x="12634302" y="613014"/>
                <a:ext cx="4585820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𝐴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𝑖</m:t>
                          </m:r>
                        </m:e>
                      </m:d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=6−6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𝑖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5" name="!!b1">
                <a:extLst>
                  <a:ext uri="{FF2B5EF4-FFF2-40B4-BE49-F238E27FC236}">
                    <a16:creationId xmlns:a16="http://schemas.microsoft.com/office/drawing/2014/main" id="{6A047480-74B5-F36A-0C64-DAA65CD68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302" y="613014"/>
                <a:ext cx="4585820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76BC2AA3-EDA8-C4A9-7B22-82628DF0E7D5}"/>
                  </a:ext>
                </a:extLst>
              </p:cNvPr>
              <p:cNvSpPr/>
              <p:nvPr/>
            </p:nvSpPr>
            <p:spPr>
              <a:xfrm>
                <a:off x="6549704" y="635583"/>
                <a:ext cx="5435383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𝐴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e>
                      </m:d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=−10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76BC2AA3-EDA8-C4A9-7B22-82628DF0E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704" y="635583"/>
                <a:ext cx="5435383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!!b1">
                <a:extLst>
                  <a:ext uri="{FF2B5EF4-FFF2-40B4-BE49-F238E27FC236}">
                    <a16:creationId xmlns:a16="http://schemas.microsoft.com/office/drawing/2014/main" id="{42E0AF93-B2FC-C56A-E4CB-D238130217FD}"/>
                  </a:ext>
                </a:extLst>
              </p:cNvPr>
              <p:cNvSpPr/>
              <p:nvPr/>
            </p:nvSpPr>
            <p:spPr>
              <a:xfrm>
                <a:off x="18514134" y="635583"/>
                <a:ext cx="5201900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𝐴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</m:t>
                          </m:r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𝑖</m:t>
                          </m:r>
                        </m:e>
                      </m:d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=6+6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𝑖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6" name="!!b1">
                <a:extLst>
                  <a:ext uri="{FF2B5EF4-FFF2-40B4-BE49-F238E27FC236}">
                    <a16:creationId xmlns:a16="http://schemas.microsoft.com/office/drawing/2014/main" id="{42E0AF93-B2FC-C56A-E4CB-D23813021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4134" y="635583"/>
                <a:ext cx="5201900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109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7BCB025-6324-7D8D-7E70-6D0E52188606}"/>
                  </a:ext>
                </a:extLst>
              </p:cNvPr>
              <p:cNvSpPr/>
              <p:nvPr/>
            </p:nvSpPr>
            <p:spPr>
              <a:xfrm>
                <a:off x="747084" y="501578"/>
                <a:ext cx="22889831" cy="266384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To evaluate A(x):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At 2 points, we use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1,−1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At 4 points, we use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1,−1,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7BCB025-6324-7D8D-7E70-6D0E52188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01578"/>
                <a:ext cx="22889831" cy="2663849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ndy: A problem on leetcode">
                <a:extLst>
                  <a:ext uri="{FF2B5EF4-FFF2-40B4-BE49-F238E27FC236}">
                    <a16:creationId xmlns:a16="http://schemas.microsoft.com/office/drawing/2014/main" id="{15205253-E875-661C-C35E-BBF805D34B47}"/>
                  </a:ext>
                </a:extLst>
              </p:cNvPr>
              <p:cNvSpPr/>
              <p:nvPr/>
            </p:nvSpPr>
            <p:spPr>
              <a:xfrm>
                <a:off x="747084" y="4203520"/>
                <a:ext cx="22889831" cy="2346135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1434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4800" dirty="0"/>
                  <a:t>If we want to evaluate A(x) at 4,8,…,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ponts</a:t>
                </a:r>
                <a:r>
                  <a:rPr lang="en-US" sz="4800" dirty="0"/>
                  <a:t>, what should we use?</a:t>
                </a:r>
                <a:endParaRPr sz="4800" dirty="0"/>
              </a:p>
            </p:txBody>
          </p:sp>
        </mc:Choice>
        <mc:Fallback xmlns="">
          <p:sp>
            <p:nvSpPr>
              <p:cNvPr id="3" name="Candy: A problem on leetcode">
                <a:extLst>
                  <a:ext uri="{FF2B5EF4-FFF2-40B4-BE49-F238E27FC236}">
                    <a16:creationId xmlns:a16="http://schemas.microsoft.com/office/drawing/2014/main" id="{15205253-E875-661C-C35E-BBF805D34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4203520"/>
                <a:ext cx="22889831" cy="2346135"/>
              </a:xfrm>
              <a:prstGeom prst="roundRect">
                <a:avLst>
                  <a:gd name="adj" fmla="val 1661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CEE619F-3A86-2E98-85F2-5FC062112076}"/>
              </a:ext>
            </a:extLst>
          </p:cNvPr>
          <p:cNvSpPr/>
          <p:nvPr/>
        </p:nvSpPr>
        <p:spPr>
          <a:xfrm>
            <a:off x="747084" y="7587748"/>
            <a:ext cx="22889831" cy="266384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This will require another insight </a:t>
            </a:r>
            <a:r>
              <a:rPr lang="en-US" sz="4000">
                <a:solidFill>
                  <a:srgbClr val="7030A0"/>
                </a:solidFill>
                <a:latin typeface="Bradley Hand" pitchFamily="2" charset="77"/>
              </a:rPr>
              <a:t>from complex numbers.</a:t>
            </a: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0331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/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/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/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/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553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/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+1+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/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/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/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+1+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616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/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/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/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/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647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/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/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/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/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431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/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/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/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/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C3A84FC-611F-55FE-3C04-82C1D114B417}"/>
                  </a:ext>
                </a:extLst>
              </p:cNvPr>
              <p:cNvSpPr/>
              <p:nvPr/>
            </p:nvSpPr>
            <p:spPr>
              <a:xfrm>
                <a:off x="668114" y="4025344"/>
                <a:ext cx="23131686" cy="2630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We just need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,</a:t>
                </a:r>
                <a:r>
                  <a:rPr lang="en-US" sz="4000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C3A84FC-611F-55FE-3C04-82C1D114B4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14" y="4025344"/>
                <a:ext cx="23131686" cy="2630637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750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/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/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/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/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89EE9C-1C66-342B-6BB6-A98B014E5F25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821669" y="2859306"/>
            <a:ext cx="6053140" cy="5099437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8917AC1-48D8-AD82-6675-53A6CF02A3FD}"/>
                  </a:ext>
                </a:extLst>
              </p:cNvPr>
              <p:cNvSpPr/>
              <p:nvPr/>
            </p:nvSpPr>
            <p:spPr>
              <a:xfrm>
                <a:off x="10214208" y="7958743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8917AC1-48D8-AD82-6675-53A6CF02A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208" y="7958743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3C7DB-A5FD-4538-6813-E477F877E128}"/>
              </a:ext>
            </a:extLst>
          </p:cNvPr>
          <p:cNvCxnSpPr>
            <a:cxnSpLocks/>
          </p:cNvCxnSpPr>
          <p:nvPr/>
        </p:nvCxnSpPr>
        <p:spPr>
          <a:xfrm flipH="1">
            <a:off x="11874808" y="2859306"/>
            <a:ext cx="6950149" cy="5099437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box3">
                <a:extLst>
                  <a:ext uri="{FF2B5EF4-FFF2-40B4-BE49-F238E27FC236}">
                    <a16:creationId xmlns:a16="http://schemas.microsoft.com/office/drawing/2014/main" id="{F2F977BB-E587-794D-6C69-7AC252E50DAD}"/>
                  </a:ext>
                </a:extLst>
              </p:cNvPr>
              <p:cNvSpPr/>
              <p:nvPr/>
            </p:nvSpPr>
            <p:spPr>
              <a:xfrm>
                <a:off x="1599635" y="7377546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!!box3">
                <a:extLst>
                  <a:ext uri="{FF2B5EF4-FFF2-40B4-BE49-F238E27FC236}">
                    <a16:creationId xmlns:a16="http://schemas.microsoft.com/office/drawing/2014/main" id="{F2F977BB-E587-794D-6C69-7AC252E50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35" y="7377546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ox4">
                <a:extLst>
                  <a:ext uri="{FF2B5EF4-FFF2-40B4-BE49-F238E27FC236}">
                    <a16:creationId xmlns:a16="http://schemas.microsoft.com/office/drawing/2014/main" id="{35AC010D-2FD8-ECE3-0E02-13A1B58E9BDC}"/>
                  </a:ext>
                </a:extLst>
              </p:cNvPr>
              <p:cNvSpPr/>
              <p:nvPr/>
            </p:nvSpPr>
            <p:spPr>
              <a:xfrm>
                <a:off x="1599636" y="8593103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</m:sub>
                      </m:sSub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)= 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box4">
                <a:extLst>
                  <a:ext uri="{FF2B5EF4-FFF2-40B4-BE49-F238E27FC236}">
                    <a16:creationId xmlns:a16="http://schemas.microsoft.com/office/drawing/2014/main" id="{35AC010D-2FD8-ECE3-0E02-13A1B58E9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36" y="8593103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9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3268</TotalTime>
  <Words>2267</Words>
  <Application>Microsoft Macintosh PowerPoint</Application>
  <PresentationFormat>Custom</PresentationFormat>
  <Paragraphs>330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423</cp:revision>
  <dcterms:modified xsi:type="dcterms:W3CDTF">2025-02-21T11:04:43Z</dcterms:modified>
</cp:coreProperties>
</file>