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77" r:id="rId14"/>
    <p:sldId id="279" r:id="rId15"/>
    <p:sldId id="280" r:id="rId16"/>
    <p:sldId id="305" r:id="rId17"/>
    <p:sldId id="306" r:id="rId18"/>
    <p:sldId id="307" r:id="rId19"/>
    <p:sldId id="289" r:id="rId20"/>
    <p:sldId id="308" r:id="rId21"/>
    <p:sldId id="310" r:id="rId22"/>
    <p:sldId id="311" r:id="rId23"/>
    <p:sldId id="283" r:id="rId24"/>
    <p:sldId id="312" r:id="rId25"/>
    <p:sldId id="313" r:id="rId26"/>
    <p:sldId id="286" r:id="rId27"/>
    <p:sldId id="314" r:id="rId28"/>
    <p:sldId id="315" r:id="rId29"/>
    <p:sldId id="292" r:id="rId30"/>
    <p:sldId id="293" r:id="rId31"/>
    <p:sldId id="296" r:id="rId32"/>
    <p:sldId id="295" r:id="rId33"/>
    <p:sldId id="297" r:id="rId34"/>
    <p:sldId id="298" r:id="rId35"/>
    <p:sldId id="299" r:id="rId36"/>
    <p:sldId id="301" r:id="rId37"/>
    <p:sldId id="302" r:id="rId38"/>
    <p:sldId id="316" r:id="rId39"/>
    <p:sldId id="304" r:id="rId40"/>
    <p:sldId id="317" r:id="rId41"/>
    <p:sldId id="318" r:id="rId42"/>
    <p:sldId id="319" r:id="rId43"/>
    <p:sldId id="320" r:id="rId44"/>
    <p:sldId id="321" r:id="rId45"/>
    <p:sldId id="322" r:id="rId46"/>
    <p:sldId id="325" r:id="rId47"/>
    <p:sldId id="323" r:id="rId48"/>
    <p:sldId id="324" r:id="rId49"/>
    <p:sldId id="327" r:id="rId50"/>
    <p:sldId id="326" r:id="rId51"/>
    <p:sldId id="328" r:id="rId52"/>
    <p:sldId id="330" r:id="rId53"/>
    <p:sldId id="331" r:id="rId54"/>
    <p:sldId id="329" r:id="rId55"/>
    <p:sldId id="332" r:id="rId56"/>
    <p:sldId id="303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30"/>
    <p:restoredTop sz="94668"/>
  </p:normalViewPr>
  <p:slideViewPr>
    <p:cSldViewPr snapToGrid="0">
      <p:cViewPr>
        <p:scale>
          <a:sx n="63" d="100"/>
          <a:sy n="63" d="100"/>
        </p:scale>
        <p:origin x="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hyperlink" Target="https://arxiv.org/pdf/1412.0348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Edit Distance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1469034" y="514041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F9B5B2B-0D87-CA47-6C5F-CA22E9DAD95E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25127F-8BD6-DA8C-222A-3655D794950F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379017-5A2A-C563-AF34-13C8FF1E82E3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1C3BCC2-4A15-09C7-AAD6-822050700E03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10277B2-9E12-FA82-767B-9716B471A220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031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6380204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9270757" y="800609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B11C02-A209-672D-15B2-F0CBD270D5DC}"/>
              </a:ext>
            </a:extLst>
          </p:cNvPr>
          <p:cNvSpPr/>
          <p:nvPr/>
        </p:nvSpPr>
        <p:spPr>
          <a:xfrm>
            <a:off x="14733648" y="51006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DE54A3-8156-A673-8676-A1A0935C1779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D13BF9D-0F9E-7DBA-2940-0EA47D314DA2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DEFB6E-400A-32EC-1754-5A866D3BE19A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E9A5044-F570-4AD1-6981-E74DB4FCCDE8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D3F6A78-20B7-F36E-ADA1-DE2ACCF6D4E0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462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6380204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9270757" y="800609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B11C02-A209-672D-15B2-F0CBD270D5DC}"/>
              </a:ext>
            </a:extLst>
          </p:cNvPr>
          <p:cNvSpPr/>
          <p:nvPr/>
        </p:nvSpPr>
        <p:spPr>
          <a:xfrm>
            <a:off x="19270757" y="9763411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AE94152-E8B2-73EE-09E9-54317DF59CE3}"/>
              </a:ext>
            </a:extLst>
          </p:cNvPr>
          <p:cNvSpPr/>
          <p:nvPr/>
        </p:nvSpPr>
        <p:spPr>
          <a:xfrm>
            <a:off x="1208874" y="5852424"/>
            <a:ext cx="17406238" cy="367434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Edit Distance or </a:t>
            </a:r>
            <a:r>
              <a:rPr lang="en-IN" sz="4000" dirty="0" err="1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Levenshtein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 Distance is minimum number of single character edits (insertion, deletion, or substitution) required to transform from one string to another string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42017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6380204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41575" y="4561221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56166" y="617730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25451803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9270757" y="800609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B11C02-A209-672D-15B2-F0CBD270D5DC}"/>
              </a:ext>
            </a:extLst>
          </p:cNvPr>
          <p:cNvSpPr/>
          <p:nvPr/>
        </p:nvSpPr>
        <p:spPr>
          <a:xfrm>
            <a:off x="25451803" y="9763411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AE94152-E8B2-73EE-09E9-54317DF59CE3}"/>
              </a:ext>
            </a:extLst>
          </p:cNvPr>
          <p:cNvSpPr/>
          <p:nvPr/>
        </p:nvSpPr>
        <p:spPr>
          <a:xfrm>
            <a:off x="1208874" y="5852424"/>
            <a:ext cx="17406238" cy="367434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Edit Distance or </a:t>
            </a:r>
            <a:r>
              <a:rPr lang="en-IN" sz="4000" dirty="0" err="1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Levenshtein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 Distance is minimum number of single character edits (insertion, deletion, or substitution) required to transform from one string to another string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1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C2C3E87-A574-087B-FD1E-4F13F9BCCD36}"/>
              </a:ext>
            </a:extLst>
          </p:cNvPr>
          <p:cNvSpPr/>
          <p:nvPr/>
        </p:nvSpPr>
        <p:spPr>
          <a:xfrm>
            <a:off x="19217882" y="10041871"/>
            <a:ext cx="467208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Edit Distance = 3</a:t>
            </a:r>
          </a:p>
        </p:txBody>
      </p:sp>
      <p:sp>
        <p:nvSpPr>
          <p:cNvPr id="20" name="Candy: A problem on leetcode">
            <a:extLst>
              <a:ext uri="{FF2B5EF4-FFF2-40B4-BE49-F238E27FC236}">
                <a16:creationId xmlns:a16="http://schemas.microsoft.com/office/drawing/2014/main" id="{96B6D17C-E575-3BC5-30B8-40AC0BBB5CF1}"/>
              </a:ext>
            </a:extLst>
          </p:cNvPr>
          <p:cNvSpPr/>
          <p:nvPr/>
        </p:nvSpPr>
        <p:spPr>
          <a:xfrm>
            <a:off x="1208874" y="11106460"/>
            <a:ext cx="1769855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the Edit Distance Problem?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92270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80200DF-5D2E-2808-B042-DC8974B8B49E}"/>
              </a:ext>
            </a:extLst>
          </p:cNvPr>
          <p:cNvSpPr/>
          <p:nvPr/>
        </p:nvSpPr>
        <p:spPr>
          <a:xfrm>
            <a:off x="953561" y="1107597"/>
            <a:ext cx="22889831" cy="32579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we want to find the edit distance between A[1…n] and B[1…m]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70A031-3B14-F475-96AB-29F50F761ABF}"/>
              </a:ext>
            </a:extLst>
          </p:cNvPr>
          <p:cNvSpPr/>
          <p:nvPr/>
        </p:nvSpPr>
        <p:spPr>
          <a:xfrm>
            <a:off x="953559" y="9770073"/>
            <a:ext cx="22889831" cy="32579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Look at the last step of edit distance in our example.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5A1B7A1-8CC2-F9EB-DE0D-7AFF20D5F58A}"/>
              </a:ext>
            </a:extLst>
          </p:cNvPr>
          <p:cNvSpPr/>
          <p:nvPr/>
        </p:nvSpPr>
        <p:spPr>
          <a:xfrm>
            <a:off x="953559" y="5520685"/>
            <a:ext cx="22889831" cy="32579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EDIT(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i,j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 be the edit distance between A[1..i] and B[1…j]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want to find EDIT(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n,m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721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1764696" y="863191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419593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7994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1764696" y="863191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1764696" y="86657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698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8408655" y="82034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840865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8408655" y="82372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match: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B69693E-94D8-4B81-D498-05CFBFA578F1}"/>
              </a:ext>
            </a:extLst>
          </p:cNvPr>
          <p:cNvSpPr/>
          <p:nvPr/>
        </p:nvSpPr>
        <p:spPr>
          <a:xfrm>
            <a:off x="17424125" y="656882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A0AA9B68-5F1B-D1A4-5F15-53B3AED12F87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3836DD8F-86F6-4AC2-7718-33F7C1CA2E17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332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8408655" y="82034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840865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8408655" y="82372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match: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B69693E-94D8-4B81-D498-05CFBFA578F1}"/>
              </a:ext>
            </a:extLst>
          </p:cNvPr>
          <p:cNvSpPr/>
          <p:nvPr/>
        </p:nvSpPr>
        <p:spPr>
          <a:xfrm>
            <a:off x="17424125" y="656882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A0AA9B68-5F1B-D1A4-5F15-53B3AED12F87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3836DD8F-86F6-4AC2-7718-33F7C1CA2E17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/>
              <p:nvPr/>
            </p:nvSpPr>
            <p:spPr>
              <a:xfrm>
                <a:off x="6558235" y="988759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35" y="9887591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6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419593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1121968" y="91178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0809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Edit Distance or </a:t>
            </a:r>
            <a:r>
              <a:rPr lang="en-IN" sz="9600" dirty="0" err="1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Levenshtein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 Distance is minimum number of single character edits (insertion, deletion, or substitution) required to transform from one string to another string </a:t>
            </a:r>
            <a:endParaRPr lang="en-IN" sz="66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6C67097-385B-7D2B-5709-DA5994AF942C}"/>
              </a:ext>
            </a:extLst>
          </p:cNvPr>
          <p:cNvSpPr/>
          <p:nvPr/>
        </p:nvSpPr>
        <p:spPr>
          <a:xfrm>
            <a:off x="747083" y="7242926"/>
            <a:ext cx="22889831" cy="55161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Edit distance is very useful in bioinformatics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is used to compare DNA, RNA – to identify genetic similarity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91516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1121968" y="91178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E90A961-4741-280D-FB81-25041845E4B2}"/>
              </a:ext>
            </a:extLst>
          </p:cNvPr>
          <p:cNvSpPr/>
          <p:nvPr/>
        </p:nvSpPr>
        <p:spPr>
          <a:xfrm>
            <a:off x="10969802" y="780972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4064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595895" y="411705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595895" y="785661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7111288" y="782280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E90A961-4741-280D-FB81-25041845E4B2}"/>
              </a:ext>
            </a:extLst>
          </p:cNvPr>
          <p:cNvSpPr/>
          <p:nvPr/>
        </p:nvSpPr>
        <p:spPr>
          <a:xfrm>
            <a:off x="16959122" y="651466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700E38A7-EED9-EC0E-D0FE-86F05A159F5E}"/>
              </a:ext>
            </a:extLst>
          </p:cNvPr>
          <p:cNvSpPr/>
          <p:nvPr/>
        </p:nvSpPr>
        <p:spPr>
          <a:xfrm>
            <a:off x="17206758" y="71044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substitution: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F8C98F2F-C328-FE0B-C45D-71E548753A7F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606B0606-C316-7452-5005-5E165D2C0673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363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595895" y="411705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595895" y="785661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7111288" y="782280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E90A961-4741-280D-FB81-25041845E4B2}"/>
              </a:ext>
            </a:extLst>
          </p:cNvPr>
          <p:cNvSpPr/>
          <p:nvPr/>
        </p:nvSpPr>
        <p:spPr>
          <a:xfrm>
            <a:off x="16959122" y="651466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700E38A7-EED9-EC0E-D0FE-86F05A159F5E}"/>
              </a:ext>
            </a:extLst>
          </p:cNvPr>
          <p:cNvSpPr/>
          <p:nvPr/>
        </p:nvSpPr>
        <p:spPr>
          <a:xfrm>
            <a:off x="5372013" y="9757344"/>
            <a:ext cx="3265347" cy="7885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substitution: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/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F8C98F2F-C328-FE0B-C45D-71E548753A7F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606B0606-C316-7452-5005-5E165D2C0673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590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62911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57677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3647209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12000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446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62911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57677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963585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12000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2C1BEA9-B89A-0E8D-CCEF-945585957900}"/>
              </a:ext>
            </a:extLst>
          </p:cNvPr>
          <p:cNvSpPr/>
          <p:nvPr/>
        </p:nvSpPr>
        <p:spPr>
          <a:xfrm>
            <a:off x="19407435" y="782279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B28782A7-7BFD-3BCD-E35A-28CA91B9FF6F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deletion: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oon 9">
            <a:extLst>
              <a:ext uri="{FF2B5EF4-FFF2-40B4-BE49-F238E27FC236}">
                <a16:creationId xmlns:a16="http://schemas.microsoft.com/office/drawing/2014/main" id="{52886614-DDBE-F2C1-02E8-7FFD3E437C8C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8441A68D-4601-0A92-E196-2933A03EC6C0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24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62911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57677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963585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12000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2C1BEA9-B89A-0E8D-CCEF-945585957900}"/>
              </a:ext>
            </a:extLst>
          </p:cNvPr>
          <p:cNvSpPr/>
          <p:nvPr/>
        </p:nvSpPr>
        <p:spPr>
          <a:xfrm>
            <a:off x="19407435" y="782279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B28782A7-7BFD-3BCD-E35A-28CA91B9FF6F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deletion: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oon 9">
            <a:extLst>
              <a:ext uri="{FF2B5EF4-FFF2-40B4-BE49-F238E27FC236}">
                <a16:creationId xmlns:a16="http://schemas.microsoft.com/office/drawing/2014/main" id="{52886614-DDBE-F2C1-02E8-7FFD3E437C8C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8441A68D-4601-0A92-E196-2933A03EC6C0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/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036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52752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21968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419593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1551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52752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21968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87021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870215" y="92903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ub">
            <a:extLst>
              <a:ext uri="{FF2B5EF4-FFF2-40B4-BE49-F238E27FC236}">
                <a16:creationId xmlns:a16="http://schemas.microsoft.com/office/drawing/2014/main" id="{1B561696-18AE-BA11-3AD7-5D1075BD813C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an insertion: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BBF0EDC8-8EC8-2C97-341F-F6D239BE4611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F15B297A-7A1D-8A80-355D-3293E8CBC4D2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336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52752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21968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87021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870215" y="92903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ub">
            <a:extLst>
              <a:ext uri="{FF2B5EF4-FFF2-40B4-BE49-F238E27FC236}">
                <a16:creationId xmlns:a16="http://schemas.microsoft.com/office/drawing/2014/main" id="{1B561696-18AE-BA11-3AD7-5D1075BD813C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an insertion 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/>
              <p:nvPr/>
            </p:nvSpPr>
            <p:spPr>
              <a:xfrm>
                <a:off x="6621235" y="988673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35" y="9886733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BBF0EDC8-8EC8-2C97-341F-F6D239BE4611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F15B297A-7A1D-8A80-355D-3293E8CBC4D2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0943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box2">
                <a:extLst>
                  <a:ext uri="{FF2B5EF4-FFF2-40B4-BE49-F238E27FC236}">
                    <a16:creationId xmlns:a16="http://schemas.microsoft.com/office/drawing/2014/main" id="{D6A34C12-1B65-053D-4E0B-B695349B8717}"/>
                  </a:ext>
                </a:extLst>
              </p:cNvPr>
              <p:cNvSpPr/>
              <p:nvPr/>
            </p:nvSpPr>
            <p:spPr>
              <a:xfrm>
                <a:off x="7512922" y="565483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an insertion: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9" name="!!box2">
                <a:extLst>
                  <a:ext uri="{FF2B5EF4-FFF2-40B4-BE49-F238E27FC236}">
                    <a16:creationId xmlns:a16="http://schemas.microsoft.com/office/drawing/2014/main" id="{D6A34C12-1B65-053D-4E0B-B695349B8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5654834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31" b="-123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13C998EF-9E12-EF0E-DCB0-2BCD5542C330}"/>
                  </a:ext>
                </a:extLst>
              </p:cNvPr>
              <p:cNvSpPr/>
              <p:nvPr/>
            </p:nvSpPr>
            <p:spPr>
              <a:xfrm>
                <a:off x="7512922" y="413845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deletion: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1+EDIT(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13C998EF-9E12-EF0E-DCB0-2BCD5542C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4138454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618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ox2">
                <a:extLst>
                  <a:ext uri="{FF2B5EF4-FFF2-40B4-BE49-F238E27FC236}">
                    <a16:creationId xmlns:a16="http://schemas.microsoft.com/office/drawing/2014/main" id="{89C7B27D-A4A7-573F-4E8A-A0F4381B3811}"/>
                  </a:ext>
                </a:extLst>
              </p:cNvPr>
              <p:cNvSpPr/>
              <p:nvPr/>
            </p:nvSpPr>
            <p:spPr>
              <a:xfrm>
                <a:off x="7512922" y="262207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substitution 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0" name="!!box2">
                <a:extLst>
                  <a:ext uri="{FF2B5EF4-FFF2-40B4-BE49-F238E27FC236}">
                    <a16:creationId xmlns:a16="http://schemas.microsoft.com/office/drawing/2014/main" id="{89C7B27D-A4A7-573F-4E8A-A0F4381B3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2622074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618" t="-1020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ox2">
                <a:extLst>
                  <a:ext uri="{FF2B5EF4-FFF2-40B4-BE49-F238E27FC236}">
                    <a16:creationId xmlns:a16="http://schemas.microsoft.com/office/drawing/2014/main" id="{9676B02C-B429-5CEF-B117-F77B64A142B8}"/>
                  </a:ext>
                </a:extLst>
              </p:cNvPr>
              <p:cNvSpPr/>
              <p:nvPr/>
            </p:nvSpPr>
            <p:spPr>
              <a:xfrm>
                <a:off x="7512922" y="110569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match: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1" name="!!box2">
                <a:extLst>
                  <a:ext uri="{FF2B5EF4-FFF2-40B4-BE49-F238E27FC236}">
                    <a16:creationId xmlns:a16="http://schemas.microsoft.com/office/drawing/2014/main" id="{9676B02C-B429-5CEF-B117-F77B64A14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1105694"/>
                <a:ext cx="8593443" cy="1203166"/>
              </a:xfrm>
              <a:prstGeom prst="roundRect">
                <a:avLst/>
              </a:prstGeom>
              <a:blipFill>
                <a:blip r:embed="rId5"/>
                <a:stretch>
                  <a:fillRect l="-1618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E00D49C4-D751-C4A5-0ADA-5C84D5F5852A}"/>
              </a:ext>
            </a:extLst>
          </p:cNvPr>
          <p:cNvSpPr/>
          <p:nvPr/>
        </p:nvSpPr>
        <p:spPr>
          <a:xfrm>
            <a:off x="1320717" y="7776211"/>
            <a:ext cx="2174256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we </a:t>
            </a:r>
            <a:r>
              <a:rPr lang="en-US" sz="6600" dirty="0" err="1"/>
              <a:t>donot</a:t>
            </a:r>
            <a:r>
              <a:rPr lang="en-US" sz="6600" dirty="0"/>
              <a:t> know what is the last step</a:t>
            </a:r>
            <a:endParaRPr sz="6600" dirty="0"/>
          </a:p>
        </p:txBody>
      </p:sp>
      <p:sp>
        <p:nvSpPr>
          <p:cNvPr id="2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D262097-04A5-260B-9A77-F4D1BE0884BF}"/>
              </a:ext>
            </a:extLst>
          </p:cNvPr>
          <p:cNvSpPr/>
          <p:nvPr/>
        </p:nvSpPr>
        <p:spPr>
          <a:xfrm>
            <a:off x="1320717" y="10578783"/>
            <a:ext cx="21742566" cy="273939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But it is one of the above four possibilities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blipFill>
                <a:blip r:embed="rId6"/>
                <a:stretch>
                  <a:fillRect l="-1730" t="-7547" r="-2422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blipFill>
                <a:blip r:embed="rId7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blipFill>
                <a:blip r:embed="rId9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18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36177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227386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C7D8A0-E3E6-3B22-3D7B-B1FE15B541D8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4BED5AA-5975-72C3-DC8A-09C8EBB389E9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14E5669-7BEB-916C-EAE6-7D19EC24604F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0D9402-5D38-22E6-0661-2CA41B04F9FE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1E35C81-8350-D0C0-B7C4-1A98AA95B642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211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blipFill>
                <a:blip r:embed="rId2"/>
                <a:stretch>
                  <a:fillRect l="-1730" t="-7547" r="-2422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blipFill>
                <a:blip r:embed="rId4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9464040" y="1371600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7658100" y="3899931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876300" y="389993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899931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quals 4">
            <a:extLst>
              <a:ext uri="{FF2B5EF4-FFF2-40B4-BE49-F238E27FC236}">
                <a16:creationId xmlns:a16="http://schemas.microsoft.com/office/drawing/2014/main" id="{52266A27-B604-9827-5989-229E4E909DAB}"/>
              </a:ext>
            </a:extLst>
          </p:cNvPr>
          <p:cNvSpPr/>
          <p:nvPr/>
        </p:nvSpPr>
        <p:spPr>
          <a:xfrm>
            <a:off x="6233160" y="3795553"/>
            <a:ext cx="914400" cy="914400"/>
          </a:xfrm>
          <a:prstGeom prst="mathEqual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F53ED41-C128-615C-AF82-5F099E84DB0F}"/>
              </a:ext>
            </a:extLst>
          </p:cNvPr>
          <p:cNvSpPr/>
          <p:nvPr/>
        </p:nvSpPr>
        <p:spPr>
          <a:xfrm rot="10800000">
            <a:off x="15331440" y="1524000"/>
            <a:ext cx="868680" cy="2271553"/>
          </a:xfrm>
          <a:prstGeom prst="leftBrace">
            <a:avLst/>
          </a:prstGeom>
          <a:noFill/>
          <a:ln w="1270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2C02425-7BA4-C0BD-1EAA-C0B717C6C510}"/>
                  </a:ext>
                </a:extLst>
              </p:cNvPr>
              <p:cNvSpPr/>
              <p:nvPr/>
            </p:nvSpPr>
            <p:spPr>
              <a:xfrm>
                <a:off x="16707579" y="1647509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2C02425-7BA4-C0BD-1EAA-C0B717C6C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579" y="164750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C06A990-6BED-3E3A-A6E6-79412D41BFF7}"/>
                  </a:ext>
                </a:extLst>
              </p:cNvPr>
              <p:cNvSpPr/>
              <p:nvPr/>
            </p:nvSpPr>
            <p:spPr>
              <a:xfrm>
                <a:off x="16781347" y="3137217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C06A990-6BED-3E3A-A6E6-79412D41B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347" y="3137217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4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box2">
            <a:extLst>
              <a:ext uri="{FF2B5EF4-FFF2-40B4-BE49-F238E27FC236}">
                <a16:creationId xmlns:a16="http://schemas.microsoft.com/office/drawing/2014/main" id="{F3BCA019-3C7A-45B4-5097-9DBD734A9E76}"/>
              </a:ext>
            </a:extLst>
          </p:cNvPr>
          <p:cNvSpPr/>
          <p:nvPr/>
        </p:nvSpPr>
        <p:spPr>
          <a:xfrm>
            <a:off x="876300" y="1341931"/>
            <a:ext cx="10266621" cy="103737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def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     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2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4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3827A621-ED75-B2C5-9917-0F78F7EFEA1B}"/>
              </a:ext>
            </a:extLst>
          </p:cNvPr>
          <p:cNvSpPr/>
          <p:nvPr/>
        </p:nvSpPr>
        <p:spPr>
          <a:xfrm>
            <a:off x="12192000" y="2117697"/>
            <a:ext cx="11272770" cy="16262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base case?</a:t>
            </a:r>
            <a:endParaRPr sz="6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F2156A9-507B-18D1-8151-3CC5F8485747}"/>
              </a:ext>
            </a:extLst>
          </p:cNvPr>
          <p:cNvSpPr/>
          <p:nvPr/>
        </p:nvSpPr>
        <p:spPr>
          <a:xfrm rot="10800000">
            <a:off x="10370335" y="5613291"/>
            <a:ext cx="868680" cy="2271553"/>
          </a:xfrm>
          <a:prstGeom prst="leftBrace">
            <a:avLst/>
          </a:prstGeom>
          <a:noFill/>
          <a:ln w="1270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52D0023-FC79-9D0F-6B79-4B4BD6682255}"/>
                  </a:ext>
                </a:extLst>
              </p:cNvPr>
              <p:cNvSpPr/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52D0023-FC79-9D0F-6B79-4B4BD6682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87CDFB-7948-B82E-190C-24673F36043E}"/>
                  </a:ext>
                </a:extLst>
              </p:cNvPr>
              <p:cNvSpPr/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87CDFB-7948-B82E-190C-24673F36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09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9ED21C7-B268-94BC-E2E5-A5DB1E510FC1}"/>
              </a:ext>
            </a:extLst>
          </p:cNvPr>
          <p:cNvSpPr/>
          <p:nvPr/>
        </p:nvSpPr>
        <p:spPr>
          <a:xfrm rot="10800000">
            <a:off x="10370335" y="5613291"/>
            <a:ext cx="868680" cy="2271553"/>
          </a:xfrm>
          <a:prstGeom prst="leftBrace">
            <a:avLst/>
          </a:prstGeom>
          <a:noFill/>
          <a:ln w="1270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8F13387-7205-D38A-F9EB-AE9F9F1A0D49}"/>
                  </a:ext>
                </a:extLst>
              </p:cNvPr>
              <p:cNvSpPr/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8F13387-7205-D38A-F9EB-AE9F9F1A0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blipFill>
                <a:blip r:embed="rId2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272E2D3-AE5E-124B-EA07-5DF6407D2302}"/>
                  </a:ext>
                </a:extLst>
              </p:cNvPr>
              <p:cNvSpPr/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272E2D3-AE5E-124B-EA07-5DF6407D2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22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92183B9-D9FD-FE82-66E6-995B350F2A01}"/>
              </a:ext>
            </a:extLst>
          </p:cNvPr>
          <p:cNvSpPr/>
          <p:nvPr/>
        </p:nvSpPr>
        <p:spPr>
          <a:xfrm rot="10800000">
            <a:off x="10370335" y="5613291"/>
            <a:ext cx="868680" cy="2271553"/>
          </a:xfrm>
          <a:prstGeom prst="leftBrace">
            <a:avLst/>
          </a:prstGeom>
          <a:noFill/>
          <a:ln w="1270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32916D0-0925-C31F-7165-41E2B0A19D77}"/>
                  </a:ext>
                </a:extLst>
              </p:cNvPr>
              <p:cNvSpPr/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32916D0-0925-C31F-7165-41E2B0A19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461C01C-16BF-A880-2A62-B38BE7DB053E}"/>
                  </a:ext>
                </a:extLst>
              </p:cNvPr>
              <p:cNvSpPr/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461C01C-16BF-A880-2A62-B38BE7DB0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blipFill>
                <a:blip r:embed="rId2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8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67644D87-F952-6AC6-B99D-CF9F9DA1C091}"/>
              </a:ext>
            </a:extLst>
          </p:cNvPr>
          <p:cNvSpPr/>
          <p:nvPr/>
        </p:nvSpPr>
        <p:spPr>
          <a:xfrm>
            <a:off x="12036357" y="470044"/>
            <a:ext cx="11272770" cy="263696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673131A-CB36-F8C4-97F0-119F91E7C290}"/>
              </a:ext>
            </a:extLst>
          </p:cNvPr>
          <p:cNvSpPr/>
          <p:nvPr/>
        </p:nvSpPr>
        <p:spPr>
          <a:xfrm>
            <a:off x="12094824" y="3339886"/>
            <a:ext cx="11272770" cy="220688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Exponential.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example, EDIT(2,3) may be called exponential number of times.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3AB9614-2B62-EADF-767B-2E5390F774BC}"/>
              </a:ext>
            </a:extLst>
          </p:cNvPr>
          <p:cNvSpPr/>
          <p:nvPr/>
        </p:nvSpPr>
        <p:spPr>
          <a:xfrm rot="10800000">
            <a:off x="10370335" y="5613291"/>
            <a:ext cx="868680" cy="2271553"/>
          </a:xfrm>
          <a:prstGeom prst="leftBrace">
            <a:avLst/>
          </a:prstGeom>
          <a:noFill/>
          <a:ln w="1270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11C86F0-7B13-51B3-870E-D3612DFADAD0}"/>
                  </a:ext>
                </a:extLst>
              </p:cNvPr>
              <p:cNvSpPr/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11C86F0-7B13-51B3-870E-D3612DFA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74" y="5736800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6AC0F24-62D9-711E-B759-5D6732FF2980}"/>
                  </a:ext>
                </a:extLst>
              </p:cNvPr>
              <p:cNvSpPr/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6AC0F24-62D9-711E-B759-5D6732FF2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42" y="7226508"/>
                <a:ext cx="4671060" cy="658336"/>
              </a:xfrm>
              <a:prstGeom prst="roundRect">
                <a:avLst/>
              </a:prstGeom>
              <a:blipFill>
                <a:blip r:embed="rId9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673131A-CB36-F8C4-97F0-119F91E7C290}"/>
              </a:ext>
            </a:extLst>
          </p:cNvPr>
          <p:cNvSpPr/>
          <p:nvPr/>
        </p:nvSpPr>
        <p:spPr>
          <a:xfrm>
            <a:off x="12118432" y="1343424"/>
            <a:ext cx="11272770" cy="109095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store EDIT(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in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Initially,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 is NULL for all possible 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pair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(0,j), we can set edit[0,j] := j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(i,0), we can set edit[i,0] :=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now modify the algorithm using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memoization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086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is null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1730" t="-7547" r="-4844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6277664" y="3326904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4646984" y="5855235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/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=</a:t>
                </a:r>
                <a:endParaRPr kumimoji="0" lang="en-US" sz="320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blipFill>
                <a:blip r:embed="rId8"/>
                <a:stretch>
                  <a:fillRect l="-5348" t="-7407" r="-5882" b="-27778"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1CD59DC-4C6C-1C04-79C9-80A4A1B17C32}"/>
              </a:ext>
            </a:extLst>
          </p:cNvPr>
          <p:cNvSpPr/>
          <p:nvPr/>
        </p:nvSpPr>
        <p:spPr>
          <a:xfrm>
            <a:off x="12118432" y="1343424"/>
            <a:ext cx="11272770" cy="109095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store EDIT(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in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Initially,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 is NULL for all possible 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pair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(0,j), we can set edit[0,j] := j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(i,0), we can set edit[i,0] :=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now modify the algorithm using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memoization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510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is null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edit[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1730" t="-7547" r="-4844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6277664" y="3326904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4646984" y="5855235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/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=</a:t>
                </a:r>
                <a:endParaRPr kumimoji="0" lang="en-US" sz="320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blipFill>
                <a:blip r:embed="rId8"/>
                <a:stretch>
                  <a:fillRect l="-5348" t="-7407" r="-5882" b="-27778"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3AA9D8-27E8-C99F-8A0E-36C24DA3E996}"/>
              </a:ext>
            </a:extLst>
          </p:cNvPr>
          <p:cNvSpPr/>
          <p:nvPr/>
        </p:nvSpPr>
        <p:spPr>
          <a:xfrm>
            <a:off x="12118432" y="1343424"/>
            <a:ext cx="11272770" cy="109095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store EDIT(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in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Initially,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 is NULL for all possible 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pair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(0,j), we can set edit[0,j] := j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(i,0), we can set edit[i,0] :=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now modify the algorithm using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memoization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006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961EDE7-1140-B35A-27B0-7DD10620F926}"/>
                  </a:ext>
                </a:extLst>
              </p:cNvPr>
              <p:cNvSpPr/>
              <p:nvPr/>
            </p:nvSpPr>
            <p:spPr>
              <a:xfrm>
                <a:off x="1021976" y="1343424"/>
                <a:ext cx="22369226" cy="111381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8800" dirty="0">
                    <a:solidFill>
                      <a:srgbClr val="7030A0"/>
                    </a:solidFill>
                    <a:latin typeface="Bradley Hand" pitchFamily="2" charset="77"/>
                  </a:rPr>
                  <a:t>Home Work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Show that the running time of the algorithm is O(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Prove the following lemma for correctness:</a:t>
                </a:r>
              </a:p>
              <a:p>
                <a:pPr lvl="2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          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edit[</a:t>
                </a:r>
                <a:r>
                  <a:rPr lang="en-IN" sz="6600" dirty="0" err="1">
                    <a:solidFill>
                      <a:schemeClr val="tx1"/>
                    </a:solidFill>
                    <a:latin typeface="Bradley Hand" pitchFamily="2" charset="77"/>
                  </a:rPr>
                  <a:t>n,m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] correctly stores the edit distance between </a:t>
                </a:r>
              </a:p>
              <a:p>
                <a:pPr lvl="2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		    A[1…n] and B[1…m] using induction </a:t>
                </a:r>
              </a:p>
              <a:p>
                <a:pPr lvl="2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	        on n and m</a:t>
                </a:r>
              </a:p>
            </p:txBody>
          </p:sp>
        </mc:Choice>
        <mc:Fallback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961EDE7-1140-B35A-27B0-7DD10620F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1343424"/>
                <a:ext cx="22369226" cy="111381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56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A25DE6-5CD1-AEF6-C5C1-E59DD69D51EE}"/>
              </a:ext>
            </a:extLst>
          </p:cNvPr>
          <p:cNvSpPr/>
          <p:nvPr/>
        </p:nvSpPr>
        <p:spPr>
          <a:xfrm>
            <a:off x="1021976" y="1343423"/>
            <a:ext cx="22369226" cy="920135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Remember that every dynamic programming algorithm can be represented using an implicit DAG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This DAG also gives us the execution order of the non-recursive algorithm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600" dirty="0">
                <a:solidFill>
                  <a:srgbClr val="FF0000"/>
                </a:solidFill>
                <a:latin typeface="Bradley Hand" pitchFamily="2" charset="77"/>
              </a:rPr>
              <a:t>What is the DAG for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37019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225912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227386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536177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03932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2944450" y="513243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4E29269-40E4-9119-0507-29FE86A1B9E3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38FCB8A-F7A7-B439-94A4-656233C69996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71A58B4-23B8-A1BA-AA44-20773EB05920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238C78F-B847-3215-6902-A7375357B3BE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B2F728-C626-F0AA-12F6-00AC994A8115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41480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0325508-CCE4-98A0-BE80-68C1DCFEB10E}"/>
              </a:ext>
            </a:extLst>
          </p:cNvPr>
          <p:cNvSpPr/>
          <p:nvPr/>
        </p:nvSpPr>
        <p:spPr>
          <a:xfrm>
            <a:off x="16186826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</p:spTree>
    <p:extLst>
      <p:ext uri="{BB962C8B-B14F-4D97-AF65-F5344CB8AC3E}">
        <p14:creationId xmlns:p14="http://schemas.microsoft.com/office/powerpoint/2010/main" val="27019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B559-748E-CB06-3E88-6757E16E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558169A-120A-B631-C7F8-DA0457C5C457}"/>
              </a:ext>
            </a:extLst>
          </p:cNvPr>
          <p:cNvSpPr/>
          <p:nvPr/>
        </p:nvSpPr>
        <p:spPr>
          <a:xfrm>
            <a:off x="16186826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9D8C8A-2410-3997-D697-411AABF2F3F0}"/>
              </a:ext>
            </a:extLst>
          </p:cNvPr>
          <p:cNvSpPr/>
          <p:nvPr/>
        </p:nvSpPr>
        <p:spPr>
          <a:xfrm>
            <a:off x="16186826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BD84F3-6358-4FC9-6AD8-DCA756D95352}"/>
              </a:ext>
            </a:extLst>
          </p:cNvPr>
          <p:cNvSpPr/>
          <p:nvPr/>
        </p:nvSpPr>
        <p:spPr>
          <a:xfrm>
            <a:off x="12921287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4B78E2-2119-23A0-B5A0-4F5AFC96FA57}"/>
              </a:ext>
            </a:extLst>
          </p:cNvPr>
          <p:cNvSpPr/>
          <p:nvPr/>
        </p:nvSpPr>
        <p:spPr>
          <a:xfrm>
            <a:off x="12921287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22C989-30D9-D151-686E-C8FB3721466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205160" y="8430685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60DE0F-7959-C5AA-51FD-8C25CEA39865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6896945" y="8578574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52BA0FF-7456-3ADC-3D85-F80344387CB3}"/>
              </a:ext>
            </a:extLst>
          </p:cNvPr>
          <p:cNvCxnSpPr/>
          <p:nvPr/>
        </p:nvCxnSpPr>
        <p:spPr>
          <a:xfrm>
            <a:off x="14413149" y="10989570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904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15B70-C0AD-33AA-9690-9760E755E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6FDB356-49B4-E46B-C49C-F373D083CDF8}"/>
              </a:ext>
            </a:extLst>
          </p:cNvPr>
          <p:cNvSpPr/>
          <p:nvPr/>
        </p:nvSpPr>
        <p:spPr>
          <a:xfrm>
            <a:off x="16186826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B535C2-710A-4071-9A79-4D86BBE528A6}"/>
              </a:ext>
            </a:extLst>
          </p:cNvPr>
          <p:cNvSpPr/>
          <p:nvPr/>
        </p:nvSpPr>
        <p:spPr>
          <a:xfrm>
            <a:off x="16186826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85273D-7E51-385E-0B4D-9E29077DC8EB}"/>
              </a:ext>
            </a:extLst>
          </p:cNvPr>
          <p:cNvSpPr/>
          <p:nvPr/>
        </p:nvSpPr>
        <p:spPr>
          <a:xfrm>
            <a:off x="16186826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3093D-7B4B-1C49-C228-DF924DE5B4F3}"/>
              </a:ext>
            </a:extLst>
          </p:cNvPr>
          <p:cNvSpPr/>
          <p:nvPr/>
        </p:nvSpPr>
        <p:spPr>
          <a:xfrm>
            <a:off x="12921287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623ACA-DFD4-1CD1-FD9E-A526F0BE7BAE}"/>
              </a:ext>
            </a:extLst>
          </p:cNvPr>
          <p:cNvSpPr/>
          <p:nvPr/>
        </p:nvSpPr>
        <p:spPr>
          <a:xfrm>
            <a:off x="12921287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B86DE5-91F4-E98C-1E5C-387A364A2A67}"/>
              </a:ext>
            </a:extLst>
          </p:cNvPr>
          <p:cNvSpPr/>
          <p:nvPr/>
        </p:nvSpPr>
        <p:spPr>
          <a:xfrm>
            <a:off x="12921287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4FD474-A144-E2E8-6444-1DE66D61AC4E}"/>
              </a:ext>
            </a:extLst>
          </p:cNvPr>
          <p:cNvSpPr/>
          <p:nvPr/>
        </p:nvSpPr>
        <p:spPr>
          <a:xfrm>
            <a:off x="9970852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D6957-9347-F488-A8EA-BC85C886A0F3}"/>
              </a:ext>
            </a:extLst>
          </p:cNvPr>
          <p:cNvSpPr/>
          <p:nvPr/>
        </p:nvSpPr>
        <p:spPr>
          <a:xfrm>
            <a:off x="9970852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4FD294-A543-B2AF-FE49-E237355E7991}"/>
              </a:ext>
            </a:extLst>
          </p:cNvPr>
          <p:cNvSpPr/>
          <p:nvPr/>
        </p:nvSpPr>
        <p:spPr>
          <a:xfrm>
            <a:off x="9970852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93A5A0-8BBA-7B75-95E2-A312172787BD}"/>
              </a:ext>
            </a:extLst>
          </p:cNvPr>
          <p:cNvCxnSpPr>
            <a:cxnSpLocks/>
            <a:stCxn id="13" idx="6"/>
            <a:endCxn id="9" idx="2"/>
          </p:cNvCxnSpPr>
          <p:nvPr/>
        </p:nvCxnSpPr>
        <p:spPr>
          <a:xfrm>
            <a:off x="14341525" y="513265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527487-FD50-B648-8745-4553540FE50D}"/>
              </a:ext>
            </a:extLst>
          </p:cNvPr>
          <p:cNvCxnSpPr>
            <a:cxnSpLocks/>
            <a:stCxn id="13" idx="5"/>
            <a:endCxn id="10" idx="1"/>
          </p:cNvCxnSpPr>
          <p:nvPr/>
        </p:nvCxnSpPr>
        <p:spPr>
          <a:xfrm>
            <a:off x="14133536" y="548968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E56684-E75A-5633-3BBE-940CC83CF316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16896945" y="563757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8A6E52-127C-6606-CD46-95DBABC9477B}"/>
              </a:ext>
            </a:extLst>
          </p:cNvPr>
          <p:cNvCxnSpPr/>
          <p:nvPr/>
        </p:nvCxnSpPr>
        <p:spPr>
          <a:xfrm>
            <a:off x="14413149" y="8073650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9CDBD2-9C37-11F1-1CED-FA1005ED11E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205160" y="8430685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2DE7BF-2FE5-5CD8-B621-0FCAA0E0C539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6896945" y="8578574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0E24BB-8CEC-FCB6-4B6B-5C75404661B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1305162" y="5132653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F86D32E-1340-0DD5-0298-825C040E5B41}"/>
              </a:ext>
            </a:extLst>
          </p:cNvPr>
          <p:cNvCxnSpPr>
            <a:cxnSpLocks/>
          </p:cNvCxnSpPr>
          <p:nvPr/>
        </p:nvCxnSpPr>
        <p:spPr>
          <a:xfrm>
            <a:off x="11097173" y="5489688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557011-7977-C6D8-F426-84EE1E536336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13631406" y="563757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FAF4BC-0261-A696-D1F2-2D29CEB0B6A1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1305162" y="8073650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E60904-404D-F379-8436-D803AE78C4E1}"/>
              </a:ext>
            </a:extLst>
          </p:cNvPr>
          <p:cNvCxnSpPr>
            <a:cxnSpLocks/>
          </p:cNvCxnSpPr>
          <p:nvPr/>
        </p:nvCxnSpPr>
        <p:spPr>
          <a:xfrm>
            <a:off x="11097173" y="8446237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4615B60-90F6-D227-62B4-BCE6A7A088B3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13631406" y="8578574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B805AF-D9F4-E7C2-CEC8-72F1FD5B43B8}"/>
              </a:ext>
            </a:extLst>
          </p:cNvPr>
          <p:cNvCxnSpPr>
            <a:cxnSpLocks/>
          </p:cNvCxnSpPr>
          <p:nvPr/>
        </p:nvCxnSpPr>
        <p:spPr>
          <a:xfrm>
            <a:off x="10680972" y="563757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5A9DE06-D64B-C977-771A-D374E9AC32E8}"/>
              </a:ext>
            </a:extLst>
          </p:cNvPr>
          <p:cNvCxnSpPr>
            <a:cxnSpLocks/>
          </p:cNvCxnSpPr>
          <p:nvPr/>
        </p:nvCxnSpPr>
        <p:spPr>
          <a:xfrm>
            <a:off x="10651322" y="8594126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4753F9A-E9A6-AEFA-EF21-0563AE4D9094}"/>
              </a:ext>
            </a:extLst>
          </p:cNvPr>
          <p:cNvCxnSpPr/>
          <p:nvPr/>
        </p:nvCxnSpPr>
        <p:spPr>
          <a:xfrm>
            <a:off x="14413149" y="10989570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BDF4E69-9D1D-8071-A546-84E078E85F2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11305162" y="11005122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58868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71364-CBAD-43A3-FD81-F4C80F94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BB0FD2-D484-9AFC-6790-A16FCC759EC9}"/>
              </a:ext>
            </a:extLst>
          </p:cNvPr>
          <p:cNvSpPr/>
          <p:nvPr/>
        </p:nvSpPr>
        <p:spPr>
          <a:xfrm>
            <a:off x="16186826" y="1686734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F99E70-832B-9D30-2BF2-883586D682EA}"/>
              </a:ext>
            </a:extLst>
          </p:cNvPr>
          <p:cNvSpPr/>
          <p:nvPr/>
        </p:nvSpPr>
        <p:spPr>
          <a:xfrm>
            <a:off x="12921287" y="1686734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D0957-D7B8-BAA5-3F81-B1520DEEC810}"/>
              </a:ext>
            </a:extLst>
          </p:cNvPr>
          <p:cNvSpPr/>
          <p:nvPr/>
        </p:nvSpPr>
        <p:spPr>
          <a:xfrm>
            <a:off x="9970852" y="1686734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D421F8-5DFF-7D74-CDDD-5C4131083D99}"/>
              </a:ext>
            </a:extLst>
          </p:cNvPr>
          <p:cNvSpPr/>
          <p:nvPr/>
        </p:nvSpPr>
        <p:spPr>
          <a:xfrm>
            <a:off x="6776937" y="1686734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A36EEF-F2D0-5A49-0037-44AC702F4BCA}"/>
              </a:ext>
            </a:extLst>
          </p:cNvPr>
          <p:cNvSpPr/>
          <p:nvPr/>
        </p:nvSpPr>
        <p:spPr>
          <a:xfrm>
            <a:off x="6776937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A941EB-17CD-9DC8-3935-EE4742FF0B17}"/>
              </a:ext>
            </a:extLst>
          </p:cNvPr>
          <p:cNvSpPr/>
          <p:nvPr/>
        </p:nvSpPr>
        <p:spPr>
          <a:xfrm>
            <a:off x="6776937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1BD8EA-8137-5B74-930D-B3187FF3DF2B}"/>
              </a:ext>
            </a:extLst>
          </p:cNvPr>
          <p:cNvSpPr/>
          <p:nvPr/>
        </p:nvSpPr>
        <p:spPr>
          <a:xfrm>
            <a:off x="6776937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B7ABA6-BBD7-839F-A438-44AFDDCA79AD}"/>
              </a:ext>
            </a:extLst>
          </p:cNvPr>
          <p:cNvCxnSpPr>
            <a:stCxn id="12" idx="6"/>
            <a:endCxn id="2" idx="2"/>
          </p:cNvCxnSpPr>
          <p:nvPr/>
        </p:nvCxnSpPr>
        <p:spPr>
          <a:xfrm>
            <a:off x="14341525" y="2191658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720961-0996-3935-248D-8865B220DB93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14133536" y="2548693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6AD2C8-1A41-0A77-93E3-D93509636EA7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16896945" y="269658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1A6D2E-5E82-5DCE-E0CF-27297438AD97}"/>
              </a:ext>
            </a:extLst>
          </p:cNvPr>
          <p:cNvCxnSpPr>
            <a:cxnSpLocks/>
            <a:stCxn id="16" idx="6"/>
            <a:endCxn id="12" idx="2"/>
          </p:cNvCxnSpPr>
          <p:nvPr/>
        </p:nvCxnSpPr>
        <p:spPr>
          <a:xfrm>
            <a:off x="11391090" y="2191658"/>
            <a:ext cx="153019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176BB8-2A0B-B39A-54A5-DC1FEC696D9F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11183101" y="2548693"/>
            <a:ext cx="194617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A6E3C0-57C3-9DFE-0FDB-EC6696921987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13631406" y="269658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AAA592-CB23-1E53-7D5E-043D9DA78710}"/>
              </a:ext>
            </a:extLst>
          </p:cNvPr>
          <p:cNvCxnSpPr>
            <a:cxnSpLocks/>
            <a:stCxn id="20" idx="6"/>
            <a:endCxn id="16" idx="2"/>
          </p:cNvCxnSpPr>
          <p:nvPr/>
        </p:nvCxnSpPr>
        <p:spPr>
          <a:xfrm>
            <a:off x="8197175" y="219165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A1A1EED-0348-5B6E-FBF7-F0EF52273077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7989186" y="254869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A81552C-B6F9-D0FD-62AA-8404DCF7C97A}"/>
              </a:ext>
            </a:extLst>
          </p:cNvPr>
          <p:cNvCxnSpPr>
            <a:cxnSpLocks/>
          </p:cNvCxnSpPr>
          <p:nvPr/>
        </p:nvCxnSpPr>
        <p:spPr>
          <a:xfrm>
            <a:off x="10680972" y="2696581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66CADC-BCDC-7237-AEA5-3A3B83579036}"/>
              </a:ext>
            </a:extLst>
          </p:cNvPr>
          <p:cNvCxnSpPr/>
          <p:nvPr/>
        </p:nvCxnSpPr>
        <p:spPr>
          <a:xfrm>
            <a:off x="8197176" y="5132653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B57E35-5255-3AB0-CE0D-EFBFB270C970}"/>
              </a:ext>
            </a:extLst>
          </p:cNvPr>
          <p:cNvCxnSpPr>
            <a:cxnSpLocks/>
          </p:cNvCxnSpPr>
          <p:nvPr/>
        </p:nvCxnSpPr>
        <p:spPr>
          <a:xfrm>
            <a:off x="7989187" y="5489688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1B77F8C-1DDE-0E38-CC1F-544F0F42C3F9}"/>
              </a:ext>
            </a:extLst>
          </p:cNvPr>
          <p:cNvCxnSpPr/>
          <p:nvPr/>
        </p:nvCxnSpPr>
        <p:spPr>
          <a:xfrm>
            <a:off x="8167526" y="8089202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746FB56-041C-150E-56E3-D0F57B13D5EA}"/>
              </a:ext>
            </a:extLst>
          </p:cNvPr>
          <p:cNvCxnSpPr>
            <a:cxnSpLocks/>
          </p:cNvCxnSpPr>
          <p:nvPr/>
        </p:nvCxnSpPr>
        <p:spPr>
          <a:xfrm>
            <a:off x="7959537" y="8446237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B13621E-DBF9-EDD7-AD73-3FF46E34BBBE}"/>
              </a:ext>
            </a:extLst>
          </p:cNvPr>
          <p:cNvCxnSpPr>
            <a:cxnSpLocks/>
          </p:cNvCxnSpPr>
          <p:nvPr/>
        </p:nvCxnSpPr>
        <p:spPr>
          <a:xfrm>
            <a:off x="7541532" y="2696581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8C78091-08CF-7806-E44B-18B35A7804CD}"/>
              </a:ext>
            </a:extLst>
          </p:cNvPr>
          <p:cNvCxnSpPr>
            <a:cxnSpLocks/>
          </p:cNvCxnSpPr>
          <p:nvPr/>
        </p:nvCxnSpPr>
        <p:spPr>
          <a:xfrm>
            <a:off x="7541532" y="563757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128F4A-94A5-AF76-CE1F-31A87DD61119}"/>
              </a:ext>
            </a:extLst>
          </p:cNvPr>
          <p:cNvCxnSpPr>
            <a:cxnSpLocks/>
          </p:cNvCxnSpPr>
          <p:nvPr/>
        </p:nvCxnSpPr>
        <p:spPr>
          <a:xfrm>
            <a:off x="7511882" y="8594126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F03E9F2-BFEF-BA2A-A99F-95812A1FF917}"/>
              </a:ext>
            </a:extLst>
          </p:cNvPr>
          <p:cNvCxnSpPr/>
          <p:nvPr/>
        </p:nvCxnSpPr>
        <p:spPr>
          <a:xfrm>
            <a:off x="8167526" y="11005122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D63D749-9C16-802F-747A-2AD6D85956B4}"/>
              </a:ext>
            </a:extLst>
          </p:cNvPr>
          <p:cNvSpPr/>
          <p:nvPr/>
        </p:nvSpPr>
        <p:spPr>
          <a:xfrm>
            <a:off x="16186826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E3502D-BD47-13B5-5A5B-6BCF9AC6F7E0}"/>
              </a:ext>
            </a:extLst>
          </p:cNvPr>
          <p:cNvSpPr/>
          <p:nvPr/>
        </p:nvSpPr>
        <p:spPr>
          <a:xfrm>
            <a:off x="16186826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A0C86A-F3C0-B1F3-B3C1-2347AC2E1E53}"/>
              </a:ext>
            </a:extLst>
          </p:cNvPr>
          <p:cNvSpPr/>
          <p:nvPr/>
        </p:nvSpPr>
        <p:spPr>
          <a:xfrm>
            <a:off x="16186826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A9EC8E-DEF5-C59A-FD8F-5586942625FA}"/>
              </a:ext>
            </a:extLst>
          </p:cNvPr>
          <p:cNvSpPr/>
          <p:nvPr/>
        </p:nvSpPr>
        <p:spPr>
          <a:xfrm>
            <a:off x="12921287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31802C-4D31-9FC0-A3B1-853847E0DF8A}"/>
              </a:ext>
            </a:extLst>
          </p:cNvPr>
          <p:cNvSpPr/>
          <p:nvPr/>
        </p:nvSpPr>
        <p:spPr>
          <a:xfrm>
            <a:off x="12921287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518547-8696-EFAB-079B-149901C78239}"/>
              </a:ext>
            </a:extLst>
          </p:cNvPr>
          <p:cNvSpPr/>
          <p:nvPr/>
        </p:nvSpPr>
        <p:spPr>
          <a:xfrm>
            <a:off x="12921287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95A387-D60F-817F-252F-A883475A78F7}"/>
              </a:ext>
            </a:extLst>
          </p:cNvPr>
          <p:cNvSpPr/>
          <p:nvPr/>
        </p:nvSpPr>
        <p:spPr>
          <a:xfrm>
            <a:off x="9970852" y="462773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6F7601-DF28-BBCB-1374-1F660F1421F6}"/>
              </a:ext>
            </a:extLst>
          </p:cNvPr>
          <p:cNvSpPr/>
          <p:nvPr/>
        </p:nvSpPr>
        <p:spPr>
          <a:xfrm>
            <a:off x="9970852" y="756872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B8386C-CE2F-1DB7-529D-30CCC4B3FA86}"/>
              </a:ext>
            </a:extLst>
          </p:cNvPr>
          <p:cNvSpPr/>
          <p:nvPr/>
        </p:nvSpPr>
        <p:spPr>
          <a:xfrm>
            <a:off x="9970852" y="10509721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A1C952-C509-684B-680C-827F4CF17A20}"/>
              </a:ext>
            </a:extLst>
          </p:cNvPr>
          <p:cNvCxnSpPr>
            <a:cxnSpLocks/>
            <a:stCxn id="6" idx="6"/>
            <a:endCxn id="3" idx="2"/>
          </p:cNvCxnSpPr>
          <p:nvPr/>
        </p:nvCxnSpPr>
        <p:spPr>
          <a:xfrm>
            <a:off x="14341525" y="513265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D7A9CB-3AD6-05B1-247C-767951BDFBD5}"/>
              </a:ext>
            </a:extLst>
          </p:cNvPr>
          <p:cNvCxnSpPr>
            <a:cxnSpLocks/>
            <a:stCxn id="6" idx="5"/>
            <a:endCxn id="4" idx="1"/>
          </p:cNvCxnSpPr>
          <p:nvPr/>
        </p:nvCxnSpPr>
        <p:spPr>
          <a:xfrm>
            <a:off x="14133536" y="548968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7C33E0-B813-3E4E-7F2B-0D6117E8396C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16896945" y="563757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8491CD-DE03-9580-F40D-0EDABC7CA40F}"/>
              </a:ext>
            </a:extLst>
          </p:cNvPr>
          <p:cNvCxnSpPr/>
          <p:nvPr/>
        </p:nvCxnSpPr>
        <p:spPr>
          <a:xfrm>
            <a:off x="14413149" y="8073650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1523491-9B92-04C6-135F-93BA73AD70D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4205160" y="8430685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8F1BDA9-BCD9-D94A-2354-B7A0754CECD3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16896945" y="8578574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652D99D-FFF0-00A3-DE9F-5F9522CBAA19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11305162" y="5132653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7B172E7-75F7-D758-23B8-536099BC5FDF}"/>
              </a:ext>
            </a:extLst>
          </p:cNvPr>
          <p:cNvCxnSpPr>
            <a:cxnSpLocks/>
          </p:cNvCxnSpPr>
          <p:nvPr/>
        </p:nvCxnSpPr>
        <p:spPr>
          <a:xfrm>
            <a:off x="11097173" y="5489688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B9C970-F919-2A7E-D8AE-A730F6896DC7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3631406" y="563757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B8F5CC9-7463-3E1C-63D4-64DB12C4946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1305162" y="8073650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C612920-78DB-4278-106F-AA16DDF4A96A}"/>
              </a:ext>
            </a:extLst>
          </p:cNvPr>
          <p:cNvCxnSpPr>
            <a:cxnSpLocks/>
          </p:cNvCxnSpPr>
          <p:nvPr/>
        </p:nvCxnSpPr>
        <p:spPr>
          <a:xfrm>
            <a:off x="11097173" y="8446237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3D4AB7B-5D97-10A2-3EF2-3C7B9D2EE7C3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13631406" y="8578574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C7F95D-4996-58AC-139D-766E76DC378A}"/>
              </a:ext>
            </a:extLst>
          </p:cNvPr>
          <p:cNvCxnSpPr>
            <a:cxnSpLocks/>
          </p:cNvCxnSpPr>
          <p:nvPr/>
        </p:nvCxnSpPr>
        <p:spPr>
          <a:xfrm>
            <a:off x="10680972" y="563757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FF75EFB-56CF-F368-5975-C7568F5A40BC}"/>
              </a:ext>
            </a:extLst>
          </p:cNvPr>
          <p:cNvCxnSpPr>
            <a:cxnSpLocks/>
          </p:cNvCxnSpPr>
          <p:nvPr/>
        </p:nvCxnSpPr>
        <p:spPr>
          <a:xfrm>
            <a:off x="10651322" y="8594126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134EA58-30A1-6DD3-8900-0582B286500B}"/>
              </a:ext>
            </a:extLst>
          </p:cNvPr>
          <p:cNvCxnSpPr/>
          <p:nvPr/>
        </p:nvCxnSpPr>
        <p:spPr>
          <a:xfrm>
            <a:off x="14413149" y="10989570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FE8D8D5-BA40-07D8-FA4F-03D0579AA550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11305162" y="11005122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878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7022D-A08D-3A71-FFBA-D9408F079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F053D43-5CC9-B1B8-A1BE-92B8628D799C}"/>
              </a:ext>
            </a:extLst>
          </p:cNvPr>
          <p:cNvSpPr/>
          <p:nvPr/>
        </p:nvSpPr>
        <p:spPr>
          <a:xfrm>
            <a:off x="12862597" y="93945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039D45-10A8-6353-9CAC-4DA02133B81F}"/>
              </a:ext>
            </a:extLst>
          </p:cNvPr>
          <p:cNvSpPr/>
          <p:nvPr/>
        </p:nvSpPr>
        <p:spPr>
          <a:xfrm>
            <a:off x="10771762" y="93945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438567-1F05-8E97-DC21-FEF84346C248}"/>
              </a:ext>
            </a:extLst>
          </p:cNvPr>
          <p:cNvSpPr/>
          <p:nvPr/>
        </p:nvSpPr>
        <p:spPr>
          <a:xfrm>
            <a:off x="7506223" y="93945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106866-57EC-A77F-1C0B-76D607AFCAEE}"/>
              </a:ext>
            </a:extLst>
          </p:cNvPr>
          <p:cNvSpPr/>
          <p:nvPr/>
        </p:nvSpPr>
        <p:spPr>
          <a:xfrm>
            <a:off x="4555788" y="93945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D15E7F-3FA0-A281-0068-8F48F1422AAC}"/>
              </a:ext>
            </a:extLst>
          </p:cNvPr>
          <p:cNvSpPr/>
          <p:nvPr/>
        </p:nvSpPr>
        <p:spPr>
          <a:xfrm>
            <a:off x="1361873" y="939450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24CDC-B7E5-F055-3ECF-B5DAEEB0B8BA}"/>
              </a:ext>
            </a:extLst>
          </p:cNvPr>
          <p:cNvSpPr/>
          <p:nvPr/>
        </p:nvSpPr>
        <p:spPr>
          <a:xfrm>
            <a:off x="1361873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0626E4-EBE5-C36F-9677-4FF926A06883}"/>
              </a:ext>
            </a:extLst>
          </p:cNvPr>
          <p:cNvSpPr/>
          <p:nvPr/>
        </p:nvSpPr>
        <p:spPr>
          <a:xfrm>
            <a:off x="1361873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370F13-27F5-5318-8EA6-2E08191B86A2}"/>
              </a:ext>
            </a:extLst>
          </p:cNvPr>
          <p:cNvSpPr/>
          <p:nvPr/>
        </p:nvSpPr>
        <p:spPr>
          <a:xfrm>
            <a:off x="1361873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013072-752F-BE88-1F46-533D34203AD6}"/>
              </a:ext>
            </a:extLst>
          </p:cNvPr>
          <p:cNvCxnSpPr>
            <a:stCxn id="5" idx="6"/>
            <a:endCxn id="4" idx="2"/>
          </p:cNvCxnSpPr>
          <p:nvPr/>
        </p:nvCxnSpPr>
        <p:spPr>
          <a:xfrm>
            <a:off x="8926461" y="144437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CA64B1-D9EA-81DC-9A18-E0658A6EF712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8718472" y="180140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4C28CC-BFC1-B708-36BB-A5C9CAED16D1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1481881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977259-D77D-3C86-E7B1-4BE557A831F9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5976026" y="1444374"/>
            <a:ext cx="153019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77A1ECA-A3F9-4C92-1B69-BBB355DA5033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5768037" y="1801409"/>
            <a:ext cx="194617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C4E2B26-082D-F9F8-ABDB-F185E6EC8C96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8216342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8809DB-BC5E-4ABC-9B3F-4FBF3163D288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2782111" y="1444374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8C9722-E656-1BB0-9982-84D6D13AF275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2574122" y="1801409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246F85-304A-4DF4-06B7-A9C9B7844784}"/>
              </a:ext>
            </a:extLst>
          </p:cNvPr>
          <p:cNvCxnSpPr>
            <a:cxnSpLocks/>
          </p:cNvCxnSpPr>
          <p:nvPr/>
        </p:nvCxnSpPr>
        <p:spPr>
          <a:xfrm>
            <a:off x="526590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F03FB12-064E-4B62-DDC4-2461906B68D4}"/>
              </a:ext>
            </a:extLst>
          </p:cNvPr>
          <p:cNvCxnSpPr/>
          <p:nvPr/>
        </p:nvCxnSpPr>
        <p:spPr>
          <a:xfrm>
            <a:off x="2782112" y="4385369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FC225A2-D942-987B-E56E-CE91B804B010}"/>
              </a:ext>
            </a:extLst>
          </p:cNvPr>
          <p:cNvCxnSpPr>
            <a:cxnSpLocks/>
          </p:cNvCxnSpPr>
          <p:nvPr/>
        </p:nvCxnSpPr>
        <p:spPr>
          <a:xfrm>
            <a:off x="2574123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48B9884-A288-3DC9-8F09-77005490983E}"/>
              </a:ext>
            </a:extLst>
          </p:cNvPr>
          <p:cNvCxnSpPr/>
          <p:nvPr/>
        </p:nvCxnSpPr>
        <p:spPr>
          <a:xfrm>
            <a:off x="2752462" y="734191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834922-2323-D4A2-8C78-C36200524CA3}"/>
              </a:ext>
            </a:extLst>
          </p:cNvPr>
          <p:cNvCxnSpPr>
            <a:cxnSpLocks/>
          </p:cNvCxnSpPr>
          <p:nvPr/>
        </p:nvCxnSpPr>
        <p:spPr>
          <a:xfrm>
            <a:off x="2544473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0F04C44-658C-D173-9F95-D2E2F4B74D1B}"/>
              </a:ext>
            </a:extLst>
          </p:cNvPr>
          <p:cNvCxnSpPr>
            <a:cxnSpLocks/>
          </p:cNvCxnSpPr>
          <p:nvPr/>
        </p:nvCxnSpPr>
        <p:spPr>
          <a:xfrm>
            <a:off x="212646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DD384DA-D39A-C653-0558-DA4E53D8D413}"/>
              </a:ext>
            </a:extLst>
          </p:cNvPr>
          <p:cNvCxnSpPr>
            <a:cxnSpLocks/>
          </p:cNvCxnSpPr>
          <p:nvPr/>
        </p:nvCxnSpPr>
        <p:spPr>
          <a:xfrm>
            <a:off x="212646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11D02B3-A98A-73C2-C144-DCE37D3AE083}"/>
              </a:ext>
            </a:extLst>
          </p:cNvPr>
          <p:cNvCxnSpPr>
            <a:cxnSpLocks/>
          </p:cNvCxnSpPr>
          <p:nvPr/>
        </p:nvCxnSpPr>
        <p:spPr>
          <a:xfrm>
            <a:off x="209681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1DF541C-EF02-8152-584E-AC1E4F611830}"/>
              </a:ext>
            </a:extLst>
          </p:cNvPr>
          <p:cNvCxnSpPr/>
          <p:nvPr/>
        </p:nvCxnSpPr>
        <p:spPr>
          <a:xfrm>
            <a:off x="2752462" y="1025783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FF771FE6-9427-C819-1AC4-9468D38806A9}"/>
              </a:ext>
            </a:extLst>
          </p:cNvPr>
          <p:cNvSpPr/>
          <p:nvPr/>
        </p:nvSpPr>
        <p:spPr>
          <a:xfrm>
            <a:off x="10771762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1E2907-DEBF-841A-78F1-0AB2849032C0}"/>
              </a:ext>
            </a:extLst>
          </p:cNvPr>
          <p:cNvSpPr/>
          <p:nvPr/>
        </p:nvSpPr>
        <p:spPr>
          <a:xfrm>
            <a:off x="10771762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CB21191-0201-D9A7-9CF7-DAEEB34EB6A6}"/>
              </a:ext>
            </a:extLst>
          </p:cNvPr>
          <p:cNvSpPr/>
          <p:nvPr/>
        </p:nvSpPr>
        <p:spPr>
          <a:xfrm>
            <a:off x="10771762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3950A6F-26AF-26F4-73F3-21162010FF3A}"/>
              </a:ext>
            </a:extLst>
          </p:cNvPr>
          <p:cNvSpPr/>
          <p:nvPr/>
        </p:nvSpPr>
        <p:spPr>
          <a:xfrm>
            <a:off x="7506223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2A4DE7-9F3D-783B-6708-0E7C643C4E60}"/>
              </a:ext>
            </a:extLst>
          </p:cNvPr>
          <p:cNvSpPr/>
          <p:nvPr/>
        </p:nvSpPr>
        <p:spPr>
          <a:xfrm>
            <a:off x="7506223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DC55D6F-0D33-5157-3895-69EAE67862FD}"/>
              </a:ext>
            </a:extLst>
          </p:cNvPr>
          <p:cNvSpPr/>
          <p:nvPr/>
        </p:nvSpPr>
        <p:spPr>
          <a:xfrm>
            <a:off x="7506223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87D38B3-7071-FC64-84E5-48D18CC6C23C}"/>
              </a:ext>
            </a:extLst>
          </p:cNvPr>
          <p:cNvSpPr/>
          <p:nvPr/>
        </p:nvSpPr>
        <p:spPr>
          <a:xfrm>
            <a:off x="4555788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E0CD7AF-BD30-8F7B-6640-04ED7CE910E7}"/>
              </a:ext>
            </a:extLst>
          </p:cNvPr>
          <p:cNvSpPr/>
          <p:nvPr/>
        </p:nvSpPr>
        <p:spPr>
          <a:xfrm>
            <a:off x="4555788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3242218-96E9-36AF-195A-1DE39AF867F6}"/>
              </a:ext>
            </a:extLst>
          </p:cNvPr>
          <p:cNvSpPr/>
          <p:nvPr/>
        </p:nvSpPr>
        <p:spPr>
          <a:xfrm>
            <a:off x="4555788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CE492EA-4F62-F4FF-39F1-5B9A774C3834}"/>
              </a:ext>
            </a:extLst>
          </p:cNvPr>
          <p:cNvCxnSpPr>
            <a:cxnSpLocks/>
            <a:stCxn id="73" idx="6"/>
            <a:endCxn id="70" idx="2"/>
          </p:cNvCxnSpPr>
          <p:nvPr/>
        </p:nvCxnSpPr>
        <p:spPr>
          <a:xfrm>
            <a:off x="8926461" y="4385370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E7ED6B-8FAE-DF94-8E9C-6F49858C9C3E}"/>
              </a:ext>
            </a:extLst>
          </p:cNvPr>
          <p:cNvCxnSpPr>
            <a:cxnSpLocks/>
            <a:stCxn id="73" idx="5"/>
            <a:endCxn id="71" idx="1"/>
          </p:cNvCxnSpPr>
          <p:nvPr/>
        </p:nvCxnSpPr>
        <p:spPr>
          <a:xfrm>
            <a:off x="8718472" y="4742405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E685A87-2C45-39D6-6AE8-350BC297D7E4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11481881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5C905A-867C-BD97-C4AA-55274AB4D15B}"/>
              </a:ext>
            </a:extLst>
          </p:cNvPr>
          <p:cNvCxnSpPr/>
          <p:nvPr/>
        </p:nvCxnSpPr>
        <p:spPr>
          <a:xfrm>
            <a:off x="8998085" y="732636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366A226-05C4-9ED6-D634-1E155C77C312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790096" y="7683401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80165C8-C63E-924E-1C5E-EF57EA0FA756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>
            <a:off x="11481881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EA2A65E-5486-6AED-D1C6-7497EB044682}"/>
              </a:ext>
            </a:extLst>
          </p:cNvPr>
          <p:cNvCxnSpPr>
            <a:cxnSpLocks/>
            <a:endCxn id="73" idx="2"/>
          </p:cNvCxnSpPr>
          <p:nvPr/>
        </p:nvCxnSpPr>
        <p:spPr>
          <a:xfrm>
            <a:off x="5890098" y="4385369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ED1DC5-B82D-F2DF-4F64-6BE7C56006C9}"/>
              </a:ext>
            </a:extLst>
          </p:cNvPr>
          <p:cNvCxnSpPr>
            <a:cxnSpLocks/>
          </p:cNvCxnSpPr>
          <p:nvPr/>
        </p:nvCxnSpPr>
        <p:spPr>
          <a:xfrm>
            <a:off x="5682109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F6669A8-4A4B-3BE7-B565-F117BBA45A7D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>
            <a:off x="8216342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4B84FC8-FA15-717E-BB3C-C8385CE03E23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5890098" y="7326366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FF9C372-5C7B-E356-D698-8B1B38BB351D}"/>
              </a:ext>
            </a:extLst>
          </p:cNvPr>
          <p:cNvCxnSpPr>
            <a:cxnSpLocks/>
          </p:cNvCxnSpPr>
          <p:nvPr/>
        </p:nvCxnSpPr>
        <p:spPr>
          <a:xfrm>
            <a:off x="5682109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99BEF2B-4349-F598-7439-82DC798C61EC}"/>
              </a:ext>
            </a:extLst>
          </p:cNvPr>
          <p:cNvCxnSpPr>
            <a:cxnSpLocks/>
            <a:stCxn id="74" idx="4"/>
            <a:endCxn id="75" idx="0"/>
          </p:cNvCxnSpPr>
          <p:nvPr/>
        </p:nvCxnSpPr>
        <p:spPr>
          <a:xfrm>
            <a:off x="8216342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E45683B-4812-0DB1-B3A5-17F51987FBCB}"/>
              </a:ext>
            </a:extLst>
          </p:cNvPr>
          <p:cNvCxnSpPr>
            <a:cxnSpLocks/>
          </p:cNvCxnSpPr>
          <p:nvPr/>
        </p:nvCxnSpPr>
        <p:spPr>
          <a:xfrm>
            <a:off x="526590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40C751-6E2C-1835-B22E-1D3FAAD842AC}"/>
              </a:ext>
            </a:extLst>
          </p:cNvPr>
          <p:cNvCxnSpPr>
            <a:cxnSpLocks/>
          </p:cNvCxnSpPr>
          <p:nvPr/>
        </p:nvCxnSpPr>
        <p:spPr>
          <a:xfrm>
            <a:off x="523625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F2D505D-5EAF-3071-1A38-0E791DEF7C29}"/>
              </a:ext>
            </a:extLst>
          </p:cNvPr>
          <p:cNvCxnSpPr/>
          <p:nvPr/>
        </p:nvCxnSpPr>
        <p:spPr>
          <a:xfrm>
            <a:off x="8998085" y="1024228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84F143A-E376-5C0C-C64E-82782759D4B9}"/>
              </a:ext>
            </a:extLst>
          </p:cNvPr>
          <p:cNvCxnSpPr>
            <a:cxnSpLocks/>
            <a:endCxn id="75" idx="2"/>
          </p:cNvCxnSpPr>
          <p:nvPr/>
        </p:nvCxnSpPr>
        <p:spPr>
          <a:xfrm>
            <a:off x="5890098" y="10257838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8567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C9812-D105-4727-C7AD-4F97F765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8C02AC7-57E4-22EC-A554-ED7CAF299F4A}"/>
              </a:ext>
            </a:extLst>
          </p:cNvPr>
          <p:cNvSpPr/>
          <p:nvPr/>
        </p:nvSpPr>
        <p:spPr>
          <a:xfrm>
            <a:off x="12862597" y="93945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E67C6C6-D7B5-B449-2CE7-C564292A46AD}"/>
              </a:ext>
            </a:extLst>
          </p:cNvPr>
          <p:cNvSpPr/>
          <p:nvPr/>
        </p:nvSpPr>
        <p:spPr>
          <a:xfrm>
            <a:off x="10771762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D320B3D-88AD-2F44-4984-7A7919FC9DEA}"/>
              </a:ext>
            </a:extLst>
          </p:cNvPr>
          <p:cNvSpPr/>
          <p:nvPr/>
        </p:nvSpPr>
        <p:spPr>
          <a:xfrm>
            <a:off x="750622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87AACD2-20B1-78C5-F482-88BFC1F2206A}"/>
              </a:ext>
            </a:extLst>
          </p:cNvPr>
          <p:cNvSpPr/>
          <p:nvPr/>
        </p:nvSpPr>
        <p:spPr>
          <a:xfrm>
            <a:off x="4555788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2F299F8-486C-A485-2D4B-DD2FD5CE2005}"/>
              </a:ext>
            </a:extLst>
          </p:cNvPr>
          <p:cNvSpPr/>
          <p:nvPr/>
        </p:nvSpPr>
        <p:spPr>
          <a:xfrm>
            <a:off x="136187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1FA757D-F7FB-A52E-55E8-6AE567F31E5A}"/>
              </a:ext>
            </a:extLst>
          </p:cNvPr>
          <p:cNvSpPr/>
          <p:nvPr/>
        </p:nvSpPr>
        <p:spPr>
          <a:xfrm>
            <a:off x="1361873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1,0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E54A32D-0208-6ED2-B05B-A31B54454FDC}"/>
              </a:ext>
            </a:extLst>
          </p:cNvPr>
          <p:cNvSpPr/>
          <p:nvPr/>
        </p:nvSpPr>
        <p:spPr>
          <a:xfrm>
            <a:off x="1361873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2,0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87612B2-9BF8-CE5A-FE36-A16773E20523}"/>
              </a:ext>
            </a:extLst>
          </p:cNvPr>
          <p:cNvSpPr/>
          <p:nvPr/>
        </p:nvSpPr>
        <p:spPr>
          <a:xfrm>
            <a:off x="1361873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3,0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A12B408-0DB6-F7CC-26DC-7643C3D16389}"/>
              </a:ext>
            </a:extLst>
          </p:cNvPr>
          <p:cNvCxnSpPr>
            <a:stCxn id="106" idx="6"/>
            <a:endCxn id="105" idx="2"/>
          </p:cNvCxnSpPr>
          <p:nvPr/>
        </p:nvCxnSpPr>
        <p:spPr>
          <a:xfrm>
            <a:off x="8926461" y="144437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1E7C054-B9FA-382C-B513-5D8713B3723D}"/>
              </a:ext>
            </a:extLst>
          </p:cNvPr>
          <p:cNvCxnSpPr>
            <a:cxnSpLocks/>
            <a:stCxn id="106" idx="5"/>
          </p:cNvCxnSpPr>
          <p:nvPr/>
        </p:nvCxnSpPr>
        <p:spPr>
          <a:xfrm>
            <a:off x="8718472" y="180140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AAD7C2F-F66B-1D47-4DA3-8CA9CBE6B0DF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11481881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870DA-F79B-A807-05B0-57D178E21135}"/>
              </a:ext>
            </a:extLst>
          </p:cNvPr>
          <p:cNvCxnSpPr>
            <a:cxnSpLocks/>
            <a:stCxn id="107" idx="6"/>
            <a:endCxn id="106" idx="2"/>
          </p:cNvCxnSpPr>
          <p:nvPr/>
        </p:nvCxnSpPr>
        <p:spPr>
          <a:xfrm>
            <a:off x="5976026" y="1444374"/>
            <a:ext cx="153019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527FA4D-FEF0-9E26-438E-82DB46D4D300}"/>
              </a:ext>
            </a:extLst>
          </p:cNvPr>
          <p:cNvCxnSpPr>
            <a:cxnSpLocks/>
            <a:stCxn id="107" idx="5"/>
          </p:cNvCxnSpPr>
          <p:nvPr/>
        </p:nvCxnSpPr>
        <p:spPr>
          <a:xfrm>
            <a:off x="5768037" y="1801409"/>
            <a:ext cx="194617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A9BEB67-FC1D-3551-590C-6E18A9FC0A65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8216342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56D4350-49E4-168C-85EC-C925066A7239}"/>
              </a:ext>
            </a:extLst>
          </p:cNvPr>
          <p:cNvCxnSpPr>
            <a:cxnSpLocks/>
            <a:stCxn id="108" idx="6"/>
            <a:endCxn id="107" idx="2"/>
          </p:cNvCxnSpPr>
          <p:nvPr/>
        </p:nvCxnSpPr>
        <p:spPr>
          <a:xfrm>
            <a:off x="2782111" y="1444374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CE60ABC-169C-B9B4-CF95-9C582A3B7D23}"/>
              </a:ext>
            </a:extLst>
          </p:cNvPr>
          <p:cNvCxnSpPr>
            <a:cxnSpLocks/>
            <a:stCxn id="108" idx="5"/>
          </p:cNvCxnSpPr>
          <p:nvPr/>
        </p:nvCxnSpPr>
        <p:spPr>
          <a:xfrm>
            <a:off x="2574122" y="1801409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4F9CB8CA-CA22-27A8-59C5-EBBD34159308}"/>
              </a:ext>
            </a:extLst>
          </p:cNvPr>
          <p:cNvCxnSpPr>
            <a:cxnSpLocks/>
          </p:cNvCxnSpPr>
          <p:nvPr/>
        </p:nvCxnSpPr>
        <p:spPr>
          <a:xfrm>
            <a:off x="526590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9936FCC-5C49-92C4-16FE-0D9B43310135}"/>
              </a:ext>
            </a:extLst>
          </p:cNvPr>
          <p:cNvCxnSpPr/>
          <p:nvPr/>
        </p:nvCxnSpPr>
        <p:spPr>
          <a:xfrm>
            <a:off x="2782112" y="4385369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CA3106C-BFAF-22E5-C302-3EC3F6EDC4C9}"/>
              </a:ext>
            </a:extLst>
          </p:cNvPr>
          <p:cNvCxnSpPr>
            <a:cxnSpLocks/>
          </p:cNvCxnSpPr>
          <p:nvPr/>
        </p:nvCxnSpPr>
        <p:spPr>
          <a:xfrm>
            <a:off x="2574123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9159B51-B894-DB62-CD60-E720EA86DEB9}"/>
              </a:ext>
            </a:extLst>
          </p:cNvPr>
          <p:cNvCxnSpPr/>
          <p:nvPr/>
        </p:nvCxnSpPr>
        <p:spPr>
          <a:xfrm>
            <a:off x="2752462" y="734191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4DB6DB9-1C6D-FA73-BFD1-99F3114F7E7D}"/>
              </a:ext>
            </a:extLst>
          </p:cNvPr>
          <p:cNvCxnSpPr>
            <a:cxnSpLocks/>
          </p:cNvCxnSpPr>
          <p:nvPr/>
        </p:nvCxnSpPr>
        <p:spPr>
          <a:xfrm>
            <a:off x="2544473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6510D-BC48-90E2-5E71-B0BC1E50B1F2}"/>
              </a:ext>
            </a:extLst>
          </p:cNvPr>
          <p:cNvCxnSpPr>
            <a:cxnSpLocks/>
          </p:cNvCxnSpPr>
          <p:nvPr/>
        </p:nvCxnSpPr>
        <p:spPr>
          <a:xfrm>
            <a:off x="212646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B171AA8-2B38-3D99-B6F4-0804E37D7A09}"/>
              </a:ext>
            </a:extLst>
          </p:cNvPr>
          <p:cNvCxnSpPr>
            <a:cxnSpLocks/>
          </p:cNvCxnSpPr>
          <p:nvPr/>
        </p:nvCxnSpPr>
        <p:spPr>
          <a:xfrm>
            <a:off x="212646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4B04977-EDB9-ADF7-5DF4-05B069327D92}"/>
              </a:ext>
            </a:extLst>
          </p:cNvPr>
          <p:cNvCxnSpPr>
            <a:cxnSpLocks/>
          </p:cNvCxnSpPr>
          <p:nvPr/>
        </p:nvCxnSpPr>
        <p:spPr>
          <a:xfrm>
            <a:off x="209681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4713318-B3ED-83A6-86E2-3600AD89BB6D}"/>
              </a:ext>
            </a:extLst>
          </p:cNvPr>
          <p:cNvCxnSpPr/>
          <p:nvPr/>
        </p:nvCxnSpPr>
        <p:spPr>
          <a:xfrm>
            <a:off x="2752462" y="1025783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FED501D2-F78F-372B-684E-DD378E728069}"/>
              </a:ext>
            </a:extLst>
          </p:cNvPr>
          <p:cNvSpPr/>
          <p:nvPr/>
        </p:nvSpPr>
        <p:spPr>
          <a:xfrm>
            <a:off x="10771762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B88858D-EFA9-6A3B-FB93-B99811FCD085}"/>
              </a:ext>
            </a:extLst>
          </p:cNvPr>
          <p:cNvSpPr/>
          <p:nvPr/>
        </p:nvSpPr>
        <p:spPr>
          <a:xfrm>
            <a:off x="10771762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1AF7E0B-67FE-4C85-9D29-20FB653F2CCA}"/>
              </a:ext>
            </a:extLst>
          </p:cNvPr>
          <p:cNvSpPr/>
          <p:nvPr/>
        </p:nvSpPr>
        <p:spPr>
          <a:xfrm>
            <a:off x="10771762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231E3EC-9B1D-19DE-BC4A-2640E7937DBE}"/>
              </a:ext>
            </a:extLst>
          </p:cNvPr>
          <p:cNvSpPr/>
          <p:nvPr/>
        </p:nvSpPr>
        <p:spPr>
          <a:xfrm>
            <a:off x="7506223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,2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7C70043-02CC-313E-00C6-8B87B72AC9AB}"/>
              </a:ext>
            </a:extLst>
          </p:cNvPr>
          <p:cNvSpPr/>
          <p:nvPr/>
        </p:nvSpPr>
        <p:spPr>
          <a:xfrm>
            <a:off x="7506223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011F3FD-C614-B37F-23D4-3E7CABAA7C2B}"/>
              </a:ext>
            </a:extLst>
          </p:cNvPr>
          <p:cNvSpPr/>
          <p:nvPr/>
        </p:nvSpPr>
        <p:spPr>
          <a:xfrm>
            <a:off x="7506223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27CC8AA-B610-3D02-A6A7-1E5160C73BA1}"/>
              </a:ext>
            </a:extLst>
          </p:cNvPr>
          <p:cNvSpPr/>
          <p:nvPr/>
        </p:nvSpPr>
        <p:spPr>
          <a:xfrm>
            <a:off x="4555788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94604D5-3F9E-701D-F9BB-24A869054FCA}"/>
              </a:ext>
            </a:extLst>
          </p:cNvPr>
          <p:cNvSpPr/>
          <p:nvPr/>
        </p:nvSpPr>
        <p:spPr>
          <a:xfrm>
            <a:off x="4555788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AEF5A71-88EB-2140-FA28-96B39532A789}"/>
              </a:ext>
            </a:extLst>
          </p:cNvPr>
          <p:cNvSpPr/>
          <p:nvPr/>
        </p:nvSpPr>
        <p:spPr>
          <a:xfrm>
            <a:off x="4555788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C707F3F-F454-282E-83D7-E0BF3A48E81D}"/>
              </a:ext>
            </a:extLst>
          </p:cNvPr>
          <p:cNvCxnSpPr>
            <a:cxnSpLocks/>
            <a:stCxn id="132" idx="6"/>
            <a:endCxn id="129" idx="2"/>
          </p:cNvCxnSpPr>
          <p:nvPr/>
        </p:nvCxnSpPr>
        <p:spPr>
          <a:xfrm>
            <a:off x="8926461" y="4385370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EB1CECA-897D-99F0-8489-705D952C9C58}"/>
              </a:ext>
            </a:extLst>
          </p:cNvPr>
          <p:cNvCxnSpPr>
            <a:cxnSpLocks/>
            <a:stCxn id="132" idx="5"/>
            <a:endCxn id="130" idx="1"/>
          </p:cNvCxnSpPr>
          <p:nvPr/>
        </p:nvCxnSpPr>
        <p:spPr>
          <a:xfrm>
            <a:off x="8718472" y="4742405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F87928BE-1349-A2A4-394E-E972BC8C40AE}"/>
              </a:ext>
            </a:extLst>
          </p:cNvPr>
          <p:cNvCxnSpPr>
            <a:cxnSpLocks/>
            <a:stCxn id="129" idx="4"/>
            <a:endCxn id="130" idx="0"/>
          </p:cNvCxnSpPr>
          <p:nvPr/>
        </p:nvCxnSpPr>
        <p:spPr>
          <a:xfrm>
            <a:off x="11481881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6EF16A9-316F-4BB0-6443-2DC1855A58AF}"/>
              </a:ext>
            </a:extLst>
          </p:cNvPr>
          <p:cNvCxnSpPr/>
          <p:nvPr/>
        </p:nvCxnSpPr>
        <p:spPr>
          <a:xfrm>
            <a:off x="8998085" y="732636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D7B991B-0B46-F106-53D5-3BEC5EB5538E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8790096" y="7683401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AB1C609-49AB-C2FF-2776-8E7E4A7C7761}"/>
              </a:ext>
            </a:extLst>
          </p:cNvPr>
          <p:cNvCxnSpPr>
            <a:cxnSpLocks/>
            <a:stCxn id="130" idx="4"/>
            <a:endCxn id="131" idx="0"/>
          </p:cNvCxnSpPr>
          <p:nvPr/>
        </p:nvCxnSpPr>
        <p:spPr>
          <a:xfrm>
            <a:off x="11481881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D9E6437-0F0E-E884-2902-219F59FD3DCA}"/>
              </a:ext>
            </a:extLst>
          </p:cNvPr>
          <p:cNvCxnSpPr>
            <a:cxnSpLocks/>
            <a:endCxn id="132" idx="2"/>
          </p:cNvCxnSpPr>
          <p:nvPr/>
        </p:nvCxnSpPr>
        <p:spPr>
          <a:xfrm>
            <a:off x="5890098" y="4385369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09050A5-CB15-794E-43AA-3324D9CEE4F5}"/>
              </a:ext>
            </a:extLst>
          </p:cNvPr>
          <p:cNvCxnSpPr>
            <a:cxnSpLocks/>
          </p:cNvCxnSpPr>
          <p:nvPr/>
        </p:nvCxnSpPr>
        <p:spPr>
          <a:xfrm>
            <a:off x="5682109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C64B6F3-688A-C484-17C8-F7AE96121110}"/>
              </a:ext>
            </a:extLst>
          </p:cNvPr>
          <p:cNvCxnSpPr>
            <a:cxnSpLocks/>
            <a:stCxn id="132" idx="4"/>
            <a:endCxn id="133" idx="0"/>
          </p:cNvCxnSpPr>
          <p:nvPr/>
        </p:nvCxnSpPr>
        <p:spPr>
          <a:xfrm>
            <a:off x="8216342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26B6865-616E-CD0C-E217-F47B28C23F61}"/>
              </a:ext>
            </a:extLst>
          </p:cNvPr>
          <p:cNvCxnSpPr>
            <a:cxnSpLocks/>
            <a:endCxn id="133" idx="2"/>
          </p:cNvCxnSpPr>
          <p:nvPr/>
        </p:nvCxnSpPr>
        <p:spPr>
          <a:xfrm flipV="1">
            <a:off x="5890098" y="7326366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BA603F7-4903-A0C9-1DDC-9E0C74603B6D}"/>
              </a:ext>
            </a:extLst>
          </p:cNvPr>
          <p:cNvCxnSpPr>
            <a:cxnSpLocks/>
          </p:cNvCxnSpPr>
          <p:nvPr/>
        </p:nvCxnSpPr>
        <p:spPr>
          <a:xfrm>
            <a:off x="5682109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6AD286F-4B3B-2984-F025-83951C184698}"/>
              </a:ext>
            </a:extLst>
          </p:cNvPr>
          <p:cNvCxnSpPr>
            <a:cxnSpLocks/>
            <a:stCxn id="133" idx="4"/>
            <a:endCxn id="134" idx="0"/>
          </p:cNvCxnSpPr>
          <p:nvPr/>
        </p:nvCxnSpPr>
        <p:spPr>
          <a:xfrm>
            <a:off x="8216342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DCCE95E-93A0-A5B6-78B3-9C2181746776}"/>
              </a:ext>
            </a:extLst>
          </p:cNvPr>
          <p:cNvCxnSpPr>
            <a:cxnSpLocks/>
          </p:cNvCxnSpPr>
          <p:nvPr/>
        </p:nvCxnSpPr>
        <p:spPr>
          <a:xfrm>
            <a:off x="526590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21061E3-D9FD-6C9F-D08D-EFAE247CC2DD}"/>
              </a:ext>
            </a:extLst>
          </p:cNvPr>
          <p:cNvCxnSpPr>
            <a:cxnSpLocks/>
          </p:cNvCxnSpPr>
          <p:nvPr/>
        </p:nvCxnSpPr>
        <p:spPr>
          <a:xfrm>
            <a:off x="523625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2417F27-A0F8-322B-AA01-5DF427032B05}"/>
              </a:ext>
            </a:extLst>
          </p:cNvPr>
          <p:cNvCxnSpPr/>
          <p:nvPr/>
        </p:nvCxnSpPr>
        <p:spPr>
          <a:xfrm>
            <a:off x="8998085" y="1024228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F9EF89AB-302C-E93C-43A6-A6D55ED4D74A}"/>
              </a:ext>
            </a:extLst>
          </p:cNvPr>
          <p:cNvCxnSpPr>
            <a:cxnSpLocks/>
            <a:endCxn id="134" idx="2"/>
          </p:cNvCxnSpPr>
          <p:nvPr/>
        </p:nvCxnSpPr>
        <p:spPr>
          <a:xfrm>
            <a:off x="5890098" y="10257838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65957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93A15-1AF1-66E1-C04A-BEEC9449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656FD4F-F703-8B94-C8E5-D35F2187DEB5}"/>
              </a:ext>
            </a:extLst>
          </p:cNvPr>
          <p:cNvSpPr/>
          <p:nvPr/>
        </p:nvSpPr>
        <p:spPr>
          <a:xfrm>
            <a:off x="12862597" y="93945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6CAF3C6-F2AE-C87C-EBDA-7A9FAD404A27}"/>
              </a:ext>
            </a:extLst>
          </p:cNvPr>
          <p:cNvSpPr/>
          <p:nvPr/>
        </p:nvSpPr>
        <p:spPr>
          <a:xfrm>
            <a:off x="897288" y="1155992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13E0F-DFE0-6884-54CF-8CC7954423C8}"/>
              </a:ext>
            </a:extLst>
          </p:cNvPr>
          <p:cNvSpPr/>
          <p:nvPr/>
        </p:nvSpPr>
        <p:spPr>
          <a:xfrm>
            <a:off x="10771762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60368-E899-1B37-0E13-92D432455955}"/>
              </a:ext>
            </a:extLst>
          </p:cNvPr>
          <p:cNvSpPr/>
          <p:nvPr/>
        </p:nvSpPr>
        <p:spPr>
          <a:xfrm>
            <a:off x="750622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296C2-0979-8071-807A-7556DC56A7F0}"/>
              </a:ext>
            </a:extLst>
          </p:cNvPr>
          <p:cNvSpPr/>
          <p:nvPr/>
        </p:nvSpPr>
        <p:spPr>
          <a:xfrm>
            <a:off x="4555788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7F6A33-5B51-53C2-C331-98B0DC41145B}"/>
              </a:ext>
            </a:extLst>
          </p:cNvPr>
          <p:cNvSpPr/>
          <p:nvPr/>
        </p:nvSpPr>
        <p:spPr>
          <a:xfrm>
            <a:off x="136187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B5979F-B83E-1239-0AAB-7FEE03DB9F3C}"/>
              </a:ext>
            </a:extLst>
          </p:cNvPr>
          <p:cNvSpPr/>
          <p:nvPr/>
        </p:nvSpPr>
        <p:spPr>
          <a:xfrm>
            <a:off x="1361873" y="3880446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4C8C93-909B-AFCD-E7E3-43166DEF6154}"/>
              </a:ext>
            </a:extLst>
          </p:cNvPr>
          <p:cNvSpPr/>
          <p:nvPr/>
        </p:nvSpPr>
        <p:spPr>
          <a:xfrm>
            <a:off x="1361873" y="6821442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85BCE4-3CEC-9BBA-E95A-82EEEAA212B6}"/>
              </a:ext>
            </a:extLst>
          </p:cNvPr>
          <p:cNvSpPr/>
          <p:nvPr/>
        </p:nvSpPr>
        <p:spPr>
          <a:xfrm>
            <a:off x="1361873" y="9762437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49A0FB-386B-2B99-681A-24CE16785293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8926461" y="144437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FE9339-37A5-ACC2-383C-912F78239D63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8718472" y="180140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369167-77D2-33F8-9E8E-FECA543FF688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1481881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431FA9F-C3C7-9DBF-2DBF-DE388322761B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5976026" y="1444374"/>
            <a:ext cx="153019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A8177B4-D7C9-0E07-0D80-D4D2092145C8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5768037" y="1801409"/>
            <a:ext cx="194617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CAB8133-6F6E-970E-0892-BF7084056E4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8216342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5B1C2A-0E0C-356A-C585-5D34165F4BC1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2782111" y="1444374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0E1D0A5-DA31-D1E4-4E52-E9C9FEEAE1C5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574122" y="1801409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0D06E58-A07A-0001-DE0D-704BBDDBE844}"/>
              </a:ext>
            </a:extLst>
          </p:cNvPr>
          <p:cNvCxnSpPr>
            <a:cxnSpLocks/>
          </p:cNvCxnSpPr>
          <p:nvPr/>
        </p:nvCxnSpPr>
        <p:spPr>
          <a:xfrm>
            <a:off x="526590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CD49847-C5E4-7F77-7AA3-104E23F4168E}"/>
              </a:ext>
            </a:extLst>
          </p:cNvPr>
          <p:cNvCxnSpPr/>
          <p:nvPr/>
        </p:nvCxnSpPr>
        <p:spPr>
          <a:xfrm>
            <a:off x="2782112" y="4385369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8C311C-0BD3-22CC-2654-1CBE8324733A}"/>
              </a:ext>
            </a:extLst>
          </p:cNvPr>
          <p:cNvCxnSpPr>
            <a:cxnSpLocks/>
          </p:cNvCxnSpPr>
          <p:nvPr/>
        </p:nvCxnSpPr>
        <p:spPr>
          <a:xfrm>
            <a:off x="2574123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D991AE4-7AE2-754B-8FB0-CD9F371A92DF}"/>
              </a:ext>
            </a:extLst>
          </p:cNvPr>
          <p:cNvCxnSpPr/>
          <p:nvPr/>
        </p:nvCxnSpPr>
        <p:spPr>
          <a:xfrm>
            <a:off x="2752462" y="734191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EDD5068-9F76-A2EE-C856-A93306D52E62}"/>
              </a:ext>
            </a:extLst>
          </p:cNvPr>
          <p:cNvCxnSpPr>
            <a:cxnSpLocks/>
          </p:cNvCxnSpPr>
          <p:nvPr/>
        </p:nvCxnSpPr>
        <p:spPr>
          <a:xfrm>
            <a:off x="2544473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5F6F4A8-4A5A-BE8F-CCE2-B47E5514DD1E}"/>
              </a:ext>
            </a:extLst>
          </p:cNvPr>
          <p:cNvCxnSpPr>
            <a:cxnSpLocks/>
          </p:cNvCxnSpPr>
          <p:nvPr/>
        </p:nvCxnSpPr>
        <p:spPr>
          <a:xfrm>
            <a:off x="212646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8CF9539-0EF8-AD0F-5E7E-FEF0C47DA8CC}"/>
              </a:ext>
            </a:extLst>
          </p:cNvPr>
          <p:cNvCxnSpPr>
            <a:cxnSpLocks/>
          </p:cNvCxnSpPr>
          <p:nvPr/>
        </p:nvCxnSpPr>
        <p:spPr>
          <a:xfrm>
            <a:off x="212646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5033F68-B8BB-E9AE-9AF3-ABDDF27DB491}"/>
              </a:ext>
            </a:extLst>
          </p:cNvPr>
          <p:cNvCxnSpPr>
            <a:cxnSpLocks/>
          </p:cNvCxnSpPr>
          <p:nvPr/>
        </p:nvCxnSpPr>
        <p:spPr>
          <a:xfrm>
            <a:off x="209681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FAE989-52B8-978C-7FD9-BB9A762B048A}"/>
              </a:ext>
            </a:extLst>
          </p:cNvPr>
          <p:cNvCxnSpPr/>
          <p:nvPr/>
        </p:nvCxnSpPr>
        <p:spPr>
          <a:xfrm>
            <a:off x="2752462" y="1025783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93B0D0FD-B46C-5033-14CD-3491719544FE}"/>
              </a:ext>
            </a:extLst>
          </p:cNvPr>
          <p:cNvSpPr/>
          <p:nvPr/>
        </p:nvSpPr>
        <p:spPr>
          <a:xfrm>
            <a:off x="10771762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80E7385-1296-0C43-3D45-DDD33DB89B1E}"/>
              </a:ext>
            </a:extLst>
          </p:cNvPr>
          <p:cNvSpPr/>
          <p:nvPr/>
        </p:nvSpPr>
        <p:spPr>
          <a:xfrm>
            <a:off x="10771762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95BA50B-0841-92BB-6192-4A9EC667B62C}"/>
              </a:ext>
            </a:extLst>
          </p:cNvPr>
          <p:cNvSpPr/>
          <p:nvPr/>
        </p:nvSpPr>
        <p:spPr>
          <a:xfrm>
            <a:off x="10771762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280A771-3A16-C221-5C86-F83439ED9844}"/>
              </a:ext>
            </a:extLst>
          </p:cNvPr>
          <p:cNvSpPr/>
          <p:nvPr/>
        </p:nvSpPr>
        <p:spPr>
          <a:xfrm>
            <a:off x="7506223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DAE2926-6316-76C6-5090-C5C3A35517E7}"/>
              </a:ext>
            </a:extLst>
          </p:cNvPr>
          <p:cNvSpPr/>
          <p:nvPr/>
        </p:nvSpPr>
        <p:spPr>
          <a:xfrm>
            <a:off x="7506223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F310AFB-B807-1D96-B2BC-C0F861B17CE2}"/>
              </a:ext>
            </a:extLst>
          </p:cNvPr>
          <p:cNvSpPr/>
          <p:nvPr/>
        </p:nvSpPr>
        <p:spPr>
          <a:xfrm>
            <a:off x="7506223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3F8EB9E-9AED-1AF6-C5EC-3E35BDDB3EB9}"/>
              </a:ext>
            </a:extLst>
          </p:cNvPr>
          <p:cNvSpPr/>
          <p:nvPr/>
        </p:nvSpPr>
        <p:spPr>
          <a:xfrm>
            <a:off x="4555788" y="3880446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5CE1D-D92C-CB40-E778-83DC52C1F50C}"/>
              </a:ext>
            </a:extLst>
          </p:cNvPr>
          <p:cNvSpPr/>
          <p:nvPr/>
        </p:nvSpPr>
        <p:spPr>
          <a:xfrm>
            <a:off x="4555788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,1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FAC9E78-18EE-EFF9-7E59-5B31957F8A2D}"/>
              </a:ext>
            </a:extLst>
          </p:cNvPr>
          <p:cNvSpPr/>
          <p:nvPr/>
        </p:nvSpPr>
        <p:spPr>
          <a:xfrm>
            <a:off x="4555788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452C3AA-EB4C-FDCC-E50E-D1A56E37A331}"/>
              </a:ext>
            </a:extLst>
          </p:cNvPr>
          <p:cNvCxnSpPr>
            <a:cxnSpLocks/>
            <a:stCxn id="74" idx="6"/>
            <a:endCxn id="71" idx="2"/>
          </p:cNvCxnSpPr>
          <p:nvPr/>
        </p:nvCxnSpPr>
        <p:spPr>
          <a:xfrm>
            <a:off x="8926461" y="4385370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57B0ABE-2949-81BB-A8C7-6A0336AD8422}"/>
              </a:ext>
            </a:extLst>
          </p:cNvPr>
          <p:cNvCxnSpPr>
            <a:cxnSpLocks/>
            <a:stCxn id="74" idx="5"/>
            <a:endCxn id="72" idx="1"/>
          </p:cNvCxnSpPr>
          <p:nvPr/>
        </p:nvCxnSpPr>
        <p:spPr>
          <a:xfrm>
            <a:off x="8718472" y="4742405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BA2F559-8D93-D859-38CC-500296707421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>
            <a:off x="11481881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4D08669-B80A-04E8-CCE1-984045E30BD5}"/>
              </a:ext>
            </a:extLst>
          </p:cNvPr>
          <p:cNvCxnSpPr/>
          <p:nvPr/>
        </p:nvCxnSpPr>
        <p:spPr>
          <a:xfrm>
            <a:off x="8998085" y="732636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C8CB5D0-E85F-03B1-6073-9EE349E48AF5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790096" y="7683401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4314FF7-D3A1-5D8C-0196-3137C104A4CB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>
            <a:off x="11481881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6555244-F1F5-2D54-2FA6-CF35494A9616}"/>
              </a:ext>
            </a:extLst>
          </p:cNvPr>
          <p:cNvCxnSpPr>
            <a:cxnSpLocks/>
            <a:endCxn id="74" idx="2"/>
          </p:cNvCxnSpPr>
          <p:nvPr/>
        </p:nvCxnSpPr>
        <p:spPr>
          <a:xfrm>
            <a:off x="5890098" y="4385369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250A5C5-42F4-9167-0C4A-B51F24CDE4E1}"/>
              </a:ext>
            </a:extLst>
          </p:cNvPr>
          <p:cNvCxnSpPr>
            <a:cxnSpLocks/>
          </p:cNvCxnSpPr>
          <p:nvPr/>
        </p:nvCxnSpPr>
        <p:spPr>
          <a:xfrm>
            <a:off x="5682109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1942369-CEBC-9244-A6DA-66C4C1C12126}"/>
              </a:ext>
            </a:extLst>
          </p:cNvPr>
          <p:cNvCxnSpPr>
            <a:cxnSpLocks/>
            <a:stCxn id="74" idx="4"/>
            <a:endCxn id="75" idx="0"/>
          </p:cNvCxnSpPr>
          <p:nvPr/>
        </p:nvCxnSpPr>
        <p:spPr>
          <a:xfrm>
            <a:off x="8216342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18D136-977E-C4D0-8A41-F7A38B928E08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5890098" y="7326366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16F4A1C-B8DB-0828-F93F-512487EC62E3}"/>
              </a:ext>
            </a:extLst>
          </p:cNvPr>
          <p:cNvCxnSpPr>
            <a:cxnSpLocks/>
          </p:cNvCxnSpPr>
          <p:nvPr/>
        </p:nvCxnSpPr>
        <p:spPr>
          <a:xfrm>
            <a:off x="5682109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19BA6CB-15C6-B93A-372C-E1B89FA79940}"/>
              </a:ext>
            </a:extLst>
          </p:cNvPr>
          <p:cNvCxnSpPr>
            <a:cxnSpLocks/>
            <a:stCxn id="75" idx="4"/>
            <a:endCxn id="76" idx="0"/>
          </p:cNvCxnSpPr>
          <p:nvPr/>
        </p:nvCxnSpPr>
        <p:spPr>
          <a:xfrm>
            <a:off x="8216342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84D693E-E107-3E63-E98E-75B2EC9C482F}"/>
              </a:ext>
            </a:extLst>
          </p:cNvPr>
          <p:cNvCxnSpPr>
            <a:cxnSpLocks/>
          </p:cNvCxnSpPr>
          <p:nvPr/>
        </p:nvCxnSpPr>
        <p:spPr>
          <a:xfrm>
            <a:off x="526590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171D50-8AB6-29A3-053A-8FD0EFC47C7D}"/>
              </a:ext>
            </a:extLst>
          </p:cNvPr>
          <p:cNvCxnSpPr>
            <a:cxnSpLocks/>
          </p:cNvCxnSpPr>
          <p:nvPr/>
        </p:nvCxnSpPr>
        <p:spPr>
          <a:xfrm>
            <a:off x="523625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F7EDFEF-2156-4922-7076-432A3B03882E}"/>
              </a:ext>
            </a:extLst>
          </p:cNvPr>
          <p:cNvCxnSpPr/>
          <p:nvPr/>
        </p:nvCxnSpPr>
        <p:spPr>
          <a:xfrm>
            <a:off x="8998085" y="1024228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608A37-9590-467E-EE70-72C02CBF3774}"/>
              </a:ext>
            </a:extLst>
          </p:cNvPr>
          <p:cNvCxnSpPr>
            <a:cxnSpLocks/>
            <a:endCxn id="76" idx="2"/>
          </p:cNvCxnSpPr>
          <p:nvPr/>
        </p:nvCxnSpPr>
        <p:spPr>
          <a:xfrm>
            <a:off x="5890098" y="10257838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59693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F6430-0C32-FB63-FBE4-234291D6F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C8D544-C6DF-C04B-0229-8ED3914D3B13}"/>
              </a:ext>
            </a:extLst>
          </p:cNvPr>
          <p:cNvSpPr/>
          <p:nvPr/>
        </p:nvSpPr>
        <p:spPr>
          <a:xfrm>
            <a:off x="12862597" y="93945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B36C9C2-5845-4D40-BE1B-C272157FCBAD}"/>
              </a:ext>
            </a:extLst>
          </p:cNvPr>
          <p:cNvSpPr/>
          <p:nvPr/>
        </p:nvSpPr>
        <p:spPr>
          <a:xfrm>
            <a:off x="897288" y="1155992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9F74348-AC5D-ED02-543B-6E7706FCB0E7}"/>
              </a:ext>
            </a:extLst>
          </p:cNvPr>
          <p:cNvSpPr/>
          <p:nvPr/>
        </p:nvSpPr>
        <p:spPr>
          <a:xfrm>
            <a:off x="12725398" y="3878080"/>
            <a:ext cx="4079242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Solve second row 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99247A3-7F5E-52A8-BDD9-94F49E86DAFA}"/>
              </a:ext>
            </a:extLst>
          </p:cNvPr>
          <p:cNvSpPr/>
          <p:nvPr/>
        </p:nvSpPr>
        <p:spPr>
          <a:xfrm>
            <a:off x="10771762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B6D5B2F-7049-BB19-D341-7A2A6934EA85}"/>
              </a:ext>
            </a:extLst>
          </p:cNvPr>
          <p:cNvSpPr/>
          <p:nvPr/>
        </p:nvSpPr>
        <p:spPr>
          <a:xfrm>
            <a:off x="750622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A4CA885-CA29-4E36-8EE7-0AE734630736}"/>
              </a:ext>
            </a:extLst>
          </p:cNvPr>
          <p:cNvSpPr/>
          <p:nvPr/>
        </p:nvSpPr>
        <p:spPr>
          <a:xfrm>
            <a:off x="4555788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F9E4F65-AADC-2590-EE81-CC7545F133DB}"/>
              </a:ext>
            </a:extLst>
          </p:cNvPr>
          <p:cNvSpPr/>
          <p:nvPr/>
        </p:nvSpPr>
        <p:spPr>
          <a:xfrm>
            <a:off x="136187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BC24F8A-57B2-CA17-2129-E8D5B7F5DF24}"/>
              </a:ext>
            </a:extLst>
          </p:cNvPr>
          <p:cNvSpPr/>
          <p:nvPr/>
        </p:nvSpPr>
        <p:spPr>
          <a:xfrm>
            <a:off x="1361873" y="3880446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1633C50-F8DD-E337-3924-C90D9C96F940}"/>
              </a:ext>
            </a:extLst>
          </p:cNvPr>
          <p:cNvSpPr/>
          <p:nvPr/>
        </p:nvSpPr>
        <p:spPr>
          <a:xfrm>
            <a:off x="1361873" y="6821442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30F495-7915-23F7-1586-FC42F13423EE}"/>
              </a:ext>
            </a:extLst>
          </p:cNvPr>
          <p:cNvSpPr/>
          <p:nvPr/>
        </p:nvSpPr>
        <p:spPr>
          <a:xfrm>
            <a:off x="1361873" y="9762437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4A42A5D-817D-ABA3-A53F-D1E67AAAFE51}"/>
              </a:ext>
            </a:extLst>
          </p:cNvPr>
          <p:cNvCxnSpPr>
            <a:stCxn id="106" idx="6"/>
            <a:endCxn id="105" idx="2"/>
          </p:cNvCxnSpPr>
          <p:nvPr/>
        </p:nvCxnSpPr>
        <p:spPr>
          <a:xfrm>
            <a:off x="8926461" y="144437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3CFEFC7-65FE-9D61-409D-6BEEAC062863}"/>
              </a:ext>
            </a:extLst>
          </p:cNvPr>
          <p:cNvCxnSpPr>
            <a:cxnSpLocks/>
            <a:stCxn id="106" idx="5"/>
          </p:cNvCxnSpPr>
          <p:nvPr/>
        </p:nvCxnSpPr>
        <p:spPr>
          <a:xfrm>
            <a:off x="8718472" y="180140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4A0BAAD-4E68-D137-28C6-F420C2961111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11481881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69D179C-0E58-F7AF-DB6D-5E0F8978982F}"/>
              </a:ext>
            </a:extLst>
          </p:cNvPr>
          <p:cNvCxnSpPr>
            <a:cxnSpLocks/>
            <a:stCxn id="107" idx="6"/>
            <a:endCxn id="106" idx="2"/>
          </p:cNvCxnSpPr>
          <p:nvPr/>
        </p:nvCxnSpPr>
        <p:spPr>
          <a:xfrm>
            <a:off x="5976026" y="1444374"/>
            <a:ext cx="153019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BB6FE64-F9FC-5AED-1042-806D010F90D5}"/>
              </a:ext>
            </a:extLst>
          </p:cNvPr>
          <p:cNvCxnSpPr>
            <a:cxnSpLocks/>
            <a:stCxn id="107" idx="5"/>
          </p:cNvCxnSpPr>
          <p:nvPr/>
        </p:nvCxnSpPr>
        <p:spPr>
          <a:xfrm>
            <a:off x="5768037" y="1801409"/>
            <a:ext cx="194617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B05890C-C348-3790-59B9-C7107AA55033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8216342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C2F395B-EC13-0662-F978-90F7B1740A2E}"/>
              </a:ext>
            </a:extLst>
          </p:cNvPr>
          <p:cNvCxnSpPr>
            <a:cxnSpLocks/>
            <a:stCxn id="108" idx="6"/>
            <a:endCxn id="107" idx="2"/>
          </p:cNvCxnSpPr>
          <p:nvPr/>
        </p:nvCxnSpPr>
        <p:spPr>
          <a:xfrm>
            <a:off x="2782111" y="1444374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1412D3B-06CE-CF0E-A3C4-368B04D4FBEE}"/>
              </a:ext>
            </a:extLst>
          </p:cNvPr>
          <p:cNvCxnSpPr>
            <a:cxnSpLocks/>
            <a:stCxn id="108" idx="5"/>
          </p:cNvCxnSpPr>
          <p:nvPr/>
        </p:nvCxnSpPr>
        <p:spPr>
          <a:xfrm>
            <a:off x="2574122" y="1801409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CA1C69C-A9C6-B798-ED5A-D972E36A27EB}"/>
              </a:ext>
            </a:extLst>
          </p:cNvPr>
          <p:cNvCxnSpPr>
            <a:cxnSpLocks/>
          </p:cNvCxnSpPr>
          <p:nvPr/>
        </p:nvCxnSpPr>
        <p:spPr>
          <a:xfrm>
            <a:off x="526590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9AC8E93-C79C-F7C4-E596-61BD269F2177}"/>
              </a:ext>
            </a:extLst>
          </p:cNvPr>
          <p:cNvCxnSpPr/>
          <p:nvPr/>
        </p:nvCxnSpPr>
        <p:spPr>
          <a:xfrm>
            <a:off x="2782112" y="4385369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2A803BF-365C-5C83-0570-21AEB24E1836}"/>
              </a:ext>
            </a:extLst>
          </p:cNvPr>
          <p:cNvCxnSpPr>
            <a:cxnSpLocks/>
          </p:cNvCxnSpPr>
          <p:nvPr/>
        </p:nvCxnSpPr>
        <p:spPr>
          <a:xfrm>
            <a:off x="2574123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3060052-E3C0-A81B-BB7B-65C83CD2294E}"/>
              </a:ext>
            </a:extLst>
          </p:cNvPr>
          <p:cNvCxnSpPr/>
          <p:nvPr/>
        </p:nvCxnSpPr>
        <p:spPr>
          <a:xfrm>
            <a:off x="2752462" y="734191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5DFE91A-7DA4-5CF2-0C45-D15F4C128DEB}"/>
              </a:ext>
            </a:extLst>
          </p:cNvPr>
          <p:cNvCxnSpPr>
            <a:cxnSpLocks/>
          </p:cNvCxnSpPr>
          <p:nvPr/>
        </p:nvCxnSpPr>
        <p:spPr>
          <a:xfrm>
            <a:off x="2544473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B30E8EC-482E-B420-D3FD-5D2C5B1C7D39}"/>
              </a:ext>
            </a:extLst>
          </p:cNvPr>
          <p:cNvCxnSpPr>
            <a:cxnSpLocks/>
          </p:cNvCxnSpPr>
          <p:nvPr/>
        </p:nvCxnSpPr>
        <p:spPr>
          <a:xfrm>
            <a:off x="212646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658BCEF-5D0E-2D8B-AE71-BF18E5B9CB06}"/>
              </a:ext>
            </a:extLst>
          </p:cNvPr>
          <p:cNvCxnSpPr>
            <a:cxnSpLocks/>
          </p:cNvCxnSpPr>
          <p:nvPr/>
        </p:nvCxnSpPr>
        <p:spPr>
          <a:xfrm>
            <a:off x="212646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0A12C31-2F2D-15CC-3DE6-07A1B3D0AEF7}"/>
              </a:ext>
            </a:extLst>
          </p:cNvPr>
          <p:cNvCxnSpPr>
            <a:cxnSpLocks/>
          </p:cNvCxnSpPr>
          <p:nvPr/>
        </p:nvCxnSpPr>
        <p:spPr>
          <a:xfrm>
            <a:off x="209681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5F8017D-2F3E-58F3-532F-6DB60E1E2DB9}"/>
              </a:ext>
            </a:extLst>
          </p:cNvPr>
          <p:cNvCxnSpPr/>
          <p:nvPr/>
        </p:nvCxnSpPr>
        <p:spPr>
          <a:xfrm>
            <a:off x="2752462" y="1025783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41741B3D-036D-EA5D-1048-CA81679CE60D}"/>
              </a:ext>
            </a:extLst>
          </p:cNvPr>
          <p:cNvSpPr/>
          <p:nvPr/>
        </p:nvSpPr>
        <p:spPr>
          <a:xfrm>
            <a:off x="10771762" y="3880446"/>
            <a:ext cx="1420238" cy="10098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36AC7B91-9C60-50E6-6DC0-3AC3230B3DFA}"/>
              </a:ext>
            </a:extLst>
          </p:cNvPr>
          <p:cNvSpPr/>
          <p:nvPr/>
        </p:nvSpPr>
        <p:spPr>
          <a:xfrm>
            <a:off x="10771762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CC46AB-1C5F-DBFA-8EB3-6A695B14FD1D}"/>
              </a:ext>
            </a:extLst>
          </p:cNvPr>
          <p:cNvSpPr/>
          <p:nvPr/>
        </p:nvSpPr>
        <p:spPr>
          <a:xfrm>
            <a:off x="10771762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CB045E2-6348-6CC3-8AE2-24E2C79521F3}"/>
              </a:ext>
            </a:extLst>
          </p:cNvPr>
          <p:cNvSpPr/>
          <p:nvPr/>
        </p:nvSpPr>
        <p:spPr>
          <a:xfrm>
            <a:off x="7506223" y="3880446"/>
            <a:ext cx="1420238" cy="10098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BA8184D-E4BB-58DE-FC8C-7AE18478FA3A}"/>
              </a:ext>
            </a:extLst>
          </p:cNvPr>
          <p:cNvSpPr/>
          <p:nvPr/>
        </p:nvSpPr>
        <p:spPr>
          <a:xfrm>
            <a:off x="7506223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35E0EBF-FE96-2E2B-41CE-4F67E43D3257}"/>
              </a:ext>
            </a:extLst>
          </p:cNvPr>
          <p:cNvSpPr/>
          <p:nvPr/>
        </p:nvSpPr>
        <p:spPr>
          <a:xfrm>
            <a:off x="7506223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FF3E388-6123-A974-FDAA-4549395C5A57}"/>
              </a:ext>
            </a:extLst>
          </p:cNvPr>
          <p:cNvSpPr/>
          <p:nvPr/>
        </p:nvSpPr>
        <p:spPr>
          <a:xfrm>
            <a:off x="4555788" y="3880446"/>
            <a:ext cx="1420238" cy="10098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4405D9D-B1B8-79D6-CA36-073F1A2DF019}"/>
              </a:ext>
            </a:extLst>
          </p:cNvPr>
          <p:cNvSpPr/>
          <p:nvPr/>
        </p:nvSpPr>
        <p:spPr>
          <a:xfrm>
            <a:off x="4555788" y="6821442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,1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6C693CF-2120-2EB6-A7F7-974558D8856D}"/>
              </a:ext>
            </a:extLst>
          </p:cNvPr>
          <p:cNvSpPr/>
          <p:nvPr/>
        </p:nvSpPr>
        <p:spPr>
          <a:xfrm>
            <a:off x="4555788" y="9762437"/>
            <a:ext cx="1420238" cy="10098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2B8C757-2970-6771-3F99-55A8D56A356A}"/>
              </a:ext>
            </a:extLst>
          </p:cNvPr>
          <p:cNvCxnSpPr>
            <a:cxnSpLocks/>
            <a:stCxn id="132" idx="6"/>
            <a:endCxn id="129" idx="2"/>
          </p:cNvCxnSpPr>
          <p:nvPr/>
        </p:nvCxnSpPr>
        <p:spPr>
          <a:xfrm>
            <a:off x="8926461" y="4385370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FD31FDB-DE35-AD7F-E6B3-31CDDBAC8603}"/>
              </a:ext>
            </a:extLst>
          </p:cNvPr>
          <p:cNvCxnSpPr>
            <a:cxnSpLocks/>
            <a:stCxn id="132" idx="5"/>
            <a:endCxn id="130" idx="1"/>
          </p:cNvCxnSpPr>
          <p:nvPr/>
        </p:nvCxnSpPr>
        <p:spPr>
          <a:xfrm>
            <a:off x="8718472" y="4742405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933F88B-1CA7-05CA-097A-333447EB0FC3}"/>
              </a:ext>
            </a:extLst>
          </p:cNvPr>
          <p:cNvCxnSpPr>
            <a:cxnSpLocks/>
            <a:stCxn id="129" idx="4"/>
            <a:endCxn id="130" idx="0"/>
          </p:cNvCxnSpPr>
          <p:nvPr/>
        </p:nvCxnSpPr>
        <p:spPr>
          <a:xfrm>
            <a:off x="11481881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2F97A11-15AE-1579-35D2-D99072541BD4}"/>
              </a:ext>
            </a:extLst>
          </p:cNvPr>
          <p:cNvCxnSpPr/>
          <p:nvPr/>
        </p:nvCxnSpPr>
        <p:spPr>
          <a:xfrm>
            <a:off x="8998085" y="732636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83FC491-BE72-8FEA-A031-9C42F4046FD6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8790096" y="7683401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F48A333-4E4A-F092-2BC5-5022CB125F04}"/>
              </a:ext>
            </a:extLst>
          </p:cNvPr>
          <p:cNvCxnSpPr>
            <a:cxnSpLocks/>
            <a:stCxn id="130" idx="4"/>
            <a:endCxn id="131" idx="0"/>
          </p:cNvCxnSpPr>
          <p:nvPr/>
        </p:nvCxnSpPr>
        <p:spPr>
          <a:xfrm>
            <a:off x="11481881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446F9B9-3DC4-FF7C-A8DD-8ADAE4E413A2}"/>
              </a:ext>
            </a:extLst>
          </p:cNvPr>
          <p:cNvCxnSpPr>
            <a:cxnSpLocks/>
            <a:endCxn id="132" idx="2"/>
          </p:cNvCxnSpPr>
          <p:nvPr/>
        </p:nvCxnSpPr>
        <p:spPr>
          <a:xfrm>
            <a:off x="5890098" y="4385369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F5B1274-3567-7793-70C3-47758F2D435D}"/>
              </a:ext>
            </a:extLst>
          </p:cNvPr>
          <p:cNvCxnSpPr>
            <a:cxnSpLocks/>
          </p:cNvCxnSpPr>
          <p:nvPr/>
        </p:nvCxnSpPr>
        <p:spPr>
          <a:xfrm>
            <a:off x="5682109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BA4D97E-2C48-BF40-F8C2-EA13F9B81C21}"/>
              </a:ext>
            </a:extLst>
          </p:cNvPr>
          <p:cNvCxnSpPr>
            <a:cxnSpLocks/>
            <a:stCxn id="132" idx="4"/>
            <a:endCxn id="133" idx="0"/>
          </p:cNvCxnSpPr>
          <p:nvPr/>
        </p:nvCxnSpPr>
        <p:spPr>
          <a:xfrm>
            <a:off x="8216342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D7E9AA1-C7D8-6305-4B52-035DBDB87745}"/>
              </a:ext>
            </a:extLst>
          </p:cNvPr>
          <p:cNvCxnSpPr>
            <a:cxnSpLocks/>
            <a:endCxn id="133" idx="2"/>
          </p:cNvCxnSpPr>
          <p:nvPr/>
        </p:nvCxnSpPr>
        <p:spPr>
          <a:xfrm flipV="1">
            <a:off x="5890098" y="7326366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BD58F86-7374-0F77-2A4A-815B562CB43E}"/>
              </a:ext>
            </a:extLst>
          </p:cNvPr>
          <p:cNvCxnSpPr>
            <a:cxnSpLocks/>
          </p:cNvCxnSpPr>
          <p:nvPr/>
        </p:nvCxnSpPr>
        <p:spPr>
          <a:xfrm>
            <a:off x="5682109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2C5D08F-AC8B-4C0C-37BB-A0839D212529}"/>
              </a:ext>
            </a:extLst>
          </p:cNvPr>
          <p:cNvCxnSpPr>
            <a:cxnSpLocks/>
            <a:stCxn id="133" idx="4"/>
            <a:endCxn id="134" idx="0"/>
          </p:cNvCxnSpPr>
          <p:nvPr/>
        </p:nvCxnSpPr>
        <p:spPr>
          <a:xfrm>
            <a:off x="8216342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900FA36-1B33-CC7A-130C-5758B54DDB12}"/>
              </a:ext>
            </a:extLst>
          </p:cNvPr>
          <p:cNvCxnSpPr>
            <a:cxnSpLocks/>
          </p:cNvCxnSpPr>
          <p:nvPr/>
        </p:nvCxnSpPr>
        <p:spPr>
          <a:xfrm>
            <a:off x="526590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338ACA4-FF7A-F538-F21D-22D9336DCA48}"/>
              </a:ext>
            </a:extLst>
          </p:cNvPr>
          <p:cNvCxnSpPr>
            <a:cxnSpLocks/>
          </p:cNvCxnSpPr>
          <p:nvPr/>
        </p:nvCxnSpPr>
        <p:spPr>
          <a:xfrm>
            <a:off x="523625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B00EF66B-2E60-672C-D86A-C496A35D01A6}"/>
              </a:ext>
            </a:extLst>
          </p:cNvPr>
          <p:cNvCxnSpPr/>
          <p:nvPr/>
        </p:nvCxnSpPr>
        <p:spPr>
          <a:xfrm>
            <a:off x="8998085" y="1024228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76BC2B1-B604-B600-3A94-8AB91569F460}"/>
              </a:ext>
            </a:extLst>
          </p:cNvPr>
          <p:cNvCxnSpPr>
            <a:cxnSpLocks/>
            <a:endCxn id="134" idx="2"/>
          </p:cNvCxnSpPr>
          <p:nvPr/>
        </p:nvCxnSpPr>
        <p:spPr>
          <a:xfrm>
            <a:off x="5890098" y="10257838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3203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1A867-BADE-01A3-3D17-65D17802D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743838D-91C2-BDA4-54AB-7857F26880EF}"/>
              </a:ext>
            </a:extLst>
          </p:cNvPr>
          <p:cNvSpPr/>
          <p:nvPr/>
        </p:nvSpPr>
        <p:spPr>
          <a:xfrm>
            <a:off x="12862597" y="93945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7A6E079-0975-115D-276C-9C7160760B0D}"/>
              </a:ext>
            </a:extLst>
          </p:cNvPr>
          <p:cNvSpPr/>
          <p:nvPr/>
        </p:nvSpPr>
        <p:spPr>
          <a:xfrm>
            <a:off x="897288" y="11559920"/>
            <a:ext cx="2349408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C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8F9019F-3503-465F-7D75-6CDE0B0D45AC}"/>
              </a:ext>
            </a:extLst>
          </p:cNvPr>
          <p:cNvSpPr/>
          <p:nvPr/>
        </p:nvSpPr>
        <p:spPr>
          <a:xfrm>
            <a:off x="12725398" y="3878080"/>
            <a:ext cx="4079242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Solve second row 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517C667-E91E-8BCC-8CD2-FC2083A95597}"/>
              </a:ext>
            </a:extLst>
          </p:cNvPr>
          <p:cNvSpPr/>
          <p:nvPr/>
        </p:nvSpPr>
        <p:spPr>
          <a:xfrm>
            <a:off x="12825052" y="6760685"/>
            <a:ext cx="4079242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Solve third row 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EF6FA3B-1AEA-DE0B-9C37-EB695117CB1C}"/>
              </a:ext>
            </a:extLst>
          </p:cNvPr>
          <p:cNvSpPr/>
          <p:nvPr/>
        </p:nvSpPr>
        <p:spPr>
          <a:xfrm>
            <a:off x="12862597" y="9701681"/>
            <a:ext cx="4079242" cy="861959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C00000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Solve fourth row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79D2F6-773F-685B-59FF-5C367CFF20CA}"/>
              </a:ext>
            </a:extLst>
          </p:cNvPr>
          <p:cNvSpPr/>
          <p:nvPr/>
        </p:nvSpPr>
        <p:spPr>
          <a:xfrm>
            <a:off x="10771762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74ADD9B-60E4-21F7-43BE-E730B744F253}"/>
              </a:ext>
            </a:extLst>
          </p:cNvPr>
          <p:cNvSpPr/>
          <p:nvPr/>
        </p:nvSpPr>
        <p:spPr>
          <a:xfrm>
            <a:off x="750622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433E0A-F5CC-4F60-1174-DA645F3CEE33}"/>
              </a:ext>
            </a:extLst>
          </p:cNvPr>
          <p:cNvSpPr/>
          <p:nvPr/>
        </p:nvSpPr>
        <p:spPr>
          <a:xfrm>
            <a:off x="4555788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E2CD-AC96-EE4B-F369-8A5E2D13EC24}"/>
              </a:ext>
            </a:extLst>
          </p:cNvPr>
          <p:cNvSpPr/>
          <p:nvPr/>
        </p:nvSpPr>
        <p:spPr>
          <a:xfrm>
            <a:off x="1361873" y="939450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0,0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585E305-01C2-AC94-6D30-7473F5D93844}"/>
              </a:ext>
            </a:extLst>
          </p:cNvPr>
          <p:cNvSpPr/>
          <p:nvPr/>
        </p:nvSpPr>
        <p:spPr>
          <a:xfrm>
            <a:off x="1361873" y="3880446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546612-1FCA-D920-10CC-50808FFAB9BE}"/>
              </a:ext>
            </a:extLst>
          </p:cNvPr>
          <p:cNvSpPr/>
          <p:nvPr/>
        </p:nvSpPr>
        <p:spPr>
          <a:xfrm>
            <a:off x="1361873" y="6821442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5323E3-2561-300A-BDE3-78E4E2A270A9}"/>
              </a:ext>
            </a:extLst>
          </p:cNvPr>
          <p:cNvSpPr/>
          <p:nvPr/>
        </p:nvSpPr>
        <p:spPr>
          <a:xfrm>
            <a:off x="1361873" y="9762437"/>
            <a:ext cx="1420238" cy="1009848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3,0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5124A5-90C2-4BFE-8A5D-963E41A1FE93}"/>
              </a:ext>
            </a:extLst>
          </p:cNvPr>
          <p:cNvCxnSpPr>
            <a:stCxn id="24" idx="6"/>
            <a:endCxn id="8" idx="2"/>
          </p:cNvCxnSpPr>
          <p:nvPr/>
        </p:nvCxnSpPr>
        <p:spPr>
          <a:xfrm>
            <a:off x="8926461" y="1444374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599886-058B-4F6E-0E42-BF6CD342CC1A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8718472" y="1801409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38BD1F4-D23A-5B1A-069E-7405C3762CAF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1481881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18B2081-EE38-F07F-7A34-7051AA0A506E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>
            <a:off x="5976026" y="1444374"/>
            <a:ext cx="153019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9160CD7-98A7-1C26-820F-A2F8FC8BAC02}"/>
              </a:ext>
            </a:extLst>
          </p:cNvPr>
          <p:cNvCxnSpPr>
            <a:cxnSpLocks/>
            <a:stCxn id="27" idx="5"/>
          </p:cNvCxnSpPr>
          <p:nvPr/>
        </p:nvCxnSpPr>
        <p:spPr>
          <a:xfrm>
            <a:off x="5768037" y="1801409"/>
            <a:ext cx="194617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A050842-1F78-B170-9730-A5CC7449373A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8216342" y="1949298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70E973E-8BC6-7AE9-54D9-448E04736F78}"/>
              </a:ext>
            </a:extLst>
          </p:cNvPr>
          <p:cNvCxnSpPr>
            <a:cxnSpLocks/>
            <a:stCxn id="28" idx="6"/>
            <a:endCxn id="27" idx="2"/>
          </p:cNvCxnSpPr>
          <p:nvPr/>
        </p:nvCxnSpPr>
        <p:spPr>
          <a:xfrm>
            <a:off x="2782111" y="1444374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4E7411-9462-8B68-F52F-3FF521C07501}"/>
              </a:ext>
            </a:extLst>
          </p:cNvPr>
          <p:cNvCxnSpPr>
            <a:cxnSpLocks/>
            <a:stCxn id="28" idx="5"/>
          </p:cNvCxnSpPr>
          <p:nvPr/>
        </p:nvCxnSpPr>
        <p:spPr>
          <a:xfrm>
            <a:off x="2574122" y="1801409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154F0E9-E9EC-D8F6-9460-4CA7EFC1E145}"/>
              </a:ext>
            </a:extLst>
          </p:cNvPr>
          <p:cNvCxnSpPr>
            <a:cxnSpLocks/>
          </p:cNvCxnSpPr>
          <p:nvPr/>
        </p:nvCxnSpPr>
        <p:spPr>
          <a:xfrm>
            <a:off x="526590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B01C63B-DCD6-AAFB-235D-8214D5DB69B0}"/>
              </a:ext>
            </a:extLst>
          </p:cNvPr>
          <p:cNvCxnSpPr/>
          <p:nvPr/>
        </p:nvCxnSpPr>
        <p:spPr>
          <a:xfrm>
            <a:off x="2782112" y="4385369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5ADBEC2-1DB3-B204-B143-D29B0CC7E603}"/>
              </a:ext>
            </a:extLst>
          </p:cNvPr>
          <p:cNvCxnSpPr>
            <a:cxnSpLocks/>
          </p:cNvCxnSpPr>
          <p:nvPr/>
        </p:nvCxnSpPr>
        <p:spPr>
          <a:xfrm>
            <a:off x="2574123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95F89A-6B9F-48A7-C4C0-B849934F6F9F}"/>
              </a:ext>
            </a:extLst>
          </p:cNvPr>
          <p:cNvCxnSpPr/>
          <p:nvPr/>
        </p:nvCxnSpPr>
        <p:spPr>
          <a:xfrm>
            <a:off x="2752462" y="734191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6DCE05A-3A25-1E5A-468F-AF3AB6139091}"/>
              </a:ext>
            </a:extLst>
          </p:cNvPr>
          <p:cNvCxnSpPr>
            <a:cxnSpLocks/>
          </p:cNvCxnSpPr>
          <p:nvPr/>
        </p:nvCxnSpPr>
        <p:spPr>
          <a:xfrm>
            <a:off x="2544473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47F5B1-664F-7449-199F-84E5706D8CFA}"/>
              </a:ext>
            </a:extLst>
          </p:cNvPr>
          <p:cNvCxnSpPr>
            <a:cxnSpLocks/>
          </p:cNvCxnSpPr>
          <p:nvPr/>
        </p:nvCxnSpPr>
        <p:spPr>
          <a:xfrm>
            <a:off x="2126468" y="1949297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E1A329-9569-9C98-2DD6-7F22DA44745A}"/>
              </a:ext>
            </a:extLst>
          </p:cNvPr>
          <p:cNvCxnSpPr>
            <a:cxnSpLocks/>
          </p:cNvCxnSpPr>
          <p:nvPr/>
        </p:nvCxnSpPr>
        <p:spPr>
          <a:xfrm>
            <a:off x="212646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D9EB381-0244-D87D-A6E3-CAD6854E07A6}"/>
              </a:ext>
            </a:extLst>
          </p:cNvPr>
          <p:cNvCxnSpPr>
            <a:cxnSpLocks/>
          </p:cNvCxnSpPr>
          <p:nvPr/>
        </p:nvCxnSpPr>
        <p:spPr>
          <a:xfrm>
            <a:off x="209681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644AB01-D3B6-89FA-8E0E-2C596ACE51F1}"/>
              </a:ext>
            </a:extLst>
          </p:cNvPr>
          <p:cNvCxnSpPr/>
          <p:nvPr/>
        </p:nvCxnSpPr>
        <p:spPr>
          <a:xfrm>
            <a:off x="2752462" y="10257838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87B4FA09-ADC3-D525-F4D7-45F27C1003F3}"/>
              </a:ext>
            </a:extLst>
          </p:cNvPr>
          <p:cNvSpPr/>
          <p:nvPr/>
        </p:nvSpPr>
        <p:spPr>
          <a:xfrm>
            <a:off x="10771762" y="3880446"/>
            <a:ext cx="1420238" cy="10098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08B98C1-C612-0847-27CC-3119527E1F54}"/>
              </a:ext>
            </a:extLst>
          </p:cNvPr>
          <p:cNvSpPr/>
          <p:nvPr/>
        </p:nvSpPr>
        <p:spPr>
          <a:xfrm>
            <a:off x="10771762" y="6821442"/>
            <a:ext cx="1420238" cy="10098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8DEF654-23FB-03B1-3BA6-D2D438529D4B}"/>
              </a:ext>
            </a:extLst>
          </p:cNvPr>
          <p:cNvSpPr/>
          <p:nvPr/>
        </p:nvSpPr>
        <p:spPr>
          <a:xfrm>
            <a:off x="10771762" y="9762437"/>
            <a:ext cx="1420238" cy="1009848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3,3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450905E-859E-B4CC-2B97-72A557964D7D}"/>
              </a:ext>
            </a:extLst>
          </p:cNvPr>
          <p:cNvSpPr/>
          <p:nvPr/>
        </p:nvSpPr>
        <p:spPr>
          <a:xfrm>
            <a:off x="7506223" y="3880446"/>
            <a:ext cx="1420238" cy="10098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9D5CFFE-A772-9B61-D277-95FFCD460782}"/>
              </a:ext>
            </a:extLst>
          </p:cNvPr>
          <p:cNvSpPr/>
          <p:nvPr/>
        </p:nvSpPr>
        <p:spPr>
          <a:xfrm>
            <a:off x="7506223" y="6821442"/>
            <a:ext cx="1420238" cy="10098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33E3FBF-C348-0626-A3F2-1DAB10D6DD03}"/>
              </a:ext>
            </a:extLst>
          </p:cNvPr>
          <p:cNvSpPr/>
          <p:nvPr/>
        </p:nvSpPr>
        <p:spPr>
          <a:xfrm>
            <a:off x="7506223" y="9762437"/>
            <a:ext cx="1420238" cy="1009848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3,2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166D5E8-24B1-4C90-673F-0272E167773E}"/>
              </a:ext>
            </a:extLst>
          </p:cNvPr>
          <p:cNvSpPr/>
          <p:nvPr/>
        </p:nvSpPr>
        <p:spPr>
          <a:xfrm>
            <a:off x="4555788" y="3880446"/>
            <a:ext cx="1420238" cy="10098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1,1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D09D673-5722-3E33-FF6C-3BFC5094776E}"/>
              </a:ext>
            </a:extLst>
          </p:cNvPr>
          <p:cNvSpPr/>
          <p:nvPr/>
        </p:nvSpPr>
        <p:spPr>
          <a:xfrm>
            <a:off x="4555788" y="6821442"/>
            <a:ext cx="1420238" cy="10098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2,1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B3D2408-FE9F-9317-6E3B-86BB401C6E7A}"/>
              </a:ext>
            </a:extLst>
          </p:cNvPr>
          <p:cNvSpPr/>
          <p:nvPr/>
        </p:nvSpPr>
        <p:spPr>
          <a:xfrm>
            <a:off x="4555788" y="9762437"/>
            <a:ext cx="1420238" cy="1009848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rgbClr val="FFFFFF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3,1</a:t>
            </a:r>
            <a:endParaRPr lang="en-US" sz="4000" dirty="0">
              <a:solidFill>
                <a:srgbClr val="FFFFFF"/>
              </a:solidFill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7119FCB-6F31-83E4-8907-B52D42070B57}"/>
              </a:ext>
            </a:extLst>
          </p:cNvPr>
          <p:cNvCxnSpPr>
            <a:cxnSpLocks/>
            <a:stCxn id="77" idx="6"/>
            <a:endCxn id="74" idx="2"/>
          </p:cNvCxnSpPr>
          <p:nvPr/>
        </p:nvCxnSpPr>
        <p:spPr>
          <a:xfrm>
            <a:off x="8926461" y="4385370"/>
            <a:ext cx="1845301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420517-A376-C6EF-18F4-C0CD32257DA3}"/>
              </a:ext>
            </a:extLst>
          </p:cNvPr>
          <p:cNvCxnSpPr>
            <a:cxnSpLocks/>
            <a:stCxn id="77" idx="5"/>
            <a:endCxn id="75" idx="1"/>
          </p:cNvCxnSpPr>
          <p:nvPr/>
        </p:nvCxnSpPr>
        <p:spPr>
          <a:xfrm>
            <a:off x="8718472" y="4742405"/>
            <a:ext cx="2261279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D8469DC-1BEE-F0F5-FD52-5827F24305F5}"/>
              </a:ext>
            </a:extLst>
          </p:cNvPr>
          <p:cNvCxnSpPr>
            <a:cxnSpLocks/>
            <a:stCxn id="74" idx="4"/>
            <a:endCxn id="75" idx="0"/>
          </p:cNvCxnSpPr>
          <p:nvPr/>
        </p:nvCxnSpPr>
        <p:spPr>
          <a:xfrm>
            <a:off x="11481881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C89EE5A-2C96-330A-26D2-F4253134BDFF}"/>
              </a:ext>
            </a:extLst>
          </p:cNvPr>
          <p:cNvCxnSpPr/>
          <p:nvPr/>
        </p:nvCxnSpPr>
        <p:spPr>
          <a:xfrm>
            <a:off x="8998085" y="732636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774008D-D868-DB18-BD79-BBC5FEF97CCE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8790096" y="7683401"/>
            <a:ext cx="2189655" cy="2226925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0BFA921-FED8-73BC-216C-8071602C1B4A}"/>
              </a:ext>
            </a:extLst>
          </p:cNvPr>
          <p:cNvCxnSpPr>
            <a:cxnSpLocks/>
            <a:stCxn id="75" idx="4"/>
            <a:endCxn id="76" idx="0"/>
          </p:cNvCxnSpPr>
          <p:nvPr/>
        </p:nvCxnSpPr>
        <p:spPr>
          <a:xfrm>
            <a:off x="11481881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C97B6E3-F8D9-C1AF-3A6B-7196C0C66870}"/>
              </a:ext>
            </a:extLst>
          </p:cNvPr>
          <p:cNvCxnSpPr>
            <a:cxnSpLocks/>
            <a:endCxn id="77" idx="2"/>
          </p:cNvCxnSpPr>
          <p:nvPr/>
        </p:nvCxnSpPr>
        <p:spPr>
          <a:xfrm>
            <a:off x="5890098" y="4385369"/>
            <a:ext cx="1616125" cy="1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09D9936-1F2C-AD3B-DDBD-28E0EB0CF433}"/>
              </a:ext>
            </a:extLst>
          </p:cNvPr>
          <p:cNvCxnSpPr>
            <a:cxnSpLocks/>
          </p:cNvCxnSpPr>
          <p:nvPr/>
        </p:nvCxnSpPr>
        <p:spPr>
          <a:xfrm>
            <a:off x="5682109" y="4742404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EB57AF4-4E8D-7D38-0F30-3405B13D22F3}"/>
              </a:ext>
            </a:extLst>
          </p:cNvPr>
          <p:cNvCxnSpPr>
            <a:cxnSpLocks/>
            <a:stCxn id="77" idx="4"/>
            <a:endCxn id="78" idx="0"/>
          </p:cNvCxnSpPr>
          <p:nvPr/>
        </p:nvCxnSpPr>
        <p:spPr>
          <a:xfrm>
            <a:off x="8216342" y="4890294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A717188-0178-68F6-A2B5-899F5D7E4CB9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5890098" y="7326366"/>
            <a:ext cx="1616125" cy="15552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0A2CCC6-F003-7118-EAEF-23F3B2731E81}"/>
              </a:ext>
            </a:extLst>
          </p:cNvPr>
          <p:cNvCxnSpPr>
            <a:cxnSpLocks/>
          </p:cNvCxnSpPr>
          <p:nvPr/>
        </p:nvCxnSpPr>
        <p:spPr>
          <a:xfrm>
            <a:off x="5682109" y="7698953"/>
            <a:ext cx="2189655" cy="2226926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AF57178-9008-CC5E-01B6-3F7A938BE9D9}"/>
              </a:ext>
            </a:extLst>
          </p:cNvPr>
          <p:cNvCxnSpPr>
            <a:cxnSpLocks/>
            <a:stCxn id="78" idx="4"/>
            <a:endCxn id="79" idx="0"/>
          </p:cNvCxnSpPr>
          <p:nvPr/>
        </p:nvCxnSpPr>
        <p:spPr>
          <a:xfrm>
            <a:off x="8216342" y="7831290"/>
            <a:ext cx="0" cy="1931147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95EDF73-7D93-D2B4-0895-0BAD3D92610A}"/>
              </a:ext>
            </a:extLst>
          </p:cNvPr>
          <p:cNvCxnSpPr>
            <a:cxnSpLocks/>
          </p:cNvCxnSpPr>
          <p:nvPr/>
        </p:nvCxnSpPr>
        <p:spPr>
          <a:xfrm>
            <a:off x="5265908" y="4890293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5E4C2B0-D191-F1C1-DBAF-3BD21EC1DB25}"/>
              </a:ext>
            </a:extLst>
          </p:cNvPr>
          <p:cNvCxnSpPr>
            <a:cxnSpLocks/>
          </p:cNvCxnSpPr>
          <p:nvPr/>
        </p:nvCxnSpPr>
        <p:spPr>
          <a:xfrm>
            <a:off x="5236258" y="7846842"/>
            <a:ext cx="0" cy="1931148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89C5203-DEA8-79E1-4D6A-4B06FD62F902}"/>
              </a:ext>
            </a:extLst>
          </p:cNvPr>
          <p:cNvCxnSpPr/>
          <p:nvPr/>
        </p:nvCxnSpPr>
        <p:spPr>
          <a:xfrm>
            <a:off x="8998085" y="10242286"/>
            <a:ext cx="1773677" cy="0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E303314-F1E7-269F-1F94-CC5499949951}"/>
              </a:ext>
            </a:extLst>
          </p:cNvPr>
          <p:cNvCxnSpPr>
            <a:cxnSpLocks/>
            <a:endCxn id="79" idx="2"/>
          </p:cNvCxnSpPr>
          <p:nvPr/>
        </p:nvCxnSpPr>
        <p:spPr>
          <a:xfrm>
            <a:off x="5890098" y="10257838"/>
            <a:ext cx="1616125" cy="9523"/>
          </a:xfrm>
          <a:prstGeom prst="straightConnector1">
            <a:avLst/>
          </a:prstGeom>
          <a:noFill/>
          <a:ln w="889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5404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35534-E7C9-86E8-D872-2AC8C4EB1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BD8FA83D-5DDF-E58F-8977-66216B83B6E0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BD8FA83D-5DDF-E58F-8977-66216B83B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917842C1-6B1B-F8F0-DA89-9F591E0EADA4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917842C1-6B1B-F8F0-DA89-9F591E0EA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917B0B4-D756-91F7-AD50-2EE945B30E9D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917B0B4-D756-91F7-AD50-2EE945B30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30BB85-D866-2949-FFB5-F56163A21783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30BB85-D866-2949-FFB5-F56163A21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990C2AA-40BE-C7F6-DD5E-8A15351C5324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990C2AA-40BE-C7F6-DD5E-8A15351C5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2E946455-B79B-F916-5749-6847F058216E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FEE9DAA-9E87-9BC1-69C8-CB5613B258B1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6BFAEE8-65B6-9B53-41C0-E1CA4BFF2FE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6BFAEE8-65B6-9B53-41C0-E1CA4BFF2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3DA51A0-B263-A69D-034F-D3FC5B23555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3B6DB8F2-8A00-ABBD-24F1-D2B17A52DADA}"/>
                  </a:ext>
                </a:extLst>
              </p:cNvPr>
              <p:cNvSpPr/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3B6DB8F2-8A00-ABBD-24F1-D2B17A52D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3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225912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227386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536177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03932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790CE3F-B4D6-94D3-79D0-62F025BC9B46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1A6745-F755-50A5-7012-55B6E00405D0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8D0F09-7160-592B-9157-00EA4D49C336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C7127-FECD-496D-1EA4-80ECCC91F398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21454D-B572-46A7-BCC8-DCA7001EB7C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094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9532ABF3-68A8-01AD-2311-704259B599EB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9532ABF3-68A8-01AD-2311-704259B59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054481FC-3470-238A-1480-254E2D491D7B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054481FC-3470-238A-1480-254E2D491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5CB01D-1FA0-B26A-3A7B-E79BE1AF4614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5CB01D-1FA0-B26A-3A7B-E79BE1AF4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589FA7D-8FAE-5284-B72B-2E9B77A72A0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589FA7D-8FAE-5284-B72B-2E9B77A72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31228901-8373-7BC0-5550-FF74FA76EC6E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31228901-8373-7BC0-5550-FF74FA76E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6B5A244A-0F62-4326-7287-B32AB79EE3B7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541769-7115-9AED-31C3-05C3D68A653C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365C2B8-4A87-9346-8DED-17417AD1E647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365C2B8-4A87-9346-8DED-17417AD1E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A8754D6-98E0-F226-770D-71BCBFB370E6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4E4326E5-406D-0BAE-59A0-ECDA9BE8E2F1}"/>
                  </a:ext>
                </a:extLst>
              </p:cNvPr>
              <p:cNvSpPr/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  <m:r>
                          <a:rPr lang="en-US" sz="320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4E4326E5-406D-0BAE-59A0-ECDA9BE8E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D7C7B83-4C87-712B-7711-5CCEEC36E689}"/>
              </a:ext>
            </a:extLst>
          </p:cNvPr>
          <p:cNvSpPr/>
          <p:nvPr/>
        </p:nvSpPr>
        <p:spPr>
          <a:xfrm>
            <a:off x="876301" y="2893462"/>
            <a:ext cx="10266620" cy="104861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4837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704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182A-9080-230C-3E86-45626A4FE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2A0D7FE4-76ED-E991-8462-9ABCAD655508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2A0D7FE4-76ED-E991-8462-9ABCAD655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82774949-45AA-54D8-A8F0-8C9B23E58545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82774949-45AA-54D8-A8F0-8C9B23E58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DD3C56B-9721-115E-3FF2-82053099A1CD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DD3C56B-9721-115E-3FF2-82053099A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69FDA2B-38AF-BBAF-7030-F09B4B41D53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69FDA2B-38AF-BBAF-7030-F09B4B41D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51A2A8B-2DBD-2F07-5C56-746DD074F4F8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51A2A8B-2DBD-2F07-5C56-746DD074F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7E024731-F989-3AB6-48F8-5F3F7DD3B34C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8FF520-CB42-91AD-2B18-50F96E0DF631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159AD93-8A71-6098-6AA6-678595A24204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159AD93-8A71-6098-6AA6-678595A24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E53E8EA-C303-1107-18F3-715D83E1E2E0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A77A2BFE-BEA8-2579-EDE4-02499BBC19A2}"/>
                  </a:ext>
                </a:extLst>
              </p:cNvPr>
              <p:cNvSpPr/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  <m:r>
                          <a:rPr lang="en-US" sz="320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,0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lit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A77A2BFE-BEA8-2579-EDE4-02499BBC1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0F0B74F-A468-D6C2-88CB-A4A6E9FFA8D4}"/>
              </a:ext>
            </a:extLst>
          </p:cNvPr>
          <p:cNvSpPr/>
          <p:nvPr/>
        </p:nvSpPr>
        <p:spPr>
          <a:xfrm>
            <a:off x="876300" y="3798704"/>
            <a:ext cx="10266620" cy="104861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4837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43758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8EDDC-B282-744B-192D-B948A9832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1BB8F149-78E0-D4E7-DB2D-2723920ECA97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1BB8F149-78E0-D4E7-DB2D-2723920EC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57EB9B2F-925D-7D9C-2936-7A6B031BE77E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57EB9B2F-925D-7D9C-2936-7A6B031BE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994630C2-8AED-7451-47F3-43595B134232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994630C2-8AED-7451-47F3-43595B134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2752C9D-1D57-9C98-E507-F90B603241E1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2752C9D-1D57-9C98-E507-F90B60324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FA16B9A-BC76-8A8E-8367-2454A6209097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FA16B9A-BC76-8A8E-8367-2454A6209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4C15372B-BAD7-660F-C0C8-C5D3316FAE4E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57C31BB-9768-CEE2-B4EC-120DBD2CFEB7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39067A7F-CA53-E8D3-1D98-3F83C09DA372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39067A7F-CA53-E8D3-1D98-3F83C09DA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AC5D03D-1941-D765-FBF7-70ED99F06922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AF007707-5143-3802-9862-2A1766BDDA46}"/>
                  </a:ext>
                </a:extLst>
              </p:cNvPr>
              <p:cNvSpPr/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  <m:r>
                          <a:rPr lang="en-US" sz="320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,0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lit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−1,</m:t>
                        </m:r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AF007707-5143-3802-9862-2A1766BDD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1BA361C-83BD-007D-0C35-B3698FE0B24C}"/>
              </a:ext>
            </a:extLst>
          </p:cNvPr>
          <p:cNvSpPr/>
          <p:nvPr/>
        </p:nvSpPr>
        <p:spPr>
          <a:xfrm>
            <a:off x="876301" y="5477739"/>
            <a:ext cx="10266620" cy="104861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4837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8219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6CE05-E3C1-FF5E-A2C0-A423130C0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326C9E60-329D-5F50-8A88-EF6AF98D9AD5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326C9E60-329D-5F50-8A88-EF6AF98D9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7F7B38B0-B980-C609-B86F-D44EE701BE2D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7F7B38B0-B980-C609-B86F-D44EE701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59A80A9C-990C-BE36-8E06-F7B0E5412AFD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59A80A9C-990C-BE36-8E06-F7B0E5412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EAB7BD9-A20A-44ED-8831-B6CF74AE7C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EAB7BD9-A20A-44ED-8831-B6CF74AE7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E7243EA-8100-E40E-64F7-40F1E8FF8101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E7243EA-8100-E40E-64F7-40F1E8FF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85981314-F0C6-1329-01D9-FC76E764523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63D11F-00FB-1D37-DF5D-6E3646D49CFE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91235D85-8AA1-BA52-1A51-7A1E06E82C82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91235D85-8AA1-BA52-1A51-7A1E06E82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EEFD466-AE2B-0A3D-133E-D59964D93A41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222B5D94-F2E6-E755-32D4-16E6424B08E7}"/>
                  </a:ext>
                </a:extLst>
              </p:cNvPr>
              <p:cNvSpPr/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  <m:r>
                          <a:rPr lang="en-US" sz="320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,0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lit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−1)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222B5D94-F2E6-E755-32D4-16E6424B0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79F9079-321C-1B9A-25FD-C4742A5DF1CD}"/>
              </a:ext>
            </a:extLst>
          </p:cNvPr>
          <p:cNvSpPr/>
          <p:nvPr/>
        </p:nvSpPr>
        <p:spPr>
          <a:xfrm>
            <a:off x="876300" y="6902623"/>
            <a:ext cx="10266620" cy="104861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4837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748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6CA6-3EAD-6BA8-4E93-7E7B2EB90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C589205D-B9E7-063C-F85D-301ED95863FD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!!box2">
                <a:extLst>
                  <a:ext uri="{FF2B5EF4-FFF2-40B4-BE49-F238E27FC236}">
                    <a16:creationId xmlns:a16="http://schemas.microsoft.com/office/drawing/2014/main" id="{C589205D-B9E7-063C-F85D-301ED9586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83BC8D1A-BA8C-D489-E3FF-197B55B0D5AD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ans">
                <a:extLst>
                  <a:ext uri="{FF2B5EF4-FFF2-40B4-BE49-F238E27FC236}">
                    <a16:creationId xmlns:a16="http://schemas.microsoft.com/office/drawing/2014/main" id="{83BC8D1A-BA8C-D489-E3FF-197B55B0D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84903CC3-A18C-378B-D650-3AAC3F2FA5D5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84903CC3-A18C-378B-D650-3AAC3F2FA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CC66288-9322-A5FD-3BDA-B1EA0CBCD8DD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CC66288-9322-A5FD-3BDA-B1EA0CBCD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F7AE781-F955-CD54-8B79-A8F671CBF0E8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F7AE781-F955-CD54-8B79-A8F671CB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D594C460-0AF8-A4CF-1F15-21CA1DD8CD27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796DFA3-3244-84EE-DD0D-73E3CBCD5DA5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70C9D90-23EA-2632-68CF-6546176C35A0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70C9D90-23EA-2632-68CF-6546176C3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E935DC1-D786-BCA0-2BCD-66D773DCF56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415EA1F1-C624-2ADA-CFAF-79341842AAE9}"/>
                  </a:ext>
                </a:extLst>
              </p:cNvPr>
              <p:cNvSpPr/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  <m:r>
                          <a:rPr lang="en-US" sz="320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,0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lit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−1)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func>
                      <m:funcPr>
                        <m:ctrlPr>
                          <a:rPr lang="en-US" sz="320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min</m:t>
                        </m:r>
                      </m:fName>
                      <m:e>
                        <m:r>
                          <a:rPr lang="en-US" sz="3200" b="0" i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e</m:t>
                        </m:r>
                        <m:r>
                          <a:rPr lang="en-US" sz="320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𝑑𝑖𝑡</m:t>
                        </m:r>
                        <m:d>
                          <m:dPr>
                            <m:ctrlP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,</m:t>
                            </m:r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sz="32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min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⁡{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−1)+1}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!!box2">
                <a:extLst>
                  <a:ext uri="{FF2B5EF4-FFF2-40B4-BE49-F238E27FC236}">
                    <a16:creationId xmlns:a16="http://schemas.microsoft.com/office/drawing/2014/main" id="{415EA1F1-C624-2ADA-CFAF-79341842A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182" y="1398052"/>
                <a:ext cx="12496858" cy="99204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E57DA92-B1B4-C42A-4E4C-CC3F2E7F86AB}"/>
              </a:ext>
            </a:extLst>
          </p:cNvPr>
          <p:cNvSpPr/>
          <p:nvPr/>
        </p:nvSpPr>
        <p:spPr>
          <a:xfrm>
            <a:off x="876299" y="8610692"/>
            <a:ext cx="10266621" cy="252833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4837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206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C765-DF3F-DE03-B657-1BEE7C3B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03A9FA4C-A3BB-BC79-D7BC-55780F4D4785}"/>
                  </a:ext>
                </a:extLst>
              </p:cNvPr>
              <p:cNvSpPr/>
              <p:nvPr/>
            </p:nvSpPr>
            <p:spPr>
              <a:xfrm>
                <a:off x="426662" y="1011972"/>
                <a:ext cx="12496858" cy="99204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  <m:r>
                          <a:rPr lang="en-US" sz="320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,0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lit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−1)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𝐵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func>
                      <m:funcPr>
                        <m:ctrlPr>
                          <a:rPr lang="en-US" sz="320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min</m:t>
                        </m:r>
                      </m:fName>
                      <m:e>
                        <m:r>
                          <a:rPr lang="en-US" sz="3200" b="0" i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e</m:t>
                        </m:r>
                        <m:r>
                          <a:rPr lang="en-US" sz="320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𝑑𝑖𝑡</m:t>
                        </m:r>
                        <m:d>
                          <m:dPr>
                            <m:ctrlP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,</m:t>
                            </m:r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sz="32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min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⁡{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  <m: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𝑑𝑖𝑡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−1)+1}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03A9FA4C-A3BB-BC79-D7BC-55780F4D4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2" y="1011972"/>
                <a:ext cx="12496858" cy="99204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6BF2EDB-BF04-BDB8-9633-87F592A5CEEB}"/>
              </a:ext>
            </a:extLst>
          </p:cNvPr>
          <p:cNvSpPr/>
          <p:nvPr/>
        </p:nvSpPr>
        <p:spPr>
          <a:xfrm>
            <a:off x="12192000" y="3883424"/>
            <a:ext cx="11272770" cy="47119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It is easy to see that the running time of this algorithm is O(nm)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Prove its correctness too</a:t>
            </a:r>
          </a:p>
        </p:txBody>
      </p:sp>
    </p:spTree>
    <p:extLst>
      <p:ext uri="{BB962C8B-B14F-4D97-AF65-F5344CB8AC3E}">
        <p14:creationId xmlns:p14="http://schemas.microsoft.com/office/powerpoint/2010/main" val="232204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A25DE6-5CD1-AEF6-C5C1-E59DD69D51EE}"/>
                  </a:ext>
                </a:extLst>
              </p:cNvPr>
              <p:cNvSpPr/>
              <p:nvPr/>
            </p:nvSpPr>
            <p:spPr>
              <a:xfrm>
                <a:off x="1021976" y="1343424"/>
                <a:ext cx="22369226" cy="1150389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7000" dirty="0">
                    <a:solidFill>
                      <a:srgbClr val="7030A0"/>
                    </a:solidFill>
                    <a:latin typeface="Bradley Hand" pitchFamily="2" charset="77"/>
                  </a:rPr>
                  <a:t>Some Recent Progress in the edit distance problem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Backurs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Indyk (STOC 2015) showed that Edit Distance cannot be solved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) time (when |A| = |B| = n) 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if some widely believed conjectures are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The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paper can be read by </a:t>
                </a:r>
                <a:r>
                  <a:rPr lang="en-IN" sz="6600">
                    <a:solidFill>
                      <a:srgbClr val="7030A0"/>
                    </a:solidFill>
                    <a:latin typeface="Bradley Hand" pitchFamily="2" charset="77"/>
                  </a:rPr>
                  <a:t>even an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undergraduate. If you are motivated to do research, you can read it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hlinkClick r:id="rId2"/>
                  </a:rPr>
                  <a:t>here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Edit distance in streaming and dynamic setting are being studied recently.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A25DE6-5CD1-AEF6-C5C1-E59DD69D5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1343424"/>
                <a:ext cx="22369226" cy="11503896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2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4712960" y="501705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C13FC3-F34A-AF43-BFAF-4F5690C67479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0ED824B-7FF4-351C-20E7-C4BC299B8333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D04368-8A75-B8ED-E7C7-EC4F2D498F45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F90286-1AD5-B40E-E383-D4A461EF8FEE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54B1B88-A0A2-6B3B-20B5-24D31FB6914F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528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137283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C218574-3C2A-9972-7AE1-B746B59A1209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129FC3-6A5C-BC01-489F-C320D6236418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536853-84B4-0AC2-DAAB-E74384BE27B9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B9B8B62-C94F-EEFC-EA55-AB7C3310FBD4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482DBAA-93C6-3625-FDAC-119142862C38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71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8069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7402120" y="51006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0698611-5460-F766-80E8-9962A7258532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798C87-ABDE-EEF0-4AE6-7E1D7532C448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E451E29-9289-F89A-214A-C6B46F4B2A36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0BEE7E-B90B-4281-B5E7-0BBA67B1B4D7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7B525F-53E5-3E18-C923-AA8A32212A57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88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8069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1158ECC-2236-C836-74A2-C00D62722654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84D3074-D909-9AEC-857C-9D66B2855146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F324D9-B418-4903-3B24-FFB048F7FD3E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11C802-B8F0-8472-D82E-666CA2564D69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DB0E64-F894-9175-DCE5-860D775F6808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5A23B8C-73C1-977B-2323-FC9C38B960B5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277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3110</Words>
  <Application>Microsoft Macintosh PowerPoint</Application>
  <PresentationFormat>Custom</PresentationFormat>
  <Paragraphs>976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391</cp:revision>
  <dcterms:modified xsi:type="dcterms:W3CDTF">2025-02-05T07:42:18Z</dcterms:modified>
</cp:coreProperties>
</file>