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9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3"/>
    <p:restoredTop sz="94711"/>
  </p:normalViewPr>
  <p:slideViewPr>
    <p:cSldViewPr snapToGrid="0">
      <p:cViewPr varScale="1">
        <p:scale>
          <a:sx n="67" d="100"/>
          <a:sy n="67" d="100"/>
        </p:scale>
        <p:origin x="8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9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sz="15000" dirty="0"/>
              <a:t>Candy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98490" y="600143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828017" y="319580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7056317" y="74295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89500" y="425002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445126" y="460939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701185" y="32174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7061097" y="32174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937628" y="6014414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216164" y="759877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405054" y="156117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405054" y="8844776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450270" y="759877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450270" y="61360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450270" y="4724709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450270" y="319580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450270" y="1758771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450270" y="42500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263025" y="3593075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92552" y="3593075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88585" y="822274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254035" y="822274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777394" y="3614767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365720" y="3614767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725632" y="3614767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602163" y="6411686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Graphic 2" descr="Lollipop with solid fill">
            <a:extLst>
              <a:ext uri="{FF2B5EF4-FFF2-40B4-BE49-F238E27FC236}">
                <a16:creationId xmlns:a16="http://schemas.microsoft.com/office/drawing/2014/main" id="{F376E637-FA47-A2A5-1894-ECCD6AAAB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2581" y="3376989"/>
            <a:ext cx="564157" cy="564157"/>
          </a:xfrm>
          <a:prstGeom prst="rect">
            <a:avLst/>
          </a:prstGeom>
        </p:spPr>
      </p:pic>
      <p:pic>
        <p:nvPicPr>
          <p:cNvPr id="7" name="Graphic 6" descr="Lollipop with solid fill">
            <a:extLst>
              <a:ext uri="{FF2B5EF4-FFF2-40B4-BE49-F238E27FC236}">
                <a16:creationId xmlns:a16="http://schemas.microsoft.com/office/drawing/2014/main" id="{6147F4CE-542B-845E-54EF-D954A788D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3993" y="6808958"/>
            <a:ext cx="564157" cy="564157"/>
          </a:xfrm>
          <a:prstGeom prst="rect">
            <a:avLst/>
          </a:prstGeom>
        </p:spPr>
      </p:pic>
      <p:pic>
        <p:nvPicPr>
          <p:cNvPr id="8" name="Graphic 7" descr="Lollipop with solid fill">
            <a:extLst>
              <a:ext uri="{FF2B5EF4-FFF2-40B4-BE49-F238E27FC236}">
                <a16:creationId xmlns:a16="http://schemas.microsoft.com/office/drawing/2014/main" id="{4C82C2A9-EE9B-665B-5E64-C2035E8FA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14835" y="4327317"/>
            <a:ext cx="564157" cy="564157"/>
          </a:xfrm>
          <a:prstGeom prst="rect">
            <a:avLst/>
          </a:prstGeom>
        </p:spPr>
      </p:pic>
      <p:pic>
        <p:nvPicPr>
          <p:cNvPr id="9" name="Graphic 8" descr="Lollipop with solid fill">
            <a:extLst>
              <a:ext uri="{FF2B5EF4-FFF2-40B4-BE49-F238E27FC236}">
                <a16:creationId xmlns:a16="http://schemas.microsoft.com/office/drawing/2014/main" id="{9EF2C544-8EAA-48CE-0457-ACB4C39CC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32487" y="6865438"/>
            <a:ext cx="564157" cy="564157"/>
          </a:xfrm>
          <a:prstGeom prst="rect">
            <a:avLst/>
          </a:prstGeom>
        </p:spPr>
      </p:pic>
      <p:pic>
        <p:nvPicPr>
          <p:cNvPr id="11" name="Graphic 10" descr="Lollipop with solid fill">
            <a:extLst>
              <a:ext uri="{FF2B5EF4-FFF2-40B4-BE49-F238E27FC236}">
                <a16:creationId xmlns:a16="http://schemas.microsoft.com/office/drawing/2014/main" id="{E7F5140F-BA9E-8417-869E-4C814A025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2638" y="3388483"/>
            <a:ext cx="564157" cy="564157"/>
          </a:xfrm>
          <a:prstGeom prst="rect">
            <a:avLst/>
          </a:prstGeom>
        </p:spPr>
      </p:pic>
      <p:pic>
        <p:nvPicPr>
          <p:cNvPr id="12" name="Graphic 11" descr="Lollipop with solid fill">
            <a:extLst>
              <a:ext uri="{FF2B5EF4-FFF2-40B4-BE49-F238E27FC236}">
                <a16:creationId xmlns:a16="http://schemas.microsoft.com/office/drawing/2014/main" id="{055BC2DE-FA96-1294-6786-0441EA76F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0409" y="5229256"/>
            <a:ext cx="564157" cy="564157"/>
          </a:xfrm>
          <a:prstGeom prst="rect">
            <a:avLst/>
          </a:prstGeom>
        </p:spPr>
      </p:pic>
      <p:pic>
        <p:nvPicPr>
          <p:cNvPr id="14" name="Graphic 13" descr="Lollipop with solid fill">
            <a:extLst>
              <a:ext uri="{FF2B5EF4-FFF2-40B4-BE49-F238E27FC236}">
                <a16:creationId xmlns:a16="http://schemas.microsoft.com/office/drawing/2014/main" id="{8FB3B87B-58B4-4ED7-9EFA-8803E0E73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2886" y="642282"/>
            <a:ext cx="564157" cy="564157"/>
          </a:xfrm>
          <a:prstGeom prst="rect">
            <a:avLst/>
          </a:prstGeom>
        </p:spPr>
      </p:pic>
      <p:pic>
        <p:nvPicPr>
          <p:cNvPr id="25" name="Graphic 24" descr="Lollipop with solid fill">
            <a:extLst>
              <a:ext uri="{FF2B5EF4-FFF2-40B4-BE49-F238E27FC236}">
                <a16:creationId xmlns:a16="http://schemas.microsoft.com/office/drawing/2014/main" id="{9A526AAE-C628-23B2-8468-F23A7CEA3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63166" y="3022370"/>
            <a:ext cx="564157" cy="564157"/>
          </a:xfrm>
          <a:prstGeom prst="rect">
            <a:avLst/>
          </a:prstGeom>
        </p:spPr>
      </p:pic>
      <p:pic>
        <p:nvPicPr>
          <p:cNvPr id="26" name="Graphic 25" descr="Lollipop with solid fill">
            <a:extLst>
              <a:ext uri="{FF2B5EF4-FFF2-40B4-BE49-F238E27FC236}">
                <a16:creationId xmlns:a16="http://schemas.microsoft.com/office/drawing/2014/main" id="{EABC32CB-AD85-2659-C452-8481FB2DD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03767" y="5719357"/>
            <a:ext cx="564157" cy="564157"/>
          </a:xfrm>
          <a:prstGeom prst="rect">
            <a:avLst/>
          </a:prstGeom>
        </p:spPr>
      </p:pic>
      <p:pic>
        <p:nvPicPr>
          <p:cNvPr id="33" name="Graphic 32" descr="Lollipop with solid fill">
            <a:extLst>
              <a:ext uri="{FF2B5EF4-FFF2-40B4-BE49-F238E27FC236}">
                <a16:creationId xmlns:a16="http://schemas.microsoft.com/office/drawing/2014/main" id="{D2CC5421-71B7-4778-282B-FF5C89DE5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0692" y="3227372"/>
            <a:ext cx="564157" cy="564157"/>
          </a:xfrm>
          <a:prstGeom prst="rect">
            <a:avLst/>
          </a:prstGeom>
        </p:spPr>
      </p:pic>
      <p:pic>
        <p:nvPicPr>
          <p:cNvPr id="34" name="Graphic 33" descr="Lollipop with solid fill">
            <a:extLst>
              <a:ext uri="{FF2B5EF4-FFF2-40B4-BE49-F238E27FC236}">
                <a16:creationId xmlns:a16="http://schemas.microsoft.com/office/drawing/2014/main" id="{EF55A516-984E-034E-B7CA-65C055602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82763" y="2994130"/>
            <a:ext cx="564157" cy="564157"/>
          </a:xfrm>
          <a:prstGeom prst="rect">
            <a:avLst/>
          </a:prstGeom>
        </p:spPr>
      </p:pic>
      <p:pic>
        <p:nvPicPr>
          <p:cNvPr id="36" name="Graphic 35" descr="Lollipop with solid fill">
            <a:extLst>
              <a:ext uri="{FF2B5EF4-FFF2-40B4-BE49-F238E27FC236}">
                <a16:creationId xmlns:a16="http://schemas.microsoft.com/office/drawing/2014/main" id="{1801DA7C-ECB1-9E11-BFAF-CD3568A24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37638" y="5719356"/>
            <a:ext cx="564157" cy="564157"/>
          </a:xfrm>
          <a:prstGeom prst="rect">
            <a:avLst/>
          </a:prstGeom>
        </p:spPr>
      </p:pic>
      <p:pic>
        <p:nvPicPr>
          <p:cNvPr id="37" name="Graphic 36" descr="Lollipop with solid fill">
            <a:extLst>
              <a:ext uri="{FF2B5EF4-FFF2-40B4-BE49-F238E27FC236}">
                <a16:creationId xmlns:a16="http://schemas.microsoft.com/office/drawing/2014/main" id="{9350D2FB-5C49-49F8-41EB-E221958C8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0618" y="3228732"/>
            <a:ext cx="564157" cy="564157"/>
          </a:xfrm>
          <a:prstGeom prst="rect">
            <a:avLst/>
          </a:prstGeom>
        </p:spPr>
      </p:pic>
      <p:pic>
        <p:nvPicPr>
          <p:cNvPr id="39" name="Graphic 38" descr="Lollipop with solid fill">
            <a:extLst>
              <a:ext uri="{FF2B5EF4-FFF2-40B4-BE49-F238E27FC236}">
                <a16:creationId xmlns:a16="http://schemas.microsoft.com/office/drawing/2014/main" id="{051FEF87-F266-5B8C-EB5F-1F59110B4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6491" y="618648"/>
            <a:ext cx="564157" cy="564157"/>
          </a:xfrm>
          <a:prstGeom prst="rect">
            <a:avLst/>
          </a:prstGeom>
        </p:spPr>
      </p:pic>
      <p:pic>
        <p:nvPicPr>
          <p:cNvPr id="40" name="Graphic 39" descr="Lollipop with solid fill">
            <a:extLst>
              <a:ext uri="{FF2B5EF4-FFF2-40B4-BE49-F238E27FC236}">
                <a16:creationId xmlns:a16="http://schemas.microsoft.com/office/drawing/2014/main" id="{35F554BA-B135-ECAB-0015-E294B09AE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6811" y="618647"/>
            <a:ext cx="564157" cy="564157"/>
          </a:xfrm>
          <a:prstGeom prst="rect">
            <a:avLst/>
          </a:prstGeom>
        </p:spPr>
      </p:pic>
      <p:pic>
        <p:nvPicPr>
          <p:cNvPr id="43" name="Graphic 42" descr="Lollipop with solid fill">
            <a:extLst>
              <a:ext uri="{FF2B5EF4-FFF2-40B4-BE49-F238E27FC236}">
                <a16:creationId xmlns:a16="http://schemas.microsoft.com/office/drawing/2014/main" id="{334FBEC2-BFDF-654D-7712-22F316405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8729" y="642281"/>
            <a:ext cx="564157" cy="56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64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98490" y="600143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828017" y="319580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7056317" y="74295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89500" y="425002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445126" y="460939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701185" y="32174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7061097" y="32174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937628" y="6014414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216164" y="759877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405054" y="156117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405054" y="8844776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450270" y="759877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450270" y="61360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450270" y="4724709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450270" y="319580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450270" y="1758771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450270" y="42500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263025" y="3593075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92552" y="3593075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88585" y="822274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254035" y="822274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777394" y="3614767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365720" y="3614767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725632" y="3614767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602163" y="6411686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Graphic 2" descr="Lollipop with solid fill">
            <a:extLst>
              <a:ext uri="{FF2B5EF4-FFF2-40B4-BE49-F238E27FC236}">
                <a16:creationId xmlns:a16="http://schemas.microsoft.com/office/drawing/2014/main" id="{F376E637-FA47-A2A5-1894-ECCD6AAAB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2581" y="3376989"/>
            <a:ext cx="564157" cy="564157"/>
          </a:xfrm>
          <a:prstGeom prst="rect">
            <a:avLst/>
          </a:prstGeom>
        </p:spPr>
      </p:pic>
      <p:pic>
        <p:nvPicPr>
          <p:cNvPr id="7" name="Graphic 6" descr="Lollipop with solid fill">
            <a:extLst>
              <a:ext uri="{FF2B5EF4-FFF2-40B4-BE49-F238E27FC236}">
                <a16:creationId xmlns:a16="http://schemas.microsoft.com/office/drawing/2014/main" id="{6147F4CE-542B-845E-54EF-D954A788D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3993" y="6808958"/>
            <a:ext cx="564157" cy="564157"/>
          </a:xfrm>
          <a:prstGeom prst="rect">
            <a:avLst/>
          </a:prstGeom>
        </p:spPr>
      </p:pic>
      <p:pic>
        <p:nvPicPr>
          <p:cNvPr id="8" name="Graphic 7" descr="Lollipop with solid fill">
            <a:extLst>
              <a:ext uri="{FF2B5EF4-FFF2-40B4-BE49-F238E27FC236}">
                <a16:creationId xmlns:a16="http://schemas.microsoft.com/office/drawing/2014/main" id="{4C82C2A9-EE9B-665B-5E64-C2035E8FA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14835" y="4327317"/>
            <a:ext cx="564157" cy="564157"/>
          </a:xfrm>
          <a:prstGeom prst="rect">
            <a:avLst/>
          </a:prstGeom>
        </p:spPr>
      </p:pic>
      <p:pic>
        <p:nvPicPr>
          <p:cNvPr id="9" name="Graphic 8" descr="Lollipop with solid fill">
            <a:extLst>
              <a:ext uri="{FF2B5EF4-FFF2-40B4-BE49-F238E27FC236}">
                <a16:creationId xmlns:a16="http://schemas.microsoft.com/office/drawing/2014/main" id="{9EF2C544-8EAA-48CE-0457-ACB4C39CC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32487" y="6865438"/>
            <a:ext cx="564157" cy="564157"/>
          </a:xfrm>
          <a:prstGeom prst="rect">
            <a:avLst/>
          </a:prstGeom>
        </p:spPr>
      </p:pic>
      <p:pic>
        <p:nvPicPr>
          <p:cNvPr id="11" name="Graphic 10" descr="Lollipop with solid fill">
            <a:extLst>
              <a:ext uri="{FF2B5EF4-FFF2-40B4-BE49-F238E27FC236}">
                <a16:creationId xmlns:a16="http://schemas.microsoft.com/office/drawing/2014/main" id="{E7F5140F-BA9E-8417-869E-4C814A025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2638" y="3388483"/>
            <a:ext cx="564157" cy="564157"/>
          </a:xfrm>
          <a:prstGeom prst="rect">
            <a:avLst/>
          </a:prstGeom>
        </p:spPr>
      </p:pic>
      <p:pic>
        <p:nvPicPr>
          <p:cNvPr id="12" name="Graphic 11" descr="Lollipop with solid fill">
            <a:extLst>
              <a:ext uri="{FF2B5EF4-FFF2-40B4-BE49-F238E27FC236}">
                <a16:creationId xmlns:a16="http://schemas.microsoft.com/office/drawing/2014/main" id="{055BC2DE-FA96-1294-6786-0441EA76F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0409" y="5229256"/>
            <a:ext cx="564157" cy="564157"/>
          </a:xfrm>
          <a:prstGeom prst="rect">
            <a:avLst/>
          </a:prstGeom>
        </p:spPr>
      </p:pic>
      <p:pic>
        <p:nvPicPr>
          <p:cNvPr id="14" name="Graphic 13" descr="Lollipop with solid fill">
            <a:extLst>
              <a:ext uri="{FF2B5EF4-FFF2-40B4-BE49-F238E27FC236}">
                <a16:creationId xmlns:a16="http://schemas.microsoft.com/office/drawing/2014/main" id="{8FB3B87B-58B4-4ED7-9EFA-8803E0E73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2886" y="642282"/>
            <a:ext cx="564157" cy="564157"/>
          </a:xfrm>
          <a:prstGeom prst="rect">
            <a:avLst/>
          </a:prstGeom>
        </p:spPr>
      </p:pic>
      <p:pic>
        <p:nvPicPr>
          <p:cNvPr id="25" name="Graphic 24" descr="Lollipop with solid fill">
            <a:extLst>
              <a:ext uri="{FF2B5EF4-FFF2-40B4-BE49-F238E27FC236}">
                <a16:creationId xmlns:a16="http://schemas.microsoft.com/office/drawing/2014/main" id="{9A526AAE-C628-23B2-8468-F23A7CEA3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63166" y="3022370"/>
            <a:ext cx="564157" cy="564157"/>
          </a:xfrm>
          <a:prstGeom prst="rect">
            <a:avLst/>
          </a:prstGeom>
        </p:spPr>
      </p:pic>
      <p:pic>
        <p:nvPicPr>
          <p:cNvPr id="26" name="Graphic 25" descr="Lollipop with solid fill">
            <a:extLst>
              <a:ext uri="{FF2B5EF4-FFF2-40B4-BE49-F238E27FC236}">
                <a16:creationId xmlns:a16="http://schemas.microsoft.com/office/drawing/2014/main" id="{EABC32CB-AD85-2659-C452-8481FB2DD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03767" y="5719357"/>
            <a:ext cx="564157" cy="564157"/>
          </a:xfrm>
          <a:prstGeom prst="rect">
            <a:avLst/>
          </a:prstGeom>
        </p:spPr>
      </p:pic>
      <p:pic>
        <p:nvPicPr>
          <p:cNvPr id="33" name="Graphic 32" descr="Lollipop with solid fill">
            <a:extLst>
              <a:ext uri="{FF2B5EF4-FFF2-40B4-BE49-F238E27FC236}">
                <a16:creationId xmlns:a16="http://schemas.microsoft.com/office/drawing/2014/main" id="{D2CC5421-71B7-4778-282B-FF5C89DE5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4566" y="3388483"/>
            <a:ext cx="564157" cy="564157"/>
          </a:xfrm>
          <a:prstGeom prst="rect">
            <a:avLst/>
          </a:prstGeom>
        </p:spPr>
      </p:pic>
      <p:pic>
        <p:nvPicPr>
          <p:cNvPr id="34" name="Graphic 33" descr="Lollipop with solid fill">
            <a:extLst>
              <a:ext uri="{FF2B5EF4-FFF2-40B4-BE49-F238E27FC236}">
                <a16:creationId xmlns:a16="http://schemas.microsoft.com/office/drawing/2014/main" id="{EF55A516-984E-034E-B7CA-65C055602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82763" y="2994130"/>
            <a:ext cx="564157" cy="564157"/>
          </a:xfrm>
          <a:prstGeom prst="rect">
            <a:avLst/>
          </a:prstGeom>
        </p:spPr>
      </p:pic>
      <p:pic>
        <p:nvPicPr>
          <p:cNvPr id="36" name="Graphic 35" descr="Lollipop with solid fill">
            <a:extLst>
              <a:ext uri="{FF2B5EF4-FFF2-40B4-BE49-F238E27FC236}">
                <a16:creationId xmlns:a16="http://schemas.microsoft.com/office/drawing/2014/main" id="{1801DA7C-ECB1-9E11-BFAF-CD3568A24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37638" y="5719356"/>
            <a:ext cx="564157" cy="564157"/>
          </a:xfrm>
          <a:prstGeom prst="rect">
            <a:avLst/>
          </a:prstGeom>
        </p:spPr>
      </p:pic>
      <p:pic>
        <p:nvPicPr>
          <p:cNvPr id="37" name="Graphic 36" descr="Lollipop with solid fill">
            <a:extLst>
              <a:ext uri="{FF2B5EF4-FFF2-40B4-BE49-F238E27FC236}">
                <a16:creationId xmlns:a16="http://schemas.microsoft.com/office/drawing/2014/main" id="{9350D2FB-5C49-49F8-41EB-E221958C8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4492" y="3389843"/>
            <a:ext cx="564157" cy="564157"/>
          </a:xfrm>
          <a:prstGeom prst="rect">
            <a:avLst/>
          </a:prstGeom>
        </p:spPr>
      </p:pic>
      <p:pic>
        <p:nvPicPr>
          <p:cNvPr id="39" name="Graphic 38" descr="Lollipop with solid fill">
            <a:extLst>
              <a:ext uri="{FF2B5EF4-FFF2-40B4-BE49-F238E27FC236}">
                <a16:creationId xmlns:a16="http://schemas.microsoft.com/office/drawing/2014/main" id="{051FEF87-F266-5B8C-EB5F-1F59110B4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4012" y="655389"/>
            <a:ext cx="564157" cy="564157"/>
          </a:xfrm>
          <a:prstGeom prst="rect">
            <a:avLst/>
          </a:prstGeom>
        </p:spPr>
      </p:pic>
      <p:pic>
        <p:nvPicPr>
          <p:cNvPr id="40" name="Graphic 39" descr="Lollipop with solid fill">
            <a:extLst>
              <a:ext uri="{FF2B5EF4-FFF2-40B4-BE49-F238E27FC236}">
                <a16:creationId xmlns:a16="http://schemas.microsoft.com/office/drawing/2014/main" id="{35F554BA-B135-ECAB-0015-E294B09AE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2885" y="656317"/>
            <a:ext cx="564157" cy="564157"/>
          </a:xfrm>
          <a:prstGeom prst="rect">
            <a:avLst/>
          </a:prstGeom>
        </p:spPr>
      </p:pic>
      <p:pic>
        <p:nvPicPr>
          <p:cNvPr id="43" name="Graphic 42" descr="Lollipop with solid fill">
            <a:extLst>
              <a:ext uri="{FF2B5EF4-FFF2-40B4-BE49-F238E27FC236}">
                <a16:creationId xmlns:a16="http://schemas.microsoft.com/office/drawing/2014/main" id="{334FBEC2-BFDF-654D-7712-22F316405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8729" y="642281"/>
            <a:ext cx="564157" cy="564157"/>
          </a:xfrm>
          <a:prstGeom prst="rect">
            <a:avLst/>
          </a:prstGeom>
        </p:spPr>
      </p:pic>
      <p:pic>
        <p:nvPicPr>
          <p:cNvPr id="44" name="Graphic 43" descr="Lollipop with solid fill">
            <a:extLst>
              <a:ext uri="{FF2B5EF4-FFF2-40B4-BE49-F238E27FC236}">
                <a16:creationId xmlns:a16="http://schemas.microsoft.com/office/drawing/2014/main" id="{94BAF71C-FF9E-5BCC-A97B-EBD5B9468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00086" y="5719357"/>
            <a:ext cx="564157" cy="564157"/>
          </a:xfrm>
          <a:prstGeom prst="rect">
            <a:avLst/>
          </a:prstGeom>
        </p:spPr>
      </p:pic>
      <p:pic>
        <p:nvPicPr>
          <p:cNvPr id="46" name="Graphic 45" descr="Lollipop with solid fill">
            <a:extLst>
              <a:ext uri="{FF2B5EF4-FFF2-40B4-BE49-F238E27FC236}">
                <a16:creationId xmlns:a16="http://schemas.microsoft.com/office/drawing/2014/main" id="{95933B42-58FA-8037-AC10-317E6CB30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33957" y="5719356"/>
            <a:ext cx="564157" cy="564157"/>
          </a:xfrm>
          <a:prstGeom prst="rect">
            <a:avLst/>
          </a:prstGeom>
        </p:spPr>
      </p:pic>
      <p:pic>
        <p:nvPicPr>
          <p:cNvPr id="47" name="Graphic 46" descr="Lollipop with solid fill">
            <a:extLst>
              <a:ext uri="{FF2B5EF4-FFF2-40B4-BE49-F238E27FC236}">
                <a16:creationId xmlns:a16="http://schemas.microsoft.com/office/drawing/2014/main" id="{D391EE70-FB55-2D64-49F2-51676CD34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47646" y="-2171117"/>
            <a:ext cx="564157" cy="56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8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98490" y="600143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828017" y="319580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7056317" y="74295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89500" y="425002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445126" y="460939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701185" y="32174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7061097" y="32174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937628" y="6014414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216164" y="759877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405054" y="156117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405054" y="8844776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450270" y="759877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450270" y="61360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450270" y="4724709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450270" y="319580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450270" y="1758771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450270" y="42500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263025" y="3593075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92552" y="3593075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88585" y="822274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254035" y="822274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777394" y="3614767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365720" y="3614767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725632" y="3614767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602163" y="6411686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Graphic 2" descr="Lollipop with solid fill">
            <a:extLst>
              <a:ext uri="{FF2B5EF4-FFF2-40B4-BE49-F238E27FC236}">
                <a16:creationId xmlns:a16="http://schemas.microsoft.com/office/drawing/2014/main" id="{F376E637-FA47-A2A5-1894-ECCD6AAAB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2581" y="3376989"/>
            <a:ext cx="564157" cy="564157"/>
          </a:xfrm>
          <a:prstGeom prst="rect">
            <a:avLst/>
          </a:prstGeom>
        </p:spPr>
      </p:pic>
      <p:pic>
        <p:nvPicPr>
          <p:cNvPr id="7" name="Graphic 6" descr="Lollipop with solid fill">
            <a:extLst>
              <a:ext uri="{FF2B5EF4-FFF2-40B4-BE49-F238E27FC236}">
                <a16:creationId xmlns:a16="http://schemas.microsoft.com/office/drawing/2014/main" id="{6147F4CE-542B-845E-54EF-D954A788D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3993" y="6808958"/>
            <a:ext cx="564157" cy="564157"/>
          </a:xfrm>
          <a:prstGeom prst="rect">
            <a:avLst/>
          </a:prstGeom>
        </p:spPr>
      </p:pic>
      <p:pic>
        <p:nvPicPr>
          <p:cNvPr id="8" name="Graphic 7" descr="Lollipop with solid fill">
            <a:extLst>
              <a:ext uri="{FF2B5EF4-FFF2-40B4-BE49-F238E27FC236}">
                <a16:creationId xmlns:a16="http://schemas.microsoft.com/office/drawing/2014/main" id="{4C82C2A9-EE9B-665B-5E64-C2035E8FA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14835" y="4327317"/>
            <a:ext cx="564157" cy="564157"/>
          </a:xfrm>
          <a:prstGeom prst="rect">
            <a:avLst/>
          </a:prstGeom>
        </p:spPr>
      </p:pic>
      <p:pic>
        <p:nvPicPr>
          <p:cNvPr id="9" name="Graphic 8" descr="Lollipop with solid fill">
            <a:extLst>
              <a:ext uri="{FF2B5EF4-FFF2-40B4-BE49-F238E27FC236}">
                <a16:creationId xmlns:a16="http://schemas.microsoft.com/office/drawing/2014/main" id="{9EF2C544-8EAA-48CE-0457-ACB4C39CC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32487" y="6865438"/>
            <a:ext cx="564157" cy="564157"/>
          </a:xfrm>
          <a:prstGeom prst="rect">
            <a:avLst/>
          </a:prstGeom>
        </p:spPr>
      </p:pic>
      <p:pic>
        <p:nvPicPr>
          <p:cNvPr id="11" name="Graphic 10" descr="Lollipop with solid fill">
            <a:extLst>
              <a:ext uri="{FF2B5EF4-FFF2-40B4-BE49-F238E27FC236}">
                <a16:creationId xmlns:a16="http://schemas.microsoft.com/office/drawing/2014/main" id="{E7F5140F-BA9E-8417-869E-4C814A025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2638" y="3388483"/>
            <a:ext cx="564157" cy="564157"/>
          </a:xfrm>
          <a:prstGeom prst="rect">
            <a:avLst/>
          </a:prstGeom>
        </p:spPr>
      </p:pic>
      <p:pic>
        <p:nvPicPr>
          <p:cNvPr id="12" name="Graphic 11" descr="Lollipop with solid fill">
            <a:extLst>
              <a:ext uri="{FF2B5EF4-FFF2-40B4-BE49-F238E27FC236}">
                <a16:creationId xmlns:a16="http://schemas.microsoft.com/office/drawing/2014/main" id="{055BC2DE-FA96-1294-6786-0441EA76F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0409" y="5229256"/>
            <a:ext cx="564157" cy="564157"/>
          </a:xfrm>
          <a:prstGeom prst="rect">
            <a:avLst/>
          </a:prstGeom>
        </p:spPr>
      </p:pic>
      <p:pic>
        <p:nvPicPr>
          <p:cNvPr id="14" name="Graphic 13" descr="Lollipop with solid fill">
            <a:extLst>
              <a:ext uri="{FF2B5EF4-FFF2-40B4-BE49-F238E27FC236}">
                <a16:creationId xmlns:a16="http://schemas.microsoft.com/office/drawing/2014/main" id="{8FB3B87B-58B4-4ED7-9EFA-8803E0E73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2886" y="642282"/>
            <a:ext cx="564157" cy="564157"/>
          </a:xfrm>
          <a:prstGeom prst="rect">
            <a:avLst/>
          </a:prstGeom>
        </p:spPr>
      </p:pic>
      <p:pic>
        <p:nvPicPr>
          <p:cNvPr id="25" name="Graphic 24" descr="Lollipop with solid fill">
            <a:extLst>
              <a:ext uri="{FF2B5EF4-FFF2-40B4-BE49-F238E27FC236}">
                <a16:creationId xmlns:a16="http://schemas.microsoft.com/office/drawing/2014/main" id="{9A526AAE-C628-23B2-8468-F23A7CEA3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63166" y="3022370"/>
            <a:ext cx="564157" cy="564157"/>
          </a:xfrm>
          <a:prstGeom prst="rect">
            <a:avLst/>
          </a:prstGeom>
        </p:spPr>
      </p:pic>
      <p:pic>
        <p:nvPicPr>
          <p:cNvPr id="26" name="Graphic 25" descr="Lollipop with solid fill">
            <a:extLst>
              <a:ext uri="{FF2B5EF4-FFF2-40B4-BE49-F238E27FC236}">
                <a16:creationId xmlns:a16="http://schemas.microsoft.com/office/drawing/2014/main" id="{EABC32CB-AD85-2659-C452-8481FB2DD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03767" y="5719357"/>
            <a:ext cx="564157" cy="564157"/>
          </a:xfrm>
          <a:prstGeom prst="rect">
            <a:avLst/>
          </a:prstGeom>
        </p:spPr>
      </p:pic>
      <p:pic>
        <p:nvPicPr>
          <p:cNvPr id="34" name="Graphic 33" descr="Lollipop with solid fill">
            <a:extLst>
              <a:ext uri="{FF2B5EF4-FFF2-40B4-BE49-F238E27FC236}">
                <a16:creationId xmlns:a16="http://schemas.microsoft.com/office/drawing/2014/main" id="{EF55A516-984E-034E-B7CA-65C055602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82763" y="2994130"/>
            <a:ext cx="564157" cy="564157"/>
          </a:xfrm>
          <a:prstGeom prst="rect">
            <a:avLst/>
          </a:prstGeom>
        </p:spPr>
      </p:pic>
      <p:pic>
        <p:nvPicPr>
          <p:cNvPr id="36" name="Graphic 35" descr="Lollipop with solid fill">
            <a:extLst>
              <a:ext uri="{FF2B5EF4-FFF2-40B4-BE49-F238E27FC236}">
                <a16:creationId xmlns:a16="http://schemas.microsoft.com/office/drawing/2014/main" id="{1801DA7C-ECB1-9E11-BFAF-CD3568A24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37638" y="5719356"/>
            <a:ext cx="564157" cy="564157"/>
          </a:xfrm>
          <a:prstGeom prst="rect">
            <a:avLst/>
          </a:prstGeom>
        </p:spPr>
      </p:pic>
      <p:pic>
        <p:nvPicPr>
          <p:cNvPr id="39" name="Graphic 38" descr="Lollipop with solid fill">
            <a:extLst>
              <a:ext uri="{FF2B5EF4-FFF2-40B4-BE49-F238E27FC236}">
                <a16:creationId xmlns:a16="http://schemas.microsoft.com/office/drawing/2014/main" id="{051FEF87-F266-5B8C-EB5F-1F59110B4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4012" y="655389"/>
            <a:ext cx="564157" cy="564157"/>
          </a:xfrm>
          <a:prstGeom prst="rect">
            <a:avLst/>
          </a:prstGeom>
        </p:spPr>
      </p:pic>
      <p:pic>
        <p:nvPicPr>
          <p:cNvPr id="44" name="Graphic 43" descr="Lollipop with solid fill">
            <a:extLst>
              <a:ext uri="{FF2B5EF4-FFF2-40B4-BE49-F238E27FC236}">
                <a16:creationId xmlns:a16="http://schemas.microsoft.com/office/drawing/2014/main" id="{94BAF71C-FF9E-5BCC-A97B-EBD5B9468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08088" y="3276208"/>
            <a:ext cx="564157" cy="564157"/>
          </a:xfrm>
          <a:prstGeom prst="rect">
            <a:avLst/>
          </a:prstGeom>
        </p:spPr>
      </p:pic>
      <p:pic>
        <p:nvPicPr>
          <p:cNvPr id="46" name="Graphic 45" descr="Lollipop with solid fill">
            <a:extLst>
              <a:ext uri="{FF2B5EF4-FFF2-40B4-BE49-F238E27FC236}">
                <a16:creationId xmlns:a16="http://schemas.microsoft.com/office/drawing/2014/main" id="{95933B42-58FA-8037-AC10-317E6CB30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07102" y="3282123"/>
            <a:ext cx="564157" cy="564157"/>
          </a:xfrm>
          <a:prstGeom prst="rect">
            <a:avLst/>
          </a:prstGeom>
        </p:spPr>
      </p:pic>
      <p:pic>
        <p:nvPicPr>
          <p:cNvPr id="47" name="Graphic 46" descr="Lollipop with solid fill">
            <a:extLst>
              <a:ext uri="{FF2B5EF4-FFF2-40B4-BE49-F238E27FC236}">
                <a16:creationId xmlns:a16="http://schemas.microsoft.com/office/drawing/2014/main" id="{D391EE70-FB55-2D64-49F2-51676CD34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38930" y="3255084"/>
            <a:ext cx="564157" cy="56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45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98490" y="600143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828017" y="319580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7056317" y="74295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89500" y="425002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445126" y="460939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701185" y="32174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7061097" y="32174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937628" y="6014414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216164" y="759877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405054" y="156117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405054" y="8844776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450270" y="759877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450270" y="61360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450270" y="4724709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450270" y="319580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450270" y="1758771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450270" y="42500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263025" y="3593075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92552" y="3593075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88585" y="822274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254035" y="822274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777394" y="3614767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365720" y="3614767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725632" y="3614767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602163" y="6411686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Graphic 2" descr="Lollipop with solid fill">
            <a:extLst>
              <a:ext uri="{FF2B5EF4-FFF2-40B4-BE49-F238E27FC236}">
                <a16:creationId xmlns:a16="http://schemas.microsoft.com/office/drawing/2014/main" id="{F376E637-FA47-A2A5-1894-ECCD6AAAB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2581" y="3376989"/>
            <a:ext cx="564157" cy="564157"/>
          </a:xfrm>
          <a:prstGeom prst="rect">
            <a:avLst/>
          </a:prstGeom>
        </p:spPr>
      </p:pic>
      <p:pic>
        <p:nvPicPr>
          <p:cNvPr id="7" name="Graphic 6" descr="Lollipop with solid fill">
            <a:extLst>
              <a:ext uri="{FF2B5EF4-FFF2-40B4-BE49-F238E27FC236}">
                <a16:creationId xmlns:a16="http://schemas.microsoft.com/office/drawing/2014/main" id="{6147F4CE-542B-845E-54EF-D954A788D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3993" y="6808958"/>
            <a:ext cx="564157" cy="564157"/>
          </a:xfrm>
          <a:prstGeom prst="rect">
            <a:avLst/>
          </a:prstGeom>
        </p:spPr>
      </p:pic>
      <p:pic>
        <p:nvPicPr>
          <p:cNvPr id="8" name="Graphic 7" descr="Lollipop with solid fill">
            <a:extLst>
              <a:ext uri="{FF2B5EF4-FFF2-40B4-BE49-F238E27FC236}">
                <a16:creationId xmlns:a16="http://schemas.microsoft.com/office/drawing/2014/main" id="{4C82C2A9-EE9B-665B-5E64-C2035E8FA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14835" y="4327317"/>
            <a:ext cx="564157" cy="564157"/>
          </a:xfrm>
          <a:prstGeom prst="rect">
            <a:avLst/>
          </a:prstGeom>
        </p:spPr>
      </p:pic>
      <p:pic>
        <p:nvPicPr>
          <p:cNvPr id="9" name="Graphic 8" descr="Lollipop with solid fill">
            <a:extLst>
              <a:ext uri="{FF2B5EF4-FFF2-40B4-BE49-F238E27FC236}">
                <a16:creationId xmlns:a16="http://schemas.microsoft.com/office/drawing/2014/main" id="{9EF2C544-8EAA-48CE-0457-ACB4C39CC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32487" y="6865438"/>
            <a:ext cx="564157" cy="564157"/>
          </a:xfrm>
          <a:prstGeom prst="rect">
            <a:avLst/>
          </a:prstGeom>
        </p:spPr>
      </p:pic>
      <p:pic>
        <p:nvPicPr>
          <p:cNvPr id="11" name="Graphic 10" descr="Lollipop with solid fill">
            <a:extLst>
              <a:ext uri="{FF2B5EF4-FFF2-40B4-BE49-F238E27FC236}">
                <a16:creationId xmlns:a16="http://schemas.microsoft.com/office/drawing/2014/main" id="{E7F5140F-BA9E-8417-869E-4C814A025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2638" y="3388483"/>
            <a:ext cx="564157" cy="564157"/>
          </a:xfrm>
          <a:prstGeom prst="rect">
            <a:avLst/>
          </a:prstGeom>
        </p:spPr>
      </p:pic>
      <p:pic>
        <p:nvPicPr>
          <p:cNvPr id="12" name="Graphic 11" descr="Lollipop with solid fill">
            <a:extLst>
              <a:ext uri="{FF2B5EF4-FFF2-40B4-BE49-F238E27FC236}">
                <a16:creationId xmlns:a16="http://schemas.microsoft.com/office/drawing/2014/main" id="{055BC2DE-FA96-1294-6786-0441EA76F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0409" y="5229256"/>
            <a:ext cx="564157" cy="564157"/>
          </a:xfrm>
          <a:prstGeom prst="rect">
            <a:avLst/>
          </a:prstGeom>
        </p:spPr>
      </p:pic>
      <p:pic>
        <p:nvPicPr>
          <p:cNvPr id="14" name="Graphic 13" descr="Lollipop with solid fill">
            <a:extLst>
              <a:ext uri="{FF2B5EF4-FFF2-40B4-BE49-F238E27FC236}">
                <a16:creationId xmlns:a16="http://schemas.microsoft.com/office/drawing/2014/main" id="{8FB3B87B-58B4-4ED7-9EFA-8803E0E73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2886" y="642282"/>
            <a:ext cx="564157" cy="564157"/>
          </a:xfrm>
          <a:prstGeom prst="rect">
            <a:avLst/>
          </a:prstGeom>
        </p:spPr>
      </p:pic>
      <p:pic>
        <p:nvPicPr>
          <p:cNvPr id="25" name="Graphic 24" descr="Lollipop with solid fill">
            <a:extLst>
              <a:ext uri="{FF2B5EF4-FFF2-40B4-BE49-F238E27FC236}">
                <a16:creationId xmlns:a16="http://schemas.microsoft.com/office/drawing/2014/main" id="{9A526AAE-C628-23B2-8468-F23A7CEA3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63166" y="3022370"/>
            <a:ext cx="564157" cy="564157"/>
          </a:xfrm>
          <a:prstGeom prst="rect">
            <a:avLst/>
          </a:prstGeom>
        </p:spPr>
      </p:pic>
      <p:pic>
        <p:nvPicPr>
          <p:cNvPr id="26" name="Graphic 25" descr="Lollipop with solid fill">
            <a:extLst>
              <a:ext uri="{FF2B5EF4-FFF2-40B4-BE49-F238E27FC236}">
                <a16:creationId xmlns:a16="http://schemas.microsoft.com/office/drawing/2014/main" id="{EABC32CB-AD85-2659-C452-8481FB2DD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03767" y="5719357"/>
            <a:ext cx="564157" cy="564157"/>
          </a:xfrm>
          <a:prstGeom prst="rect">
            <a:avLst/>
          </a:prstGeom>
        </p:spPr>
      </p:pic>
      <p:pic>
        <p:nvPicPr>
          <p:cNvPr id="33" name="Graphic 32" descr="Lollipop with solid fill">
            <a:extLst>
              <a:ext uri="{FF2B5EF4-FFF2-40B4-BE49-F238E27FC236}">
                <a16:creationId xmlns:a16="http://schemas.microsoft.com/office/drawing/2014/main" id="{D2CC5421-71B7-4778-282B-FF5C89DE5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4566" y="3388483"/>
            <a:ext cx="564157" cy="564157"/>
          </a:xfrm>
          <a:prstGeom prst="rect">
            <a:avLst/>
          </a:prstGeom>
        </p:spPr>
      </p:pic>
      <p:pic>
        <p:nvPicPr>
          <p:cNvPr id="34" name="Graphic 33" descr="Lollipop with solid fill">
            <a:extLst>
              <a:ext uri="{FF2B5EF4-FFF2-40B4-BE49-F238E27FC236}">
                <a16:creationId xmlns:a16="http://schemas.microsoft.com/office/drawing/2014/main" id="{EF55A516-984E-034E-B7CA-65C055602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82763" y="2994130"/>
            <a:ext cx="564157" cy="564157"/>
          </a:xfrm>
          <a:prstGeom prst="rect">
            <a:avLst/>
          </a:prstGeom>
        </p:spPr>
      </p:pic>
      <p:pic>
        <p:nvPicPr>
          <p:cNvPr id="36" name="Graphic 35" descr="Lollipop with solid fill">
            <a:extLst>
              <a:ext uri="{FF2B5EF4-FFF2-40B4-BE49-F238E27FC236}">
                <a16:creationId xmlns:a16="http://schemas.microsoft.com/office/drawing/2014/main" id="{1801DA7C-ECB1-9E11-BFAF-CD3568A24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37638" y="5719356"/>
            <a:ext cx="564157" cy="564157"/>
          </a:xfrm>
          <a:prstGeom prst="rect">
            <a:avLst/>
          </a:prstGeom>
        </p:spPr>
      </p:pic>
      <p:pic>
        <p:nvPicPr>
          <p:cNvPr id="37" name="Graphic 36" descr="Lollipop with solid fill">
            <a:extLst>
              <a:ext uri="{FF2B5EF4-FFF2-40B4-BE49-F238E27FC236}">
                <a16:creationId xmlns:a16="http://schemas.microsoft.com/office/drawing/2014/main" id="{9350D2FB-5C49-49F8-41EB-E221958C8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4492" y="3389843"/>
            <a:ext cx="564157" cy="564157"/>
          </a:xfrm>
          <a:prstGeom prst="rect">
            <a:avLst/>
          </a:prstGeom>
        </p:spPr>
      </p:pic>
      <p:pic>
        <p:nvPicPr>
          <p:cNvPr id="39" name="Graphic 38" descr="Lollipop with solid fill">
            <a:extLst>
              <a:ext uri="{FF2B5EF4-FFF2-40B4-BE49-F238E27FC236}">
                <a16:creationId xmlns:a16="http://schemas.microsoft.com/office/drawing/2014/main" id="{051FEF87-F266-5B8C-EB5F-1F59110B4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4012" y="655389"/>
            <a:ext cx="564157" cy="564157"/>
          </a:xfrm>
          <a:prstGeom prst="rect">
            <a:avLst/>
          </a:prstGeom>
        </p:spPr>
      </p:pic>
      <p:pic>
        <p:nvPicPr>
          <p:cNvPr id="40" name="Graphic 39" descr="Lollipop with solid fill">
            <a:extLst>
              <a:ext uri="{FF2B5EF4-FFF2-40B4-BE49-F238E27FC236}">
                <a16:creationId xmlns:a16="http://schemas.microsoft.com/office/drawing/2014/main" id="{35F554BA-B135-ECAB-0015-E294B09AE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2885" y="656317"/>
            <a:ext cx="564157" cy="564157"/>
          </a:xfrm>
          <a:prstGeom prst="rect">
            <a:avLst/>
          </a:prstGeom>
        </p:spPr>
      </p:pic>
      <p:pic>
        <p:nvPicPr>
          <p:cNvPr id="43" name="Graphic 42" descr="Lollipop with solid fill">
            <a:extLst>
              <a:ext uri="{FF2B5EF4-FFF2-40B4-BE49-F238E27FC236}">
                <a16:creationId xmlns:a16="http://schemas.microsoft.com/office/drawing/2014/main" id="{334FBEC2-BFDF-654D-7712-22F316405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8729" y="642281"/>
            <a:ext cx="564157" cy="564157"/>
          </a:xfrm>
          <a:prstGeom prst="rect">
            <a:avLst/>
          </a:prstGeom>
        </p:spPr>
      </p:pic>
      <p:pic>
        <p:nvPicPr>
          <p:cNvPr id="44" name="Graphic 43" descr="Lollipop with solid fill">
            <a:extLst>
              <a:ext uri="{FF2B5EF4-FFF2-40B4-BE49-F238E27FC236}">
                <a16:creationId xmlns:a16="http://schemas.microsoft.com/office/drawing/2014/main" id="{94BAF71C-FF9E-5BCC-A97B-EBD5B9468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08088" y="3276208"/>
            <a:ext cx="564157" cy="564157"/>
          </a:xfrm>
          <a:prstGeom prst="rect">
            <a:avLst/>
          </a:prstGeom>
        </p:spPr>
      </p:pic>
      <p:pic>
        <p:nvPicPr>
          <p:cNvPr id="46" name="Graphic 45" descr="Lollipop with solid fill">
            <a:extLst>
              <a:ext uri="{FF2B5EF4-FFF2-40B4-BE49-F238E27FC236}">
                <a16:creationId xmlns:a16="http://schemas.microsoft.com/office/drawing/2014/main" id="{95933B42-58FA-8037-AC10-317E6CB30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07102" y="3282123"/>
            <a:ext cx="564157" cy="564157"/>
          </a:xfrm>
          <a:prstGeom prst="rect">
            <a:avLst/>
          </a:prstGeom>
        </p:spPr>
      </p:pic>
      <p:pic>
        <p:nvPicPr>
          <p:cNvPr id="47" name="Graphic 46" descr="Lollipop with solid fill">
            <a:extLst>
              <a:ext uri="{FF2B5EF4-FFF2-40B4-BE49-F238E27FC236}">
                <a16:creationId xmlns:a16="http://schemas.microsoft.com/office/drawing/2014/main" id="{D391EE70-FB55-2D64-49F2-51676CD34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38930" y="3255084"/>
            <a:ext cx="564157" cy="56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14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4C77462-D04C-7D2B-E3DB-A4E7B1120B2C}"/>
              </a:ext>
            </a:extLst>
          </p:cNvPr>
          <p:cNvSpPr/>
          <p:nvPr/>
        </p:nvSpPr>
        <p:spPr>
          <a:xfrm>
            <a:off x="747084" y="2661124"/>
            <a:ext cx="22889831" cy="6305075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FF40FF">
                  <a:alpha val="93276"/>
                  <a:lumMod val="82382"/>
                  <a:lumOff val="17618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/>
              <a:t>Implementation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5138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49C2F933-594E-DC1D-1A93-268AEEF5FC39}"/>
                  </a:ext>
                </a:extLst>
              </p:cNvPr>
              <p:cNvSpPr/>
              <p:nvPr/>
            </p:nvSpPr>
            <p:spPr>
              <a:xfrm>
                <a:off x="1488558" y="768910"/>
                <a:ext cx="12950455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49C2F933-594E-DC1D-1A93-268AEEF5F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58" y="768910"/>
                <a:ext cx="12950455" cy="3927316"/>
              </a:xfrm>
              <a:prstGeom prst="roundRect">
                <a:avLst/>
              </a:prstGeom>
              <a:blipFill>
                <a:blip r:embed="rId2"/>
                <a:stretch>
                  <a:fillRect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45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3960460" y="80853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10122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13413673" y="134540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5A71296A-A58C-D82D-8A26-1BE0019F44AF}"/>
              </a:ext>
            </a:extLst>
          </p:cNvPr>
          <p:cNvSpPr/>
          <p:nvPr/>
        </p:nvSpPr>
        <p:spPr>
          <a:xfrm rot="16200000">
            <a:off x="2376074" y="11073639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71579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4353589" y="180453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CC61BC03-F681-8E95-AF74-F4CB59C6175B}"/>
              </a:ext>
            </a:extLst>
          </p:cNvPr>
          <p:cNvSpPr/>
          <p:nvPr/>
        </p:nvSpPr>
        <p:spPr>
          <a:xfrm rot="16200000">
            <a:off x="2376074" y="11073639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15497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6814319" y="2329671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2376074" y="11073639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4178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here are   children standing in a line. Each child has a rating associated with him/her."/>
              <p:cNvSpPr/>
              <p:nvPr/>
            </p:nvSpPr>
            <p:spPr>
              <a:xfrm>
                <a:off x="1427031" y="309729"/>
                <a:ext cx="21529938" cy="321139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1434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/>
                  <a:t>There are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 children standing in a line. Each child has a rating associated with him/her.</a:t>
                </a:r>
                <a:endParaRPr dirty="0"/>
              </a:p>
            </p:txBody>
          </p:sp>
        </mc:Choice>
        <mc:Fallback xmlns="">
          <p:sp>
            <p:nvSpPr>
              <p:cNvPr id="173" name="There are   children standing in a line. Each child has a rating associated with him/her.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031" y="309729"/>
                <a:ext cx="21529938" cy="3211397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919971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5065152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7567216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712397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528605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73786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7033698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9178879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0876426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Child with balloon with solid fill">
            <a:extLst>
              <a:ext uri="{FF2B5EF4-FFF2-40B4-BE49-F238E27FC236}">
                <a16:creationId xmlns:a16="http://schemas.microsoft.com/office/drawing/2014/main" id="{7E8E4F77-DE5A-B4AF-097B-6EC4CDE90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0193" y="10733972"/>
            <a:ext cx="898579" cy="955865"/>
          </a:xfrm>
          <a:prstGeom prst="rect">
            <a:avLst/>
          </a:prstGeom>
        </p:spPr>
      </p:pic>
      <p:pic>
        <p:nvPicPr>
          <p:cNvPr id="7" name="Graphic 6" descr="Child with balloon with solid fill">
            <a:extLst>
              <a:ext uri="{FF2B5EF4-FFF2-40B4-BE49-F238E27FC236}">
                <a16:creationId xmlns:a16="http://schemas.microsoft.com/office/drawing/2014/main" id="{15D7CC03-68E9-1223-8576-DB20E2590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8905" y="8876899"/>
            <a:ext cx="2533590" cy="2812938"/>
          </a:xfrm>
          <a:prstGeom prst="rect">
            <a:avLst/>
          </a:prstGeom>
        </p:spPr>
      </p:pic>
      <p:pic>
        <p:nvPicPr>
          <p:cNvPr id="8" name="Graphic 7" descr="Child with balloon with solid fill">
            <a:extLst>
              <a:ext uri="{FF2B5EF4-FFF2-40B4-BE49-F238E27FC236}">
                <a16:creationId xmlns:a16="http://schemas.microsoft.com/office/drawing/2014/main" id="{87FED0EE-1FC8-2E42-1328-1EB41D404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5705" y="9863523"/>
            <a:ext cx="1552440" cy="1826314"/>
          </a:xfrm>
          <a:prstGeom prst="rect">
            <a:avLst/>
          </a:prstGeom>
        </p:spPr>
      </p:pic>
      <p:pic>
        <p:nvPicPr>
          <p:cNvPr id="9" name="Graphic 8" descr="Child with balloon with solid fill">
            <a:extLst>
              <a:ext uri="{FF2B5EF4-FFF2-40B4-BE49-F238E27FC236}">
                <a16:creationId xmlns:a16="http://schemas.microsoft.com/office/drawing/2014/main" id="{DBEE8562-D130-1ADC-C7CA-14152D36A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8772" y="4924338"/>
            <a:ext cx="3658349" cy="6765499"/>
          </a:xfrm>
          <a:prstGeom prst="rect">
            <a:avLst/>
          </a:prstGeom>
        </p:spPr>
      </p:pic>
      <p:pic>
        <p:nvPicPr>
          <p:cNvPr id="10" name="Graphic 9" descr="Child with balloon with solid fill">
            <a:extLst>
              <a:ext uri="{FF2B5EF4-FFF2-40B4-BE49-F238E27FC236}">
                <a16:creationId xmlns:a16="http://schemas.microsoft.com/office/drawing/2014/main" id="{5A31AAEC-ECF5-94D1-8023-4A8A02E95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8212" y="7463306"/>
            <a:ext cx="2533590" cy="4226531"/>
          </a:xfrm>
          <a:prstGeom prst="rect">
            <a:avLst/>
          </a:prstGeom>
        </p:spPr>
      </p:pic>
      <p:pic>
        <p:nvPicPr>
          <p:cNvPr id="11" name="Graphic 10" descr="Child with balloon with solid fill">
            <a:extLst>
              <a:ext uri="{FF2B5EF4-FFF2-40B4-BE49-F238E27FC236}">
                <a16:creationId xmlns:a16="http://schemas.microsoft.com/office/drawing/2014/main" id="{8C985123-AB4D-14AA-DF03-E04687333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39258" y="7463306"/>
            <a:ext cx="2533590" cy="4226531"/>
          </a:xfrm>
          <a:prstGeom prst="rect">
            <a:avLst/>
          </a:prstGeom>
        </p:spPr>
      </p:pic>
      <p:pic>
        <p:nvPicPr>
          <p:cNvPr id="12" name="Graphic 11" descr="Child with balloon with solid fill">
            <a:extLst>
              <a:ext uri="{FF2B5EF4-FFF2-40B4-BE49-F238E27FC236}">
                <a16:creationId xmlns:a16="http://schemas.microsoft.com/office/drawing/2014/main" id="{01E2120E-AC80-6271-A10E-45A8121A4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99170" y="7463306"/>
            <a:ext cx="2533590" cy="4226531"/>
          </a:xfrm>
          <a:prstGeom prst="rect">
            <a:avLst/>
          </a:prstGeom>
        </p:spPr>
      </p:pic>
      <p:pic>
        <p:nvPicPr>
          <p:cNvPr id="13" name="Graphic 12" descr="Child with balloon with solid fill">
            <a:extLst>
              <a:ext uri="{FF2B5EF4-FFF2-40B4-BE49-F238E27FC236}">
                <a16:creationId xmlns:a16="http://schemas.microsoft.com/office/drawing/2014/main" id="{D69E61FB-6A35-FA1F-C543-2D17D4952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43348" y="9863523"/>
            <a:ext cx="1552440" cy="1826314"/>
          </a:xfrm>
          <a:prstGeom prst="rect">
            <a:avLst/>
          </a:prstGeom>
        </p:spPr>
      </p:pic>
      <p:pic>
        <p:nvPicPr>
          <p:cNvPr id="14" name="Graphic 13" descr="Child with balloon with solid fill">
            <a:extLst>
              <a:ext uri="{FF2B5EF4-FFF2-40B4-BE49-F238E27FC236}">
                <a16:creationId xmlns:a16="http://schemas.microsoft.com/office/drawing/2014/main" id="{A6FDBD98-F18D-F14E-98D8-5D150E433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91388" y="10733972"/>
            <a:ext cx="898579" cy="955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6831504" y="2782581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2376074" y="11073639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4754946" y="12749092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83264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6737227" y="329802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2376074" y="11073639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25003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13462384" y="134540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4608606" y="824024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22357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13462384" y="134540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6820964" y="12308178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12253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4326279" y="180453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6820964" y="12308178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81142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6814319" y="228519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6820964" y="12308178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3560CB-426D-3ED6-5202-F2CD318EDEAC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07542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6719487" y="329802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6820964" y="12308178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3560CB-426D-3ED6-5202-F2CD318EDEAC}"/>
              </a:ext>
            </a:extLst>
          </p:cNvPr>
          <p:cNvSpPr/>
          <p:nvPr/>
        </p:nvSpPr>
        <p:spPr>
          <a:xfrm>
            <a:off x="18504312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62112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6721907" y="2329671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6820964" y="12308178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3560CB-426D-3ED6-5202-F2CD318EDEAC}"/>
              </a:ext>
            </a:extLst>
          </p:cNvPr>
          <p:cNvSpPr/>
          <p:nvPr/>
        </p:nvSpPr>
        <p:spPr>
          <a:xfrm>
            <a:off x="18504312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78219B-C6CC-B293-6897-FA0385511904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32292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6691753" y="332479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6820964" y="12308178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3560CB-426D-3ED6-5202-F2CD318EDEAC}"/>
              </a:ext>
            </a:extLst>
          </p:cNvPr>
          <p:cNvSpPr/>
          <p:nvPr/>
        </p:nvSpPr>
        <p:spPr>
          <a:xfrm>
            <a:off x="18504312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78219B-C6CC-B293-6897-FA0385511904}"/>
              </a:ext>
            </a:extLst>
          </p:cNvPr>
          <p:cNvSpPr/>
          <p:nvPr/>
        </p:nvSpPr>
        <p:spPr>
          <a:xfrm>
            <a:off x="19552670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26984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13413673" y="134540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9398608" y="5463120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3560CB-426D-3ED6-5202-F2CD318EDEAC}"/>
              </a:ext>
            </a:extLst>
          </p:cNvPr>
          <p:cNvSpPr/>
          <p:nvPr/>
        </p:nvSpPr>
        <p:spPr>
          <a:xfrm>
            <a:off x="18504312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78219B-C6CC-B293-6897-FA0385511904}"/>
              </a:ext>
            </a:extLst>
          </p:cNvPr>
          <p:cNvSpPr/>
          <p:nvPr/>
        </p:nvSpPr>
        <p:spPr>
          <a:xfrm>
            <a:off x="19552670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0DE40B9-BB57-424D-28C1-6BD1A7FA1FC0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4C34713-7454-D9B7-C6D5-CB7BC5BFA157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98477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919971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5065152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7567216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712397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528605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73786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7033698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9178879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0876426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Child with balloon with solid fill">
            <a:extLst>
              <a:ext uri="{FF2B5EF4-FFF2-40B4-BE49-F238E27FC236}">
                <a16:creationId xmlns:a16="http://schemas.microsoft.com/office/drawing/2014/main" id="{7E8E4F77-DE5A-B4AF-097B-6EC4CDE90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0193" y="10733972"/>
            <a:ext cx="898579" cy="955865"/>
          </a:xfrm>
          <a:prstGeom prst="rect">
            <a:avLst/>
          </a:prstGeom>
        </p:spPr>
      </p:pic>
      <p:pic>
        <p:nvPicPr>
          <p:cNvPr id="7" name="Graphic 6" descr="Child with balloon with solid fill">
            <a:extLst>
              <a:ext uri="{FF2B5EF4-FFF2-40B4-BE49-F238E27FC236}">
                <a16:creationId xmlns:a16="http://schemas.microsoft.com/office/drawing/2014/main" id="{15D7CC03-68E9-1223-8576-DB20E2590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38905" y="8876899"/>
            <a:ext cx="2533590" cy="2812938"/>
          </a:xfrm>
          <a:prstGeom prst="rect">
            <a:avLst/>
          </a:prstGeom>
        </p:spPr>
      </p:pic>
      <p:pic>
        <p:nvPicPr>
          <p:cNvPr id="8" name="Graphic 7" descr="Child with balloon with solid fill">
            <a:extLst>
              <a:ext uri="{FF2B5EF4-FFF2-40B4-BE49-F238E27FC236}">
                <a16:creationId xmlns:a16="http://schemas.microsoft.com/office/drawing/2014/main" id="{87FED0EE-1FC8-2E42-1328-1EB41D40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705" y="9863523"/>
            <a:ext cx="1552440" cy="1826314"/>
          </a:xfrm>
          <a:prstGeom prst="rect">
            <a:avLst/>
          </a:prstGeom>
        </p:spPr>
      </p:pic>
      <p:pic>
        <p:nvPicPr>
          <p:cNvPr id="9" name="Graphic 8" descr="Child with balloon with solid fill">
            <a:extLst>
              <a:ext uri="{FF2B5EF4-FFF2-40B4-BE49-F238E27FC236}">
                <a16:creationId xmlns:a16="http://schemas.microsoft.com/office/drawing/2014/main" id="{DBEE8562-D130-1ADC-C7CA-14152D36A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8772" y="4924338"/>
            <a:ext cx="3658349" cy="6765499"/>
          </a:xfrm>
          <a:prstGeom prst="rect">
            <a:avLst/>
          </a:prstGeom>
        </p:spPr>
      </p:pic>
      <p:pic>
        <p:nvPicPr>
          <p:cNvPr id="10" name="Graphic 9" descr="Child with balloon with solid fill">
            <a:extLst>
              <a:ext uri="{FF2B5EF4-FFF2-40B4-BE49-F238E27FC236}">
                <a16:creationId xmlns:a16="http://schemas.microsoft.com/office/drawing/2014/main" id="{5A31AAEC-ECF5-94D1-8023-4A8A02E95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8212" y="7463306"/>
            <a:ext cx="2533590" cy="4226531"/>
          </a:xfrm>
          <a:prstGeom prst="rect">
            <a:avLst/>
          </a:prstGeom>
        </p:spPr>
      </p:pic>
      <p:pic>
        <p:nvPicPr>
          <p:cNvPr id="11" name="Graphic 10" descr="Child with balloon with solid fill">
            <a:extLst>
              <a:ext uri="{FF2B5EF4-FFF2-40B4-BE49-F238E27FC236}">
                <a16:creationId xmlns:a16="http://schemas.microsoft.com/office/drawing/2014/main" id="{8C985123-AB4D-14AA-DF03-E04687333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39258" y="7463306"/>
            <a:ext cx="2533590" cy="4226531"/>
          </a:xfrm>
          <a:prstGeom prst="rect">
            <a:avLst/>
          </a:prstGeom>
        </p:spPr>
      </p:pic>
      <p:pic>
        <p:nvPicPr>
          <p:cNvPr id="12" name="Graphic 11" descr="Child with balloon with solid fill">
            <a:extLst>
              <a:ext uri="{FF2B5EF4-FFF2-40B4-BE49-F238E27FC236}">
                <a16:creationId xmlns:a16="http://schemas.microsoft.com/office/drawing/2014/main" id="{01E2120E-AC80-6271-A10E-45A8121A4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99170" y="7463306"/>
            <a:ext cx="2533590" cy="4226531"/>
          </a:xfrm>
          <a:prstGeom prst="rect">
            <a:avLst/>
          </a:prstGeom>
        </p:spPr>
      </p:pic>
      <p:pic>
        <p:nvPicPr>
          <p:cNvPr id="13" name="Graphic 12" descr="Child with balloon with solid fill">
            <a:extLst>
              <a:ext uri="{FF2B5EF4-FFF2-40B4-BE49-F238E27FC236}">
                <a16:creationId xmlns:a16="http://schemas.microsoft.com/office/drawing/2014/main" id="{D69E61FB-6A35-FA1F-C543-2D17D4952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43348" y="9863523"/>
            <a:ext cx="1552440" cy="1826314"/>
          </a:xfrm>
          <a:prstGeom prst="rect">
            <a:avLst/>
          </a:prstGeom>
        </p:spPr>
      </p:pic>
      <p:pic>
        <p:nvPicPr>
          <p:cNvPr id="14" name="Graphic 13" descr="Child with balloon with solid fill">
            <a:extLst>
              <a:ext uri="{FF2B5EF4-FFF2-40B4-BE49-F238E27FC236}">
                <a16:creationId xmlns:a16="http://schemas.microsoft.com/office/drawing/2014/main" id="{A6FDBD98-F18D-F14E-98D8-5D150E433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91388" y="10733972"/>
            <a:ext cx="898579" cy="955865"/>
          </a:xfrm>
          <a:prstGeom prst="rect">
            <a:avLst/>
          </a:prstGeom>
        </p:spPr>
      </p:pic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F953A73-E5C4-A438-E39D-BE37786EA56B}"/>
              </a:ext>
            </a:extLst>
          </p:cNvPr>
          <p:cNvSpPr/>
          <p:nvPr/>
        </p:nvSpPr>
        <p:spPr>
          <a:xfrm>
            <a:off x="873936" y="494641"/>
            <a:ext cx="21529938" cy="3950881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/>
              <a:t>You should distribute candies to the children such that 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/>
              <a:t>Each child gets at least one candy.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/>
              <a:t>A higher rated child get more candies than his/her lower rated neighbour</a:t>
            </a:r>
            <a:endParaRPr dirty="0"/>
          </a:p>
        </p:txBody>
      </p:sp>
      <p:pic>
        <p:nvPicPr>
          <p:cNvPr id="15" name="Graphic 14" descr="Lollipop with solid fill">
            <a:extLst>
              <a:ext uri="{FF2B5EF4-FFF2-40B4-BE49-F238E27FC236}">
                <a16:creationId xmlns:a16="http://schemas.microsoft.com/office/drawing/2014/main" id="{B6447659-6716-71B6-7FDD-40BD06AF8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20349" y="8891234"/>
            <a:ext cx="564157" cy="564157"/>
          </a:xfrm>
          <a:prstGeom prst="rect">
            <a:avLst/>
          </a:prstGeom>
        </p:spPr>
      </p:pic>
      <p:pic>
        <p:nvPicPr>
          <p:cNvPr id="24" name="Graphic 23" descr="Lollipop with solid fill">
            <a:extLst>
              <a:ext uri="{FF2B5EF4-FFF2-40B4-BE49-F238E27FC236}">
                <a16:creationId xmlns:a16="http://schemas.microsoft.com/office/drawing/2014/main" id="{620EEA81-517B-3424-6781-C2AC191DE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5152" y="6755330"/>
            <a:ext cx="564157" cy="564157"/>
          </a:xfrm>
          <a:prstGeom prst="rect">
            <a:avLst/>
          </a:prstGeom>
        </p:spPr>
      </p:pic>
      <p:pic>
        <p:nvPicPr>
          <p:cNvPr id="25" name="Graphic 24" descr="Lollipop with solid fill">
            <a:extLst>
              <a:ext uri="{FF2B5EF4-FFF2-40B4-BE49-F238E27FC236}">
                <a16:creationId xmlns:a16="http://schemas.microsoft.com/office/drawing/2014/main" id="{FACCAE9B-D8E8-E985-7BDA-110D33ACA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9309" y="6743986"/>
            <a:ext cx="564157" cy="564157"/>
          </a:xfrm>
          <a:prstGeom prst="rect">
            <a:avLst/>
          </a:prstGeom>
        </p:spPr>
      </p:pic>
      <p:pic>
        <p:nvPicPr>
          <p:cNvPr id="26" name="Graphic 25" descr="Lollipop with solid fill">
            <a:extLst>
              <a:ext uri="{FF2B5EF4-FFF2-40B4-BE49-F238E27FC236}">
                <a16:creationId xmlns:a16="http://schemas.microsoft.com/office/drawing/2014/main" id="{D206E2AF-98B2-E5ED-86A2-AC4FF3CAA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5974" y="9863523"/>
            <a:ext cx="564157" cy="564157"/>
          </a:xfrm>
          <a:prstGeom prst="rect">
            <a:avLst/>
          </a:prstGeom>
        </p:spPr>
      </p:pic>
      <p:pic>
        <p:nvPicPr>
          <p:cNvPr id="33" name="Graphic 32" descr="Lollipop with solid fill">
            <a:extLst>
              <a:ext uri="{FF2B5EF4-FFF2-40B4-BE49-F238E27FC236}">
                <a16:creationId xmlns:a16="http://schemas.microsoft.com/office/drawing/2014/main" id="{1FF7690D-851A-E047-10B0-D69B87EB0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8618" y="5941079"/>
            <a:ext cx="564157" cy="564157"/>
          </a:xfrm>
          <a:prstGeom prst="rect">
            <a:avLst/>
          </a:prstGeom>
        </p:spPr>
      </p:pic>
      <p:pic>
        <p:nvPicPr>
          <p:cNvPr id="34" name="Graphic 33" descr="Lollipop with solid fill">
            <a:extLst>
              <a:ext uri="{FF2B5EF4-FFF2-40B4-BE49-F238E27FC236}">
                <a16:creationId xmlns:a16="http://schemas.microsoft.com/office/drawing/2014/main" id="{C0D9CFB7-C04C-0976-1089-D427B6F10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12775" y="5929735"/>
            <a:ext cx="564157" cy="564157"/>
          </a:xfrm>
          <a:prstGeom prst="rect">
            <a:avLst/>
          </a:prstGeom>
        </p:spPr>
      </p:pic>
      <p:pic>
        <p:nvPicPr>
          <p:cNvPr id="35" name="Graphic 34" descr="Lollipop with solid fill">
            <a:extLst>
              <a:ext uri="{FF2B5EF4-FFF2-40B4-BE49-F238E27FC236}">
                <a16:creationId xmlns:a16="http://schemas.microsoft.com/office/drawing/2014/main" id="{E93DA506-D0A3-4E58-6E33-3F13BB7AC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44142" y="7987397"/>
            <a:ext cx="564157" cy="564157"/>
          </a:xfrm>
          <a:prstGeom prst="rect">
            <a:avLst/>
          </a:prstGeom>
        </p:spPr>
      </p:pic>
      <p:pic>
        <p:nvPicPr>
          <p:cNvPr id="36" name="Graphic 35" descr="Lollipop with solid fill">
            <a:extLst>
              <a:ext uri="{FF2B5EF4-FFF2-40B4-BE49-F238E27FC236}">
                <a16:creationId xmlns:a16="http://schemas.microsoft.com/office/drawing/2014/main" id="{FFC8E37C-B27D-D132-817E-FBC252360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74164" y="6634203"/>
            <a:ext cx="564157" cy="564157"/>
          </a:xfrm>
          <a:prstGeom prst="rect">
            <a:avLst/>
          </a:prstGeom>
        </p:spPr>
      </p:pic>
      <p:pic>
        <p:nvPicPr>
          <p:cNvPr id="37" name="Graphic 36" descr="Lollipop with solid fill">
            <a:extLst>
              <a:ext uri="{FF2B5EF4-FFF2-40B4-BE49-F238E27FC236}">
                <a16:creationId xmlns:a16="http://schemas.microsoft.com/office/drawing/2014/main" id="{E636CE62-0647-DEB3-65E3-B2410A690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38321" y="6622859"/>
            <a:ext cx="564157" cy="564157"/>
          </a:xfrm>
          <a:prstGeom prst="rect">
            <a:avLst/>
          </a:prstGeom>
        </p:spPr>
      </p:pic>
      <p:pic>
        <p:nvPicPr>
          <p:cNvPr id="38" name="Graphic 37" descr="Lollipop with solid fill">
            <a:extLst>
              <a:ext uri="{FF2B5EF4-FFF2-40B4-BE49-F238E27FC236}">
                <a16:creationId xmlns:a16="http://schemas.microsoft.com/office/drawing/2014/main" id="{0CB8523B-5D7A-9236-4BFD-E752CBDE2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58598" y="9831299"/>
            <a:ext cx="564157" cy="564157"/>
          </a:xfrm>
          <a:prstGeom prst="rect">
            <a:avLst/>
          </a:prstGeom>
        </p:spPr>
      </p:pic>
      <p:pic>
        <p:nvPicPr>
          <p:cNvPr id="39" name="Graphic 38" descr="Lollipop with solid fill">
            <a:extLst>
              <a:ext uri="{FF2B5EF4-FFF2-40B4-BE49-F238E27FC236}">
                <a16:creationId xmlns:a16="http://schemas.microsoft.com/office/drawing/2014/main" id="{4998FDBA-533C-F355-2549-28F9A9F25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08724" y="9011729"/>
            <a:ext cx="564157" cy="564157"/>
          </a:xfrm>
          <a:prstGeom prst="rect">
            <a:avLst/>
          </a:prstGeom>
        </p:spPr>
      </p:pic>
      <p:pic>
        <p:nvPicPr>
          <p:cNvPr id="40" name="Graphic 39" descr="Lollipop with solid fill">
            <a:extLst>
              <a:ext uri="{FF2B5EF4-FFF2-40B4-BE49-F238E27FC236}">
                <a16:creationId xmlns:a16="http://schemas.microsoft.com/office/drawing/2014/main" id="{375F49EE-2E92-CE4A-B1B1-C50899B87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72881" y="9000385"/>
            <a:ext cx="564157" cy="564157"/>
          </a:xfrm>
          <a:prstGeom prst="rect">
            <a:avLst/>
          </a:prstGeom>
        </p:spPr>
      </p:pic>
      <p:pic>
        <p:nvPicPr>
          <p:cNvPr id="43" name="Graphic 42" descr="Lollipop with solid fill">
            <a:extLst>
              <a:ext uri="{FF2B5EF4-FFF2-40B4-BE49-F238E27FC236}">
                <a16:creationId xmlns:a16="http://schemas.microsoft.com/office/drawing/2014/main" id="{9217E411-A630-197A-581E-B8B7C8FED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11031" y="6755330"/>
            <a:ext cx="564157" cy="564157"/>
          </a:xfrm>
          <a:prstGeom prst="rect">
            <a:avLst/>
          </a:prstGeom>
        </p:spPr>
      </p:pic>
      <p:pic>
        <p:nvPicPr>
          <p:cNvPr id="44" name="Graphic 43" descr="Lollipop with solid fill">
            <a:extLst>
              <a:ext uri="{FF2B5EF4-FFF2-40B4-BE49-F238E27FC236}">
                <a16:creationId xmlns:a16="http://schemas.microsoft.com/office/drawing/2014/main" id="{03221FCD-3FEE-81A8-CE4E-892A7CA1E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75188" y="6743986"/>
            <a:ext cx="564157" cy="564157"/>
          </a:xfrm>
          <a:prstGeom prst="rect">
            <a:avLst/>
          </a:prstGeom>
        </p:spPr>
      </p:pic>
      <p:pic>
        <p:nvPicPr>
          <p:cNvPr id="45" name="Graphic 44" descr="Lollipop with solid fill">
            <a:extLst>
              <a:ext uri="{FF2B5EF4-FFF2-40B4-BE49-F238E27FC236}">
                <a16:creationId xmlns:a16="http://schemas.microsoft.com/office/drawing/2014/main" id="{DDA2EB1A-B792-0648-3DBF-D6B15CCE8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39345" y="6733091"/>
            <a:ext cx="564157" cy="56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46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13413673" y="134540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12221511" y="959464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3560CB-426D-3ED6-5202-F2CD318EDEAC}"/>
              </a:ext>
            </a:extLst>
          </p:cNvPr>
          <p:cNvSpPr/>
          <p:nvPr/>
        </p:nvSpPr>
        <p:spPr>
          <a:xfrm>
            <a:off x="18504312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78219B-C6CC-B293-6897-FA0385511904}"/>
              </a:ext>
            </a:extLst>
          </p:cNvPr>
          <p:cNvSpPr/>
          <p:nvPr/>
        </p:nvSpPr>
        <p:spPr>
          <a:xfrm>
            <a:off x="19552670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0DE40B9-BB57-424D-28C1-6BD1A7FA1FC0}"/>
              </a:ext>
            </a:extLst>
          </p:cNvPr>
          <p:cNvSpPr/>
          <p:nvPr/>
        </p:nvSpPr>
        <p:spPr>
          <a:xfrm>
            <a:off x="20601028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4C34713-7454-D9B7-C6D5-CB7BC5BFA157}"/>
              </a:ext>
            </a:extLst>
          </p:cNvPr>
          <p:cNvSpPr/>
          <p:nvPr/>
        </p:nvSpPr>
        <p:spPr>
          <a:xfrm>
            <a:off x="21670995" y="539654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70532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13413673" y="134540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14435113" y="8340393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3560CB-426D-3ED6-5202-F2CD318EDEAC}"/>
              </a:ext>
            </a:extLst>
          </p:cNvPr>
          <p:cNvSpPr/>
          <p:nvPr/>
        </p:nvSpPr>
        <p:spPr>
          <a:xfrm>
            <a:off x="18504312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78219B-C6CC-B293-6897-FA0385511904}"/>
              </a:ext>
            </a:extLst>
          </p:cNvPr>
          <p:cNvSpPr/>
          <p:nvPr/>
        </p:nvSpPr>
        <p:spPr>
          <a:xfrm>
            <a:off x="19552670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0DE40B9-BB57-424D-28C1-6BD1A7FA1FC0}"/>
              </a:ext>
            </a:extLst>
          </p:cNvPr>
          <p:cNvSpPr/>
          <p:nvPr/>
        </p:nvSpPr>
        <p:spPr>
          <a:xfrm>
            <a:off x="20601028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4C34713-7454-D9B7-C6D5-CB7BC5BFA157}"/>
              </a:ext>
            </a:extLst>
          </p:cNvPr>
          <p:cNvSpPr/>
          <p:nvPr/>
        </p:nvSpPr>
        <p:spPr>
          <a:xfrm>
            <a:off x="21670995" y="539654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36976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13413673" y="134540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16819100" y="824024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3560CB-426D-3ED6-5202-F2CD318EDEAC}"/>
              </a:ext>
            </a:extLst>
          </p:cNvPr>
          <p:cNvSpPr/>
          <p:nvPr/>
        </p:nvSpPr>
        <p:spPr>
          <a:xfrm>
            <a:off x="18504312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78219B-C6CC-B293-6897-FA0385511904}"/>
              </a:ext>
            </a:extLst>
          </p:cNvPr>
          <p:cNvSpPr/>
          <p:nvPr/>
        </p:nvSpPr>
        <p:spPr>
          <a:xfrm>
            <a:off x="19552670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0DE40B9-BB57-424D-28C1-6BD1A7FA1FC0}"/>
              </a:ext>
            </a:extLst>
          </p:cNvPr>
          <p:cNvSpPr/>
          <p:nvPr/>
        </p:nvSpPr>
        <p:spPr>
          <a:xfrm>
            <a:off x="20601028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4C34713-7454-D9B7-C6D5-CB7BC5BFA157}"/>
              </a:ext>
            </a:extLst>
          </p:cNvPr>
          <p:cNvSpPr/>
          <p:nvPr/>
        </p:nvSpPr>
        <p:spPr>
          <a:xfrm>
            <a:off x="21670995" y="539654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54094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13413673" y="134540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18695630" y="1098170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3560CB-426D-3ED6-5202-F2CD318EDEAC}"/>
              </a:ext>
            </a:extLst>
          </p:cNvPr>
          <p:cNvSpPr/>
          <p:nvPr/>
        </p:nvSpPr>
        <p:spPr>
          <a:xfrm>
            <a:off x="18504312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78219B-C6CC-B293-6897-FA0385511904}"/>
              </a:ext>
            </a:extLst>
          </p:cNvPr>
          <p:cNvSpPr/>
          <p:nvPr/>
        </p:nvSpPr>
        <p:spPr>
          <a:xfrm>
            <a:off x="19552670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0DE40B9-BB57-424D-28C1-6BD1A7FA1FC0}"/>
              </a:ext>
            </a:extLst>
          </p:cNvPr>
          <p:cNvSpPr/>
          <p:nvPr/>
        </p:nvSpPr>
        <p:spPr>
          <a:xfrm>
            <a:off x="20601028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4C34713-7454-D9B7-C6D5-CB7BC5BFA157}"/>
              </a:ext>
            </a:extLst>
          </p:cNvPr>
          <p:cNvSpPr/>
          <p:nvPr/>
        </p:nvSpPr>
        <p:spPr>
          <a:xfrm>
            <a:off x="21670995" y="539654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4D6DC07-8E3F-F877-0E77-E9A77108E84D}"/>
              </a:ext>
            </a:extLst>
          </p:cNvPr>
          <p:cNvSpPr/>
          <p:nvPr/>
        </p:nvSpPr>
        <p:spPr>
          <a:xfrm>
            <a:off x="18861319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60194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5" y="83195"/>
                <a:ext cx="12534172" cy="3927316"/>
              </a:xfrm>
              <a:prstGeom prst="roundRect">
                <a:avLst/>
              </a:prstGeom>
              <a:blipFill>
                <a:blip r:embed="rId2"/>
                <a:stretch>
                  <a:fillRect l="-101"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5329004-A97A-1EAA-8015-A165EB1D80C3}"/>
              </a:ext>
            </a:extLst>
          </p:cNvPr>
          <p:cNvSpPr/>
          <p:nvPr/>
        </p:nvSpPr>
        <p:spPr>
          <a:xfrm rot="10800000">
            <a:off x="13413673" y="134540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40B5D09-52DB-FB58-2684-737DA3DB26DB}"/>
              </a:ext>
            </a:extLst>
          </p:cNvPr>
          <p:cNvSpPr/>
          <p:nvPr/>
        </p:nvSpPr>
        <p:spPr>
          <a:xfrm>
            <a:off x="14616124" y="550861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E0E467B-E2FE-B063-BCBC-792D2AAC5954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F1886B-1B66-BFCC-2644-2AFBB66ADC2E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7B513A8-2508-2B33-7BE1-6A07C7F0F95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FA6AFA4-991D-D014-C715-A8A330B92CA7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B37ECFF-EAF9-ED70-4007-3823A7B3BBA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484069-AA0A-E5E2-35EC-844755E14412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CC0B9FF8-605E-E64B-2CDF-BA08256DB72B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A40B850-3CD7-DFE5-5ACE-D95318528303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12D743B-E26C-CD5F-5CCD-5F75425CE84A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4B41E0-A853-E5BD-945D-D5EB1BB01104}"/>
              </a:ext>
            </a:extLst>
          </p:cNvPr>
          <p:cNvSpPr/>
          <p:nvPr/>
        </p:nvSpPr>
        <p:spPr>
          <a:xfrm rot="16200000">
            <a:off x="21044493" y="12433619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DA34F-9ECE-8070-EE08-BAA703602BD0}"/>
              </a:ext>
            </a:extLst>
          </p:cNvPr>
          <p:cNvSpPr/>
          <p:nvPr/>
        </p:nvSpPr>
        <p:spPr>
          <a:xfrm>
            <a:off x="17435746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3560CB-426D-3ED6-5202-F2CD318EDEAC}"/>
              </a:ext>
            </a:extLst>
          </p:cNvPr>
          <p:cNvSpPr/>
          <p:nvPr/>
        </p:nvSpPr>
        <p:spPr>
          <a:xfrm>
            <a:off x="18504312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78219B-C6CC-B293-6897-FA0385511904}"/>
              </a:ext>
            </a:extLst>
          </p:cNvPr>
          <p:cNvSpPr/>
          <p:nvPr/>
        </p:nvSpPr>
        <p:spPr>
          <a:xfrm>
            <a:off x="19552670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0DE40B9-BB57-424D-28C1-6BD1A7FA1FC0}"/>
              </a:ext>
            </a:extLst>
          </p:cNvPr>
          <p:cNvSpPr/>
          <p:nvPr/>
        </p:nvSpPr>
        <p:spPr>
          <a:xfrm>
            <a:off x="20601028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4C34713-7454-D9B7-C6D5-CB7BC5BFA157}"/>
              </a:ext>
            </a:extLst>
          </p:cNvPr>
          <p:cNvSpPr/>
          <p:nvPr/>
        </p:nvSpPr>
        <p:spPr>
          <a:xfrm>
            <a:off x="21670995" y="539654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4D6DC07-8E3F-F877-0E77-E9A77108E84D}"/>
              </a:ext>
            </a:extLst>
          </p:cNvPr>
          <p:cNvSpPr/>
          <p:nvPr/>
        </p:nvSpPr>
        <p:spPr>
          <a:xfrm>
            <a:off x="22787563" y="55086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87295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701955" y="0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55" y="0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417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39" name="!!obj1">
            <a:extLst>
              <a:ext uri="{FF2B5EF4-FFF2-40B4-BE49-F238E27FC236}">
                <a16:creationId xmlns:a16="http://schemas.microsoft.com/office/drawing/2014/main" id="{173F5F28-A7A8-B74F-BE54-1F28A6FBF1F1}"/>
              </a:ext>
            </a:extLst>
          </p:cNvPr>
          <p:cNvSpPr/>
          <p:nvPr/>
        </p:nvSpPr>
        <p:spPr>
          <a:xfrm>
            <a:off x="3586997" y="93160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0372666-F697-0DFB-AE5F-00A01262A435}"/>
              </a:ext>
            </a:extLst>
          </p:cNvPr>
          <p:cNvSpPr/>
          <p:nvPr/>
        </p:nvSpPr>
        <p:spPr>
          <a:xfrm>
            <a:off x="4655563" y="93160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obj40">
            <a:extLst>
              <a:ext uri="{FF2B5EF4-FFF2-40B4-BE49-F238E27FC236}">
                <a16:creationId xmlns:a16="http://schemas.microsoft.com/office/drawing/2014/main" id="{6C4C1665-30BE-BE19-D146-7900D509150C}"/>
              </a:ext>
            </a:extLst>
          </p:cNvPr>
          <p:cNvSpPr/>
          <p:nvPr/>
        </p:nvSpPr>
        <p:spPr>
          <a:xfrm>
            <a:off x="5703921" y="93160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4CBF56-C3A7-3EC9-8621-E281C7D8152F}"/>
              </a:ext>
            </a:extLst>
          </p:cNvPr>
          <p:cNvSpPr/>
          <p:nvPr/>
        </p:nvSpPr>
        <p:spPr>
          <a:xfrm>
            <a:off x="6752279" y="93160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7822246" y="92039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8938814" y="93160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728437" y="689284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40740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39" name="!!obj1">
            <a:extLst>
              <a:ext uri="{FF2B5EF4-FFF2-40B4-BE49-F238E27FC236}">
                <a16:creationId xmlns:a16="http://schemas.microsoft.com/office/drawing/2014/main" id="{173F5F28-A7A8-B74F-BE54-1F28A6FBF1F1}"/>
              </a:ext>
            </a:extLst>
          </p:cNvPr>
          <p:cNvSpPr/>
          <p:nvPr/>
        </p:nvSpPr>
        <p:spPr>
          <a:xfrm>
            <a:off x="4772514" y="5601475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0372666-F697-0DFB-AE5F-00A01262A435}"/>
              </a:ext>
            </a:extLst>
          </p:cNvPr>
          <p:cNvSpPr/>
          <p:nvPr/>
        </p:nvSpPr>
        <p:spPr>
          <a:xfrm>
            <a:off x="3855986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obj40">
            <a:extLst>
              <a:ext uri="{FF2B5EF4-FFF2-40B4-BE49-F238E27FC236}">
                <a16:creationId xmlns:a16="http://schemas.microsoft.com/office/drawing/2014/main" id="{6C4C1665-30BE-BE19-D146-7900D509150C}"/>
              </a:ext>
            </a:extLst>
          </p:cNvPr>
          <p:cNvSpPr/>
          <p:nvPr/>
        </p:nvSpPr>
        <p:spPr>
          <a:xfrm>
            <a:off x="4904344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4CBF56-C3A7-3EC9-8621-E281C7D8152F}"/>
              </a:ext>
            </a:extLst>
          </p:cNvPr>
          <p:cNvSpPr/>
          <p:nvPr/>
        </p:nvSpPr>
        <p:spPr>
          <a:xfrm>
            <a:off x="5952702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7022669" y="92046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8139237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552670" y="1086556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90479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39" name="!!obj1">
            <a:extLst>
              <a:ext uri="{FF2B5EF4-FFF2-40B4-BE49-F238E27FC236}">
                <a16:creationId xmlns:a16="http://schemas.microsoft.com/office/drawing/2014/main" id="{173F5F28-A7A8-B74F-BE54-1F28A6FBF1F1}"/>
              </a:ext>
            </a:extLst>
          </p:cNvPr>
          <p:cNvSpPr/>
          <p:nvPr/>
        </p:nvSpPr>
        <p:spPr>
          <a:xfrm>
            <a:off x="4772514" y="5601475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0372666-F697-0DFB-AE5F-00A01262A435}"/>
              </a:ext>
            </a:extLst>
          </p:cNvPr>
          <p:cNvSpPr/>
          <p:nvPr/>
        </p:nvSpPr>
        <p:spPr>
          <a:xfrm>
            <a:off x="3855986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obj40">
            <a:extLst>
              <a:ext uri="{FF2B5EF4-FFF2-40B4-BE49-F238E27FC236}">
                <a16:creationId xmlns:a16="http://schemas.microsoft.com/office/drawing/2014/main" id="{6C4C1665-30BE-BE19-D146-7900D509150C}"/>
              </a:ext>
            </a:extLst>
          </p:cNvPr>
          <p:cNvSpPr/>
          <p:nvPr/>
        </p:nvSpPr>
        <p:spPr>
          <a:xfrm>
            <a:off x="4904344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4CBF56-C3A7-3EC9-8621-E281C7D8152F}"/>
              </a:ext>
            </a:extLst>
          </p:cNvPr>
          <p:cNvSpPr/>
          <p:nvPr/>
        </p:nvSpPr>
        <p:spPr>
          <a:xfrm>
            <a:off x="5952702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7022669" y="92046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8139237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20152695" y="1654710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99397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39" name="!!obj1">
            <a:extLst>
              <a:ext uri="{FF2B5EF4-FFF2-40B4-BE49-F238E27FC236}">
                <a16:creationId xmlns:a16="http://schemas.microsoft.com/office/drawing/2014/main" id="{173F5F28-A7A8-B74F-BE54-1F28A6FBF1F1}"/>
              </a:ext>
            </a:extLst>
          </p:cNvPr>
          <p:cNvSpPr/>
          <p:nvPr/>
        </p:nvSpPr>
        <p:spPr>
          <a:xfrm>
            <a:off x="4772514" y="5601475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0372666-F697-0DFB-AE5F-00A01262A435}"/>
              </a:ext>
            </a:extLst>
          </p:cNvPr>
          <p:cNvSpPr/>
          <p:nvPr/>
        </p:nvSpPr>
        <p:spPr>
          <a:xfrm>
            <a:off x="3855986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obj40">
            <a:extLst>
              <a:ext uri="{FF2B5EF4-FFF2-40B4-BE49-F238E27FC236}">
                <a16:creationId xmlns:a16="http://schemas.microsoft.com/office/drawing/2014/main" id="{6C4C1665-30BE-BE19-D146-7900D509150C}"/>
              </a:ext>
            </a:extLst>
          </p:cNvPr>
          <p:cNvSpPr/>
          <p:nvPr/>
        </p:nvSpPr>
        <p:spPr>
          <a:xfrm>
            <a:off x="4904344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4CBF56-C3A7-3EC9-8621-E281C7D8152F}"/>
              </a:ext>
            </a:extLst>
          </p:cNvPr>
          <p:cNvSpPr/>
          <p:nvPr/>
        </p:nvSpPr>
        <p:spPr>
          <a:xfrm>
            <a:off x="5952702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7022669" y="92046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8139237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22507598" y="2102579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80427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919971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5065152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7567216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712397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528605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673786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7033698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9178879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0876426" y="119774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Child with balloon with solid fill">
            <a:extLst>
              <a:ext uri="{FF2B5EF4-FFF2-40B4-BE49-F238E27FC236}">
                <a16:creationId xmlns:a16="http://schemas.microsoft.com/office/drawing/2014/main" id="{7E8E4F77-DE5A-B4AF-097B-6EC4CDE90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0193" y="10733972"/>
            <a:ext cx="898579" cy="955865"/>
          </a:xfrm>
          <a:prstGeom prst="rect">
            <a:avLst/>
          </a:prstGeom>
        </p:spPr>
      </p:pic>
      <p:pic>
        <p:nvPicPr>
          <p:cNvPr id="7" name="Graphic 6" descr="Child with balloon with solid fill">
            <a:extLst>
              <a:ext uri="{FF2B5EF4-FFF2-40B4-BE49-F238E27FC236}">
                <a16:creationId xmlns:a16="http://schemas.microsoft.com/office/drawing/2014/main" id="{15D7CC03-68E9-1223-8576-DB20E2590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38905" y="8876899"/>
            <a:ext cx="2533590" cy="2812938"/>
          </a:xfrm>
          <a:prstGeom prst="rect">
            <a:avLst/>
          </a:prstGeom>
        </p:spPr>
      </p:pic>
      <p:pic>
        <p:nvPicPr>
          <p:cNvPr id="8" name="Graphic 7" descr="Child with balloon with solid fill">
            <a:extLst>
              <a:ext uri="{FF2B5EF4-FFF2-40B4-BE49-F238E27FC236}">
                <a16:creationId xmlns:a16="http://schemas.microsoft.com/office/drawing/2014/main" id="{87FED0EE-1FC8-2E42-1328-1EB41D40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705" y="9863523"/>
            <a:ext cx="1552440" cy="1826314"/>
          </a:xfrm>
          <a:prstGeom prst="rect">
            <a:avLst/>
          </a:prstGeom>
        </p:spPr>
      </p:pic>
      <p:pic>
        <p:nvPicPr>
          <p:cNvPr id="9" name="Graphic 8" descr="Child with balloon with solid fill">
            <a:extLst>
              <a:ext uri="{FF2B5EF4-FFF2-40B4-BE49-F238E27FC236}">
                <a16:creationId xmlns:a16="http://schemas.microsoft.com/office/drawing/2014/main" id="{DBEE8562-D130-1ADC-C7CA-14152D36A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8772" y="4924338"/>
            <a:ext cx="3658349" cy="6765499"/>
          </a:xfrm>
          <a:prstGeom prst="rect">
            <a:avLst/>
          </a:prstGeom>
        </p:spPr>
      </p:pic>
      <p:pic>
        <p:nvPicPr>
          <p:cNvPr id="10" name="Graphic 9" descr="Child with balloon with solid fill">
            <a:extLst>
              <a:ext uri="{FF2B5EF4-FFF2-40B4-BE49-F238E27FC236}">
                <a16:creationId xmlns:a16="http://schemas.microsoft.com/office/drawing/2014/main" id="{5A31AAEC-ECF5-94D1-8023-4A8A02E95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8212" y="7463306"/>
            <a:ext cx="2533590" cy="4226531"/>
          </a:xfrm>
          <a:prstGeom prst="rect">
            <a:avLst/>
          </a:prstGeom>
        </p:spPr>
      </p:pic>
      <p:pic>
        <p:nvPicPr>
          <p:cNvPr id="11" name="Graphic 10" descr="Child with balloon with solid fill">
            <a:extLst>
              <a:ext uri="{FF2B5EF4-FFF2-40B4-BE49-F238E27FC236}">
                <a16:creationId xmlns:a16="http://schemas.microsoft.com/office/drawing/2014/main" id="{8C985123-AB4D-14AA-DF03-E04687333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39258" y="7463306"/>
            <a:ext cx="2533590" cy="4226531"/>
          </a:xfrm>
          <a:prstGeom prst="rect">
            <a:avLst/>
          </a:prstGeom>
        </p:spPr>
      </p:pic>
      <p:pic>
        <p:nvPicPr>
          <p:cNvPr id="12" name="Graphic 11" descr="Child with balloon with solid fill">
            <a:extLst>
              <a:ext uri="{FF2B5EF4-FFF2-40B4-BE49-F238E27FC236}">
                <a16:creationId xmlns:a16="http://schemas.microsoft.com/office/drawing/2014/main" id="{01E2120E-AC80-6271-A10E-45A8121A4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99170" y="7463306"/>
            <a:ext cx="2533590" cy="4226531"/>
          </a:xfrm>
          <a:prstGeom prst="rect">
            <a:avLst/>
          </a:prstGeom>
        </p:spPr>
      </p:pic>
      <p:pic>
        <p:nvPicPr>
          <p:cNvPr id="13" name="Graphic 12" descr="Child with balloon with solid fill">
            <a:extLst>
              <a:ext uri="{FF2B5EF4-FFF2-40B4-BE49-F238E27FC236}">
                <a16:creationId xmlns:a16="http://schemas.microsoft.com/office/drawing/2014/main" id="{D69E61FB-6A35-FA1F-C543-2D17D4952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43348" y="9863523"/>
            <a:ext cx="1552440" cy="1826314"/>
          </a:xfrm>
          <a:prstGeom prst="rect">
            <a:avLst/>
          </a:prstGeom>
        </p:spPr>
      </p:pic>
      <p:pic>
        <p:nvPicPr>
          <p:cNvPr id="14" name="Graphic 13" descr="Child with balloon with solid fill">
            <a:extLst>
              <a:ext uri="{FF2B5EF4-FFF2-40B4-BE49-F238E27FC236}">
                <a16:creationId xmlns:a16="http://schemas.microsoft.com/office/drawing/2014/main" id="{A6FDBD98-F18D-F14E-98D8-5D150E433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91388" y="10733972"/>
            <a:ext cx="898579" cy="955865"/>
          </a:xfrm>
          <a:prstGeom prst="rect">
            <a:avLst/>
          </a:prstGeom>
        </p:spPr>
      </p:pic>
      <p:pic>
        <p:nvPicPr>
          <p:cNvPr id="15" name="Graphic 14" descr="Lollipop with solid fill">
            <a:extLst>
              <a:ext uri="{FF2B5EF4-FFF2-40B4-BE49-F238E27FC236}">
                <a16:creationId xmlns:a16="http://schemas.microsoft.com/office/drawing/2014/main" id="{B6447659-6716-71B6-7FDD-40BD06AF8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20349" y="8891234"/>
            <a:ext cx="564157" cy="564157"/>
          </a:xfrm>
          <a:prstGeom prst="rect">
            <a:avLst/>
          </a:prstGeom>
        </p:spPr>
      </p:pic>
      <p:pic>
        <p:nvPicPr>
          <p:cNvPr id="24" name="Graphic 23" descr="Lollipop with solid fill">
            <a:extLst>
              <a:ext uri="{FF2B5EF4-FFF2-40B4-BE49-F238E27FC236}">
                <a16:creationId xmlns:a16="http://schemas.microsoft.com/office/drawing/2014/main" id="{620EEA81-517B-3424-6781-C2AC191DE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5152" y="6755330"/>
            <a:ext cx="564157" cy="564157"/>
          </a:xfrm>
          <a:prstGeom prst="rect">
            <a:avLst/>
          </a:prstGeom>
        </p:spPr>
      </p:pic>
      <p:pic>
        <p:nvPicPr>
          <p:cNvPr id="25" name="Graphic 24" descr="Lollipop with solid fill">
            <a:extLst>
              <a:ext uri="{FF2B5EF4-FFF2-40B4-BE49-F238E27FC236}">
                <a16:creationId xmlns:a16="http://schemas.microsoft.com/office/drawing/2014/main" id="{FACCAE9B-D8E8-E985-7BDA-110D33ACA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9309" y="6743986"/>
            <a:ext cx="564157" cy="564157"/>
          </a:xfrm>
          <a:prstGeom prst="rect">
            <a:avLst/>
          </a:prstGeom>
        </p:spPr>
      </p:pic>
      <p:pic>
        <p:nvPicPr>
          <p:cNvPr id="26" name="Graphic 25" descr="Lollipop with solid fill">
            <a:extLst>
              <a:ext uri="{FF2B5EF4-FFF2-40B4-BE49-F238E27FC236}">
                <a16:creationId xmlns:a16="http://schemas.microsoft.com/office/drawing/2014/main" id="{D206E2AF-98B2-E5ED-86A2-AC4FF3CAA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5974" y="9863523"/>
            <a:ext cx="564157" cy="564157"/>
          </a:xfrm>
          <a:prstGeom prst="rect">
            <a:avLst/>
          </a:prstGeom>
        </p:spPr>
      </p:pic>
      <p:pic>
        <p:nvPicPr>
          <p:cNvPr id="33" name="Graphic 32" descr="Lollipop with solid fill">
            <a:extLst>
              <a:ext uri="{FF2B5EF4-FFF2-40B4-BE49-F238E27FC236}">
                <a16:creationId xmlns:a16="http://schemas.microsoft.com/office/drawing/2014/main" id="{1FF7690D-851A-E047-10B0-D69B87EB0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8618" y="5941079"/>
            <a:ext cx="564157" cy="564157"/>
          </a:xfrm>
          <a:prstGeom prst="rect">
            <a:avLst/>
          </a:prstGeom>
        </p:spPr>
      </p:pic>
      <p:pic>
        <p:nvPicPr>
          <p:cNvPr id="34" name="Graphic 33" descr="Lollipop with solid fill">
            <a:extLst>
              <a:ext uri="{FF2B5EF4-FFF2-40B4-BE49-F238E27FC236}">
                <a16:creationId xmlns:a16="http://schemas.microsoft.com/office/drawing/2014/main" id="{C0D9CFB7-C04C-0976-1089-D427B6F10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12775" y="5929735"/>
            <a:ext cx="564157" cy="564157"/>
          </a:xfrm>
          <a:prstGeom prst="rect">
            <a:avLst/>
          </a:prstGeom>
        </p:spPr>
      </p:pic>
      <p:pic>
        <p:nvPicPr>
          <p:cNvPr id="35" name="Graphic 34" descr="Lollipop with solid fill">
            <a:extLst>
              <a:ext uri="{FF2B5EF4-FFF2-40B4-BE49-F238E27FC236}">
                <a16:creationId xmlns:a16="http://schemas.microsoft.com/office/drawing/2014/main" id="{E93DA506-D0A3-4E58-6E33-3F13BB7AC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44142" y="7987397"/>
            <a:ext cx="564157" cy="564157"/>
          </a:xfrm>
          <a:prstGeom prst="rect">
            <a:avLst/>
          </a:prstGeom>
        </p:spPr>
      </p:pic>
      <p:pic>
        <p:nvPicPr>
          <p:cNvPr id="36" name="Graphic 35" descr="Lollipop with solid fill">
            <a:extLst>
              <a:ext uri="{FF2B5EF4-FFF2-40B4-BE49-F238E27FC236}">
                <a16:creationId xmlns:a16="http://schemas.microsoft.com/office/drawing/2014/main" id="{FFC8E37C-B27D-D132-817E-FBC252360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74164" y="6634203"/>
            <a:ext cx="564157" cy="564157"/>
          </a:xfrm>
          <a:prstGeom prst="rect">
            <a:avLst/>
          </a:prstGeom>
        </p:spPr>
      </p:pic>
      <p:pic>
        <p:nvPicPr>
          <p:cNvPr id="37" name="Graphic 36" descr="Lollipop with solid fill">
            <a:extLst>
              <a:ext uri="{FF2B5EF4-FFF2-40B4-BE49-F238E27FC236}">
                <a16:creationId xmlns:a16="http://schemas.microsoft.com/office/drawing/2014/main" id="{E636CE62-0647-DEB3-65E3-B2410A690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38321" y="6622859"/>
            <a:ext cx="564157" cy="564157"/>
          </a:xfrm>
          <a:prstGeom prst="rect">
            <a:avLst/>
          </a:prstGeom>
        </p:spPr>
      </p:pic>
      <p:pic>
        <p:nvPicPr>
          <p:cNvPr id="38" name="Graphic 37" descr="Lollipop with solid fill">
            <a:extLst>
              <a:ext uri="{FF2B5EF4-FFF2-40B4-BE49-F238E27FC236}">
                <a16:creationId xmlns:a16="http://schemas.microsoft.com/office/drawing/2014/main" id="{0CB8523B-5D7A-9236-4BFD-E752CBDE2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58598" y="9831299"/>
            <a:ext cx="564157" cy="564157"/>
          </a:xfrm>
          <a:prstGeom prst="rect">
            <a:avLst/>
          </a:prstGeom>
        </p:spPr>
      </p:pic>
      <p:pic>
        <p:nvPicPr>
          <p:cNvPr id="39" name="Graphic 38" descr="Lollipop with solid fill">
            <a:extLst>
              <a:ext uri="{FF2B5EF4-FFF2-40B4-BE49-F238E27FC236}">
                <a16:creationId xmlns:a16="http://schemas.microsoft.com/office/drawing/2014/main" id="{4998FDBA-533C-F355-2549-28F9A9F25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08724" y="9011729"/>
            <a:ext cx="564157" cy="564157"/>
          </a:xfrm>
          <a:prstGeom prst="rect">
            <a:avLst/>
          </a:prstGeom>
        </p:spPr>
      </p:pic>
      <p:pic>
        <p:nvPicPr>
          <p:cNvPr id="40" name="Graphic 39" descr="Lollipop with solid fill">
            <a:extLst>
              <a:ext uri="{FF2B5EF4-FFF2-40B4-BE49-F238E27FC236}">
                <a16:creationId xmlns:a16="http://schemas.microsoft.com/office/drawing/2014/main" id="{375F49EE-2E92-CE4A-B1B1-C50899B87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72881" y="9000385"/>
            <a:ext cx="564157" cy="564157"/>
          </a:xfrm>
          <a:prstGeom prst="rect">
            <a:avLst/>
          </a:prstGeom>
        </p:spPr>
      </p:pic>
      <p:pic>
        <p:nvPicPr>
          <p:cNvPr id="43" name="Graphic 42" descr="Lollipop with solid fill">
            <a:extLst>
              <a:ext uri="{FF2B5EF4-FFF2-40B4-BE49-F238E27FC236}">
                <a16:creationId xmlns:a16="http://schemas.microsoft.com/office/drawing/2014/main" id="{9217E411-A630-197A-581E-B8B7C8FED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11031" y="6755330"/>
            <a:ext cx="564157" cy="564157"/>
          </a:xfrm>
          <a:prstGeom prst="rect">
            <a:avLst/>
          </a:prstGeom>
        </p:spPr>
      </p:pic>
      <p:pic>
        <p:nvPicPr>
          <p:cNvPr id="44" name="Graphic 43" descr="Lollipop with solid fill">
            <a:extLst>
              <a:ext uri="{FF2B5EF4-FFF2-40B4-BE49-F238E27FC236}">
                <a16:creationId xmlns:a16="http://schemas.microsoft.com/office/drawing/2014/main" id="{03221FCD-3FEE-81A8-CE4E-892A7CA1E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75188" y="6743986"/>
            <a:ext cx="564157" cy="564157"/>
          </a:xfrm>
          <a:prstGeom prst="rect">
            <a:avLst/>
          </a:prstGeom>
        </p:spPr>
      </p:pic>
      <p:pic>
        <p:nvPicPr>
          <p:cNvPr id="45" name="Graphic 44" descr="Lollipop with solid fill">
            <a:extLst>
              <a:ext uri="{FF2B5EF4-FFF2-40B4-BE49-F238E27FC236}">
                <a16:creationId xmlns:a16="http://schemas.microsoft.com/office/drawing/2014/main" id="{DDA2EB1A-B792-0648-3DBF-D6B15CCE8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39345" y="6733091"/>
            <a:ext cx="564157" cy="564157"/>
          </a:xfrm>
          <a:prstGeom prst="rect">
            <a:avLst/>
          </a:prstGeom>
        </p:spPr>
      </p:pic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B19AE95-583F-4898-D5C0-58203FDF9733}"/>
              </a:ext>
            </a:extLst>
          </p:cNvPr>
          <p:cNvSpPr/>
          <p:nvPr/>
        </p:nvSpPr>
        <p:spPr>
          <a:xfrm>
            <a:off x="1427031" y="309729"/>
            <a:ext cx="21529938" cy="3950881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/>
              <a:t>Design an algorithm that uses minimum number of candies.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3533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39" name="!!obj1">
            <a:extLst>
              <a:ext uri="{FF2B5EF4-FFF2-40B4-BE49-F238E27FC236}">
                <a16:creationId xmlns:a16="http://schemas.microsoft.com/office/drawing/2014/main" id="{173F5F28-A7A8-B74F-BE54-1F28A6FBF1F1}"/>
              </a:ext>
            </a:extLst>
          </p:cNvPr>
          <p:cNvSpPr/>
          <p:nvPr/>
        </p:nvSpPr>
        <p:spPr>
          <a:xfrm>
            <a:off x="4772514" y="5601475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0372666-F697-0DFB-AE5F-00A01262A435}"/>
              </a:ext>
            </a:extLst>
          </p:cNvPr>
          <p:cNvSpPr/>
          <p:nvPr/>
        </p:nvSpPr>
        <p:spPr>
          <a:xfrm>
            <a:off x="3855986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obj40">
            <a:extLst>
              <a:ext uri="{FF2B5EF4-FFF2-40B4-BE49-F238E27FC236}">
                <a16:creationId xmlns:a16="http://schemas.microsoft.com/office/drawing/2014/main" id="{6C4C1665-30BE-BE19-D146-7900D509150C}"/>
              </a:ext>
            </a:extLst>
          </p:cNvPr>
          <p:cNvSpPr/>
          <p:nvPr/>
        </p:nvSpPr>
        <p:spPr>
          <a:xfrm>
            <a:off x="4904344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4CBF56-C3A7-3EC9-8621-E281C7D8152F}"/>
              </a:ext>
            </a:extLst>
          </p:cNvPr>
          <p:cNvSpPr/>
          <p:nvPr/>
        </p:nvSpPr>
        <p:spPr>
          <a:xfrm>
            <a:off x="5952702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7022669" y="92046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8139237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20152695" y="2583109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93810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39" name="!!obj1">
            <a:extLst>
              <a:ext uri="{FF2B5EF4-FFF2-40B4-BE49-F238E27FC236}">
                <a16:creationId xmlns:a16="http://schemas.microsoft.com/office/drawing/2014/main" id="{173F5F28-A7A8-B74F-BE54-1F28A6FBF1F1}"/>
              </a:ext>
            </a:extLst>
          </p:cNvPr>
          <p:cNvSpPr/>
          <p:nvPr/>
        </p:nvSpPr>
        <p:spPr>
          <a:xfrm>
            <a:off x="4772514" y="5601475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0372666-F697-0DFB-AE5F-00A01262A435}"/>
              </a:ext>
            </a:extLst>
          </p:cNvPr>
          <p:cNvSpPr/>
          <p:nvPr/>
        </p:nvSpPr>
        <p:spPr>
          <a:xfrm>
            <a:off x="3855986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obj40">
            <a:extLst>
              <a:ext uri="{FF2B5EF4-FFF2-40B4-BE49-F238E27FC236}">
                <a16:creationId xmlns:a16="http://schemas.microsoft.com/office/drawing/2014/main" id="{6C4C1665-30BE-BE19-D146-7900D509150C}"/>
              </a:ext>
            </a:extLst>
          </p:cNvPr>
          <p:cNvSpPr/>
          <p:nvPr/>
        </p:nvSpPr>
        <p:spPr>
          <a:xfrm>
            <a:off x="4904344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4CBF56-C3A7-3EC9-8621-E281C7D8152F}"/>
              </a:ext>
            </a:extLst>
          </p:cNvPr>
          <p:cNvSpPr/>
          <p:nvPr/>
        </p:nvSpPr>
        <p:spPr>
          <a:xfrm>
            <a:off x="5952702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7022669" y="92046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8139237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22600237" y="3086963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6761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39" name="!!obj1">
            <a:extLst>
              <a:ext uri="{FF2B5EF4-FFF2-40B4-BE49-F238E27FC236}">
                <a16:creationId xmlns:a16="http://schemas.microsoft.com/office/drawing/2014/main" id="{173F5F28-A7A8-B74F-BE54-1F28A6FBF1F1}"/>
              </a:ext>
            </a:extLst>
          </p:cNvPr>
          <p:cNvSpPr/>
          <p:nvPr/>
        </p:nvSpPr>
        <p:spPr>
          <a:xfrm>
            <a:off x="4772514" y="5601475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0372666-F697-0DFB-AE5F-00A01262A435}"/>
              </a:ext>
            </a:extLst>
          </p:cNvPr>
          <p:cNvSpPr/>
          <p:nvPr/>
        </p:nvSpPr>
        <p:spPr>
          <a:xfrm>
            <a:off x="3855986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obj40">
            <a:extLst>
              <a:ext uri="{FF2B5EF4-FFF2-40B4-BE49-F238E27FC236}">
                <a16:creationId xmlns:a16="http://schemas.microsoft.com/office/drawing/2014/main" id="{6C4C1665-30BE-BE19-D146-7900D509150C}"/>
              </a:ext>
            </a:extLst>
          </p:cNvPr>
          <p:cNvSpPr/>
          <p:nvPr/>
        </p:nvSpPr>
        <p:spPr>
          <a:xfrm>
            <a:off x="4904344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4CBF56-C3A7-3EC9-8621-E281C7D8152F}"/>
              </a:ext>
            </a:extLst>
          </p:cNvPr>
          <p:cNvSpPr/>
          <p:nvPr/>
        </p:nvSpPr>
        <p:spPr>
          <a:xfrm>
            <a:off x="5952702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7022669" y="92046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8139237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20152695" y="3608343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56103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0372666-F697-0DFB-AE5F-00A01262A435}"/>
              </a:ext>
            </a:extLst>
          </p:cNvPr>
          <p:cNvSpPr/>
          <p:nvPr/>
        </p:nvSpPr>
        <p:spPr>
          <a:xfrm>
            <a:off x="3855986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obj40">
            <a:extLst>
              <a:ext uri="{FF2B5EF4-FFF2-40B4-BE49-F238E27FC236}">
                <a16:creationId xmlns:a16="http://schemas.microsoft.com/office/drawing/2014/main" id="{6C4C1665-30BE-BE19-D146-7900D509150C}"/>
              </a:ext>
            </a:extLst>
          </p:cNvPr>
          <p:cNvSpPr/>
          <p:nvPr/>
        </p:nvSpPr>
        <p:spPr>
          <a:xfrm>
            <a:off x="4904344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4CBF56-C3A7-3EC9-8621-E281C7D8152F}"/>
              </a:ext>
            </a:extLst>
          </p:cNvPr>
          <p:cNvSpPr/>
          <p:nvPr/>
        </p:nvSpPr>
        <p:spPr>
          <a:xfrm>
            <a:off x="5952702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7022669" y="92046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8139237" y="931676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752499" y="689284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51497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0372666-F697-0DFB-AE5F-00A01262A435}"/>
              </a:ext>
            </a:extLst>
          </p:cNvPr>
          <p:cNvSpPr/>
          <p:nvPr/>
        </p:nvSpPr>
        <p:spPr>
          <a:xfrm>
            <a:off x="4772514" y="5758914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obj40">
            <a:extLst>
              <a:ext uri="{FF2B5EF4-FFF2-40B4-BE49-F238E27FC236}">
                <a16:creationId xmlns:a16="http://schemas.microsoft.com/office/drawing/2014/main" id="{6C4C1665-30BE-BE19-D146-7900D509150C}"/>
              </a:ext>
            </a:extLst>
          </p:cNvPr>
          <p:cNvSpPr/>
          <p:nvPr/>
        </p:nvSpPr>
        <p:spPr>
          <a:xfrm>
            <a:off x="3829039" y="93160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4CBF56-C3A7-3EC9-8621-E281C7D8152F}"/>
              </a:ext>
            </a:extLst>
          </p:cNvPr>
          <p:cNvSpPr/>
          <p:nvPr/>
        </p:nvSpPr>
        <p:spPr>
          <a:xfrm>
            <a:off x="4877397" y="93160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5947364" y="92039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7063932" y="93160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752499" y="689284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16275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1" name="!!obj40">
            <a:extLst>
              <a:ext uri="{FF2B5EF4-FFF2-40B4-BE49-F238E27FC236}">
                <a16:creationId xmlns:a16="http://schemas.microsoft.com/office/drawing/2014/main" id="{6C4C1665-30BE-BE19-D146-7900D509150C}"/>
              </a:ext>
            </a:extLst>
          </p:cNvPr>
          <p:cNvSpPr/>
          <p:nvPr/>
        </p:nvSpPr>
        <p:spPr>
          <a:xfrm>
            <a:off x="9504439" y="290115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4CBF56-C3A7-3EC9-8621-E281C7D8152F}"/>
              </a:ext>
            </a:extLst>
          </p:cNvPr>
          <p:cNvSpPr/>
          <p:nvPr/>
        </p:nvSpPr>
        <p:spPr>
          <a:xfrm>
            <a:off x="3764430" y="91107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4834397" y="89986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5950965" y="91107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752499" y="689284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50726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1" name="!!obj40">
            <a:extLst>
              <a:ext uri="{FF2B5EF4-FFF2-40B4-BE49-F238E27FC236}">
                <a16:creationId xmlns:a16="http://schemas.microsoft.com/office/drawing/2014/main" id="{6C4C1665-30BE-BE19-D146-7900D509150C}"/>
              </a:ext>
            </a:extLst>
          </p:cNvPr>
          <p:cNvSpPr/>
          <p:nvPr/>
        </p:nvSpPr>
        <p:spPr>
          <a:xfrm>
            <a:off x="9504439" y="290115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4CBF56-C3A7-3EC9-8621-E281C7D8152F}"/>
              </a:ext>
            </a:extLst>
          </p:cNvPr>
          <p:cNvSpPr/>
          <p:nvPr/>
        </p:nvSpPr>
        <p:spPr>
          <a:xfrm>
            <a:off x="3764430" y="91107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4834397" y="89986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5950965" y="91107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752499" y="689284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43371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4CBF56-C3A7-3EC9-8621-E281C7D8152F}"/>
              </a:ext>
            </a:extLst>
          </p:cNvPr>
          <p:cNvSpPr/>
          <p:nvPr/>
        </p:nvSpPr>
        <p:spPr>
          <a:xfrm>
            <a:off x="9487253" y="290115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3882675" y="884911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4999243" y="896118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752499" y="689284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61433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14616124" y="5748385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4118499" y="93160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752499" y="689284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98386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3A1D41A-A305-9D30-2296-95F15F1DF29B}"/>
              </a:ext>
            </a:extLst>
          </p:cNvPr>
          <p:cNvSpPr/>
          <p:nvPr/>
        </p:nvSpPr>
        <p:spPr>
          <a:xfrm>
            <a:off x="14616124" y="5748385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4118499" y="93160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752499" y="689284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43563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98490" y="600143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828017" y="319580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6649725" y="745698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89500" y="42500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445126" y="460939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701185" y="321749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7061097" y="321749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937628" y="601441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216164" y="759877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Child with balloon with solid fill">
            <a:extLst>
              <a:ext uri="{FF2B5EF4-FFF2-40B4-BE49-F238E27FC236}">
                <a16:creationId xmlns:a16="http://schemas.microsoft.com/office/drawing/2014/main" id="{7E8E4F77-DE5A-B4AF-097B-6EC4CDE90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5325" y="7406985"/>
            <a:ext cx="898579" cy="955865"/>
          </a:xfrm>
          <a:prstGeom prst="rect">
            <a:avLst/>
          </a:prstGeom>
        </p:spPr>
      </p:pic>
      <p:pic>
        <p:nvPicPr>
          <p:cNvPr id="7" name="Graphic 6" descr="Child with balloon with solid fill">
            <a:extLst>
              <a:ext uri="{FF2B5EF4-FFF2-40B4-BE49-F238E27FC236}">
                <a16:creationId xmlns:a16="http://schemas.microsoft.com/office/drawing/2014/main" id="{15D7CC03-68E9-1223-8576-DB20E2590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4037" y="5549912"/>
            <a:ext cx="2533590" cy="2812938"/>
          </a:xfrm>
          <a:prstGeom prst="rect">
            <a:avLst/>
          </a:prstGeom>
        </p:spPr>
      </p:pic>
      <p:pic>
        <p:nvPicPr>
          <p:cNvPr id="8" name="Graphic 7" descr="Child with balloon with solid fill">
            <a:extLst>
              <a:ext uri="{FF2B5EF4-FFF2-40B4-BE49-F238E27FC236}">
                <a16:creationId xmlns:a16="http://schemas.microsoft.com/office/drawing/2014/main" id="{87FED0EE-1FC8-2E42-1328-1EB41D40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0837" y="6888659"/>
            <a:ext cx="1552440" cy="1474191"/>
          </a:xfrm>
          <a:prstGeom prst="rect">
            <a:avLst/>
          </a:prstGeom>
        </p:spPr>
      </p:pic>
      <p:pic>
        <p:nvPicPr>
          <p:cNvPr id="9" name="Graphic 8" descr="Child with balloon with solid fill">
            <a:extLst>
              <a:ext uri="{FF2B5EF4-FFF2-40B4-BE49-F238E27FC236}">
                <a16:creationId xmlns:a16="http://schemas.microsoft.com/office/drawing/2014/main" id="{DBEE8562-D130-1ADC-C7CA-14152D36A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3904" y="1597351"/>
            <a:ext cx="3658349" cy="6765499"/>
          </a:xfrm>
          <a:prstGeom prst="rect">
            <a:avLst/>
          </a:prstGeom>
        </p:spPr>
      </p:pic>
      <p:pic>
        <p:nvPicPr>
          <p:cNvPr id="10" name="Graphic 9" descr="Child with balloon with solid fill">
            <a:extLst>
              <a:ext uri="{FF2B5EF4-FFF2-40B4-BE49-F238E27FC236}">
                <a16:creationId xmlns:a16="http://schemas.microsoft.com/office/drawing/2014/main" id="{5A31AAEC-ECF5-94D1-8023-4A8A02E95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8217" y="4136319"/>
            <a:ext cx="2533590" cy="4226531"/>
          </a:xfrm>
          <a:prstGeom prst="rect">
            <a:avLst/>
          </a:prstGeom>
        </p:spPr>
      </p:pic>
      <p:pic>
        <p:nvPicPr>
          <p:cNvPr id="11" name="Graphic 10" descr="Child with balloon with solid fill">
            <a:extLst>
              <a:ext uri="{FF2B5EF4-FFF2-40B4-BE49-F238E27FC236}">
                <a16:creationId xmlns:a16="http://schemas.microsoft.com/office/drawing/2014/main" id="{8C985123-AB4D-14AA-DF03-E04687333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34390" y="4136319"/>
            <a:ext cx="2533590" cy="4226531"/>
          </a:xfrm>
          <a:prstGeom prst="rect">
            <a:avLst/>
          </a:prstGeom>
        </p:spPr>
      </p:pic>
      <p:pic>
        <p:nvPicPr>
          <p:cNvPr id="12" name="Graphic 11" descr="Child with balloon with solid fill">
            <a:extLst>
              <a:ext uri="{FF2B5EF4-FFF2-40B4-BE49-F238E27FC236}">
                <a16:creationId xmlns:a16="http://schemas.microsoft.com/office/drawing/2014/main" id="{01E2120E-AC80-6271-A10E-45A8121A4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94302" y="4136319"/>
            <a:ext cx="2533590" cy="4226531"/>
          </a:xfrm>
          <a:prstGeom prst="rect">
            <a:avLst/>
          </a:prstGeom>
        </p:spPr>
      </p:pic>
      <p:pic>
        <p:nvPicPr>
          <p:cNvPr id="13" name="Graphic 12" descr="Child with balloon with solid fill">
            <a:extLst>
              <a:ext uri="{FF2B5EF4-FFF2-40B4-BE49-F238E27FC236}">
                <a16:creationId xmlns:a16="http://schemas.microsoft.com/office/drawing/2014/main" id="{D69E61FB-6A35-FA1F-C543-2D17D4952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38480" y="6907042"/>
            <a:ext cx="1552440" cy="1455807"/>
          </a:xfrm>
          <a:prstGeom prst="rect">
            <a:avLst/>
          </a:prstGeom>
        </p:spPr>
      </p:pic>
      <p:pic>
        <p:nvPicPr>
          <p:cNvPr id="14" name="Graphic 13" descr="Child with balloon with solid fill">
            <a:extLst>
              <a:ext uri="{FF2B5EF4-FFF2-40B4-BE49-F238E27FC236}">
                <a16:creationId xmlns:a16="http://schemas.microsoft.com/office/drawing/2014/main" id="{A6FDBD98-F18D-F14E-98D8-5D150E433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86520" y="7511564"/>
            <a:ext cx="898579" cy="85128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405054" y="156117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405054" y="8844776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450270" y="759877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450270" y="61360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450270" y="4724709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450270" y="319580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450270" y="1758771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450270" y="42500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99679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18853765" y="852605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752499" y="689284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71797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18853765" y="852605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20271259" y="1625168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20700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18853765" y="852605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20152695" y="2583109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02055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18853765" y="852605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22480967" y="308993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38322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18853765" y="852605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20001032" y="3608343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88775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18853765" y="852605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20001032" y="409297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4968A1D-BEC1-DEC1-89FA-D1E8EAFFE137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50579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DF137D-77DA-8D16-DBD9-DB06A2F05CB4}"/>
              </a:ext>
            </a:extLst>
          </p:cNvPr>
          <p:cNvSpPr/>
          <p:nvPr/>
        </p:nvSpPr>
        <p:spPr>
          <a:xfrm>
            <a:off x="18853765" y="8526059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779968" y="4565248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4968A1D-BEC1-DEC1-89FA-D1E8EAFFE137}"/>
              </a:ext>
            </a:extLst>
          </p:cNvPr>
          <p:cNvSpPr/>
          <p:nvPr/>
        </p:nvSpPr>
        <p:spPr>
          <a:xfrm>
            <a:off x="3611007" y="93160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79258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552670" y="71048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4968A1D-BEC1-DEC1-89FA-D1E8EAFFE137}"/>
              </a:ext>
            </a:extLst>
          </p:cNvPr>
          <p:cNvSpPr/>
          <p:nvPr/>
        </p:nvSpPr>
        <p:spPr>
          <a:xfrm>
            <a:off x="3611007" y="93160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4233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552670" y="71048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4968A1D-BEC1-DEC1-89FA-D1E8EAFFE137}"/>
              </a:ext>
            </a:extLst>
          </p:cNvPr>
          <p:cNvSpPr/>
          <p:nvPr/>
        </p:nvSpPr>
        <p:spPr>
          <a:xfrm>
            <a:off x="16976036" y="586107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43434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86" y="316937"/>
                <a:ext cx="9527895" cy="50169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629E9-B75D-30CF-AECA-EAB18770F8DE}"/>
              </a:ext>
            </a:extLst>
          </p:cNvPr>
          <p:cNvSpPr/>
          <p:nvPr/>
        </p:nvSpPr>
        <p:spPr>
          <a:xfrm>
            <a:off x="767375" y="93160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queue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894F8F8-CACE-68E0-E3A8-125410115C92}"/>
              </a:ext>
            </a:extLst>
          </p:cNvPr>
          <p:cNvSpPr/>
          <p:nvPr/>
        </p:nvSpPr>
        <p:spPr>
          <a:xfrm rot="10800000">
            <a:off x="19552670" y="71048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4968A1D-BEC1-DEC1-89FA-D1E8EAFFE137}"/>
              </a:ext>
            </a:extLst>
          </p:cNvPr>
          <p:cNvSpPr/>
          <p:nvPr/>
        </p:nvSpPr>
        <p:spPr>
          <a:xfrm>
            <a:off x="16976036" y="586107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51786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98490" y="600143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828017" y="319580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7056317" y="742959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89500" y="42500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445126" y="460939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701185" y="321749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7061097" y="321749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937628" y="601441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216164" y="759877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405054" y="156117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405054" y="8844776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450270" y="759877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450270" y="61360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450270" y="4724709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450270" y="319580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450270" y="1758771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450270" y="42500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263025" y="3593075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92552" y="3593075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88585" y="822274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254035" y="822274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777394" y="3614767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365720" y="3614767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725632" y="3614767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602163" y="6411686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B44CBAB-DEA1-0E66-6BAF-13C2A352670C}"/>
              </a:ext>
            </a:extLst>
          </p:cNvPr>
          <p:cNvSpPr/>
          <p:nvPr/>
        </p:nvSpPr>
        <p:spPr>
          <a:xfrm>
            <a:off x="750744" y="9392125"/>
            <a:ext cx="22889831" cy="1587410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FF40FF">
                  <a:alpha val="93276"/>
                  <a:lumMod val="82382"/>
                  <a:lumOff val="17618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/>
              <a:t>Who should definitely get one candy?</a:t>
            </a:r>
            <a:endParaRPr dirty="0"/>
          </a:p>
        </p:txBody>
      </p:sp>
      <p:sp>
        <p:nvSpPr>
          <p:cNvPr id="5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416A529-BB01-511F-7A57-2DA66438741A}"/>
              </a:ext>
            </a:extLst>
          </p:cNvPr>
          <p:cNvSpPr/>
          <p:nvPr/>
        </p:nvSpPr>
        <p:spPr>
          <a:xfrm>
            <a:off x="747084" y="11509722"/>
            <a:ext cx="22889831" cy="15874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One who is at the bottom of the valley.</a:t>
            </a:r>
            <a:endParaRPr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86183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2845920" y="372647"/>
                <a:ext cx="16824832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920" y="372647"/>
                <a:ext cx="16824832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CBEFF68-0360-C9BF-C747-22558A3E709F}"/>
              </a:ext>
            </a:extLst>
          </p:cNvPr>
          <p:cNvSpPr/>
          <p:nvPr/>
        </p:nvSpPr>
        <p:spPr>
          <a:xfrm>
            <a:off x="1114805" y="9565914"/>
            <a:ext cx="22522110" cy="246318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Write a proper code for this problem that handles all </a:t>
            </a:r>
            <a:r>
              <a:rPr lang="en-IN">
                <a:solidFill>
                  <a:srgbClr val="7030A0"/>
                </a:solidFill>
                <a:latin typeface="Bradley Hand" pitchFamily="2" charset="77"/>
              </a:rPr>
              <a:t>the corner cases.</a:t>
            </a:r>
            <a:endParaRPr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0834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2845920" y="372647"/>
                <a:ext cx="16824832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920" y="372647"/>
                <a:ext cx="16824832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253BC99-328F-6BE2-F02E-CB4A82609620}"/>
              </a:ext>
            </a:extLst>
          </p:cNvPr>
          <p:cNvSpPr/>
          <p:nvPr/>
        </p:nvSpPr>
        <p:spPr>
          <a:xfrm>
            <a:off x="747084" y="9925525"/>
            <a:ext cx="22889831" cy="1587410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FF40FF">
                  <a:alpha val="93276"/>
                  <a:lumMod val="82382"/>
                  <a:lumOff val="17618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/>
              <a:t>What is the running time of the algorithm?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7214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2645197" y="729485"/>
                <a:ext cx="16824832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197" y="729485"/>
                <a:ext cx="16824832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CB7B5EFE-325D-A40B-54A5-282862DC9AE6}"/>
              </a:ext>
            </a:extLst>
          </p:cNvPr>
          <p:cNvSpPr/>
          <p:nvPr/>
        </p:nvSpPr>
        <p:spPr>
          <a:xfrm>
            <a:off x="15564779" y="2392401"/>
            <a:ext cx="571500" cy="1885950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90B873A-70DE-4025-05C7-075AE44B2DC0}"/>
                  </a:ext>
                </a:extLst>
              </p:cNvPr>
              <p:cNvSpPr/>
              <p:nvPr/>
            </p:nvSpPr>
            <p:spPr>
              <a:xfrm>
                <a:off x="16847433" y="2938101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90B873A-70DE-4025-05C7-075AE44B2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7433" y="2938101"/>
                <a:ext cx="2227608" cy="794544"/>
              </a:xfrm>
              <a:prstGeom prst="roundRect">
                <a:avLst/>
              </a:prstGeom>
              <a:blipFill>
                <a:blip r:embed="rId3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ECB517A-727A-4985-D792-9161988DB34E}"/>
              </a:ext>
            </a:extLst>
          </p:cNvPr>
          <p:cNvSpPr/>
          <p:nvPr/>
        </p:nvSpPr>
        <p:spPr>
          <a:xfrm>
            <a:off x="747084" y="9925525"/>
            <a:ext cx="22889831" cy="1587410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FF40FF">
                  <a:alpha val="93276"/>
                  <a:lumMod val="82382"/>
                  <a:lumOff val="17618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/>
              <a:t>How many times can a child be added to the queue?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4668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27921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93BCA2A-E5A8-42BE-8114-3ACEDBBDA85C}"/>
              </a:ext>
            </a:extLst>
          </p:cNvPr>
          <p:cNvSpPr/>
          <p:nvPr/>
        </p:nvSpPr>
        <p:spPr>
          <a:xfrm>
            <a:off x="2882463" y="305853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DB456B2-4A6F-6621-D6E4-B2D8109F9772}"/>
              </a:ext>
            </a:extLst>
          </p:cNvPr>
          <p:cNvSpPr/>
          <p:nvPr/>
        </p:nvSpPr>
        <p:spPr>
          <a:xfrm>
            <a:off x="3997227" y="305853"/>
            <a:ext cx="8536340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Never Added in the Queue</a:t>
            </a:r>
          </a:p>
        </p:txBody>
      </p:sp>
    </p:spTree>
    <p:extLst>
      <p:ext uri="{BB962C8B-B14F-4D97-AF65-F5344CB8AC3E}">
        <p14:creationId xmlns:p14="http://schemas.microsoft.com/office/powerpoint/2010/main" val="4270825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chemeClr val="accent5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chemeClr val="accent5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chemeClr val="accent5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93BCA2A-E5A8-42BE-8114-3ACEDBBDA85C}"/>
              </a:ext>
            </a:extLst>
          </p:cNvPr>
          <p:cNvSpPr/>
          <p:nvPr/>
        </p:nvSpPr>
        <p:spPr>
          <a:xfrm>
            <a:off x="2882463" y="305853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DB456B2-4A6F-6621-D6E4-B2D8109F9772}"/>
              </a:ext>
            </a:extLst>
          </p:cNvPr>
          <p:cNvSpPr/>
          <p:nvPr/>
        </p:nvSpPr>
        <p:spPr>
          <a:xfrm>
            <a:off x="3997227" y="305853"/>
            <a:ext cx="8536340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Never Added in the Queue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2F15736-6354-218B-643C-1D8490984467}"/>
              </a:ext>
            </a:extLst>
          </p:cNvPr>
          <p:cNvSpPr/>
          <p:nvPr/>
        </p:nvSpPr>
        <p:spPr>
          <a:xfrm>
            <a:off x="2882463" y="1497669"/>
            <a:ext cx="664535" cy="794544"/>
          </a:xfrm>
          <a:prstGeom prst="roundRect">
            <a:avLst/>
          </a:prstGeom>
          <a:solidFill>
            <a:schemeClr val="accent5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81C0EC3-5AAC-DB53-0FD9-CB56EB22D0D2}"/>
              </a:ext>
            </a:extLst>
          </p:cNvPr>
          <p:cNvSpPr/>
          <p:nvPr/>
        </p:nvSpPr>
        <p:spPr>
          <a:xfrm>
            <a:off x="3960460" y="1528887"/>
            <a:ext cx="8573107" cy="794544"/>
          </a:xfrm>
          <a:prstGeom prst="roundRect">
            <a:avLst/>
          </a:prstGeom>
          <a:solidFill>
            <a:schemeClr val="accent5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Added only once</a:t>
            </a:r>
          </a:p>
        </p:txBody>
      </p:sp>
    </p:spTree>
    <p:extLst>
      <p:ext uri="{BB962C8B-B14F-4D97-AF65-F5344CB8AC3E}">
        <p14:creationId xmlns:p14="http://schemas.microsoft.com/office/powerpoint/2010/main" val="2156881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D51EB1-9209-BC94-EF5C-0D3AEA9F3CE1}"/>
              </a:ext>
            </a:extLst>
          </p:cNvPr>
          <p:cNvSpPr/>
          <p:nvPr/>
        </p:nvSpPr>
        <p:spPr>
          <a:xfrm>
            <a:off x="2513429" y="9669409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1DE1A-D36C-8678-AB3D-A0A8F411047E}"/>
              </a:ext>
            </a:extLst>
          </p:cNvPr>
          <p:cNvSpPr/>
          <p:nvPr/>
        </p:nvSpPr>
        <p:spPr>
          <a:xfrm>
            <a:off x="4742956" y="6863776"/>
            <a:ext cx="664535" cy="794544"/>
          </a:xfrm>
          <a:prstGeom prst="roundRect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C9ED90-B604-4C8C-FB50-EDC512929B7E}"/>
              </a:ext>
            </a:extLst>
          </p:cNvPr>
          <p:cNvSpPr/>
          <p:nvPr/>
        </p:nvSpPr>
        <p:spPr>
          <a:xfrm>
            <a:off x="6971256" y="11097568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25735-3057-4624-46DD-2B1A04A96A48}"/>
              </a:ext>
            </a:extLst>
          </p:cNvPr>
          <p:cNvSpPr/>
          <p:nvPr/>
        </p:nvSpPr>
        <p:spPr>
          <a:xfrm>
            <a:off x="9504439" y="4092975"/>
            <a:ext cx="664535" cy="794544"/>
          </a:xfrm>
          <a:prstGeom prst="roundRect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3E780E-A615-EE6F-4A16-09BC098F3123}"/>
              </a:ext>
            </a:extLst>
          </p:cNvPr>
          <p:cNvSpPr/>
          <p:nvPr/>
        </p:nvSpPr>
        <p:spPr>
          <a:xfrm>
            <a:off x="12360065" y="8277369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81A1E7-F965-B451-15A6-49557C55EC7A}"/>
              </a:ext>
            </a:extLst>
          </p:cNvPr>
          <p:cNvSpPr/>
          <p:nvPr/>
        </p:nvSpPr>
        <p:spPr>
          <a:xfrm>
            <a:off x="14616124" y="6885468"/>
            <a:ext cx="664535" cy="794544"/>
          </a:xfrm>
          <a:prstGeom prst="roundRect">
            <a:avLst/>
          </a:prstGeom>
          <a:solidFill>
            <a:schemeClr val="accent5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2C75BD-09EC-5493-5873-347639948A27}"/>
              </a:ext>
            </a:extLst>
          </p:cNvPr>
          <p:cNvSpPr/>
          <p:nvPr/>
        </p:nvSpPr>
        <p:spPr>
          <a:xfrm>
            <a:off x="16976036" y="6885468"/>
            <a:ext cx="664535" cy="794544"/>
          </a:xfrm>
          <a:prstGeom prst="roundRect">
            <a:avLst/>
          </a:prstGeom>
          <a:solidFill>
            <a:schemeClr val="accent5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401E49-51D9-622E-4B8B-EC01B8184D85}"/>
              </a:ext>
            </a:extLst>
          </p:cNvPr>
          <p:cNvSpPr/>
          <p:nvPr/>
        </p:nvSpPr>
        <p:spPr>
          <a:xfrm>
            <a:off x="18852567" y="9682387"/>
            <a:ext cx="664535" cy="794544"/>
          </a:xfrm>
          <a:prstGeom prst="roundRect">
            <a:avLst/>
          </a:prstGeom>
          <a:solidFill>
            <a:schemeClr val="accent5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EB4C01-312B-B609-8BB9-76E9C41BEAA5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567E9-61F0-8649-788C-6CA42028AD84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850EA3-183B-45A4-9847-F48809E2AAD1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4044A7-1EA1-A879-CE0E-A4EAECB788D3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854B8E-B35C-52AF-F7F2-3EF770A594E4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6E0E3-0605-3ABE-CBB4-FB3483266A3C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983E22-4FDC-CA51-570A-17EF370AC912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63145F-DBE6-3E34-243B-641BA0800782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764EE-129A-6100-D3C6-B1A3ADDB211E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6AFCFB-A81D-80DD-5B5C-2101A19D1766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3177964" y="7261048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BDBA0-31EB-BE8B-E776-BDC9D937B364}"/>
              </a:ext>
            </a:extLst>
          </p:cNvPr>
          <p:cNvCxnSpPr>
            <a:cxnSpLocks/>
            <a:stCxn id="4" idx="0"/>
            <a:endCxn id="3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F90E4-6025-08F3-0CC6-ED9E867A40BB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878F9F-E532-4710-C70E-47820DA457E8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734D19-3F3A-07B6-1FC2-1DB5A27A259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0C87D6-E58E-3B26-CD6B-CD9D1C89C38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8FA888-F074-D63E-F82F-B80AD7A390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6DC02A-2C0C-DE4B-14F5-14B0D69A51F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32A99E-6FF5-6109-172F-0F4147A61DE5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9E955E-BBC9-1E07-7D5E-D0144E025E44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11F672-1301-B26D-CDAE-62EFFD4AF8B3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5428B7A-F3F4-C234-3AC9-BD28366F8BD6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C4D961-29B9-B3A7-32AA-E41CBC2EADF4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2927751-DF0F-14BE-3AE3-446E2E48FE0F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5D51B0-09AB-0416-C848-934FC143BD48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4674EB3-DF9D-5459-454E-55CDC9E79965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47BF6AA-2D62-5628-E7DF-0936893D5109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93BCA2A-E5A8-42BE-8114-3ACEDBBDA85C}"/>
              </a:ext>
            </a:extLst>
          </p:cNvPr>
          <p:cNvSpPr/>
          <p:nvPr/>
        </p:nvSpPr>
        <p:spPr>
          <a:xfrm>
            <a:off x="2882463" y="305853"/>
            <a:ext cx="664535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DB456B2-4A6F-6621-D6E4-B2D8109F9772}"/>
              </a:ext>
            </a:extLst>
          </p:cNvPr>
          <p:cNvSpPr/>
          <p:nvPr/>
        </p:nvSpPr>
        <p:spPr>
          <a:xfrm>
            <a:off x="3997227" y="305853"/>
            <a:ext cx="8536340" cy="794544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Never Added in the Queue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2F15736-6354-218B-643C-1D8490984467}"/>
              </a:ext>
            </a:extLst>
          </p:cNvPr>
          <p:cNvSpPr/>
          <p:nvPr/>
        </p:nvSpPr>
        <p:spPr>
          <a:xfrm>
            <a:off x="2882463" y="1497669"/>
            <a:ext cx="664535" cy="794544"/>
          </a:xfrm>
          <a:prstGeom prst="roundRect">
            <a:avLst/>
          </a:prstGeom>
          <a:solidFill>
            <a:schemeClr val="accent5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81C0EC3-5AAC-DB53-0FD9-CB56EB22D0D2}"/>
              </a:ext>
            </a:extLst>
          </p:cNvPr>
          <p:cNvSpPr/>
          <p:nvPr/>
        </p:nvSpPr>
        <p:spPr>
          <a:xfrm>
            <a:off x="3960460" y="1528887"/>
            <a:ext cx="8573107" cy="794544"/>
          </a:xfrm>
          <a:prstGeom prst="roundRect">
            <a:avLst/>
          </a:prstGeom>
          <a:solidFill>
            <a:schemeClr val="accent5">
              <a:lumMod val="75000"/>
              <a:alpha val="33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Added only once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4B8A295-9FA1-5FBC-807B-19BF111A05F0}"/>
              </a:ext>
            </a:extLst>
          </p:cNvPr>
          <p:cNvSpPr/>
          <p:nvPr/>
        </p:nvSpPr>
        <p:spPr>
          <a:xfrm>
            <a:off x="2871210" y="2689485"/>
            <a:ext cx="664535" cy="794544"/>
          </a:xfrm>
          <a:prstGeom prst="roundRect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8824899-FA5B-5741-42AE-CEB085CB7684}"/>
              </a:ext>
            </a:extLst>
          </p:cNvPr>
          <p:cNvSpPr/>
          <p:nvPr/>
        </p:nvSpPr>
        <p:spPr>
          <a:xfrm>
            <a:off x="3997227" y="2671651"/>
            <a:ext cx="8536340" cy="794544"/>
          </a:xfrm>
          <a:prstGeom prst="roundRect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Added twice</a:t>
            </a:r>
          </a:p>
        </p:txBody>
      </p:sp>
    </p:spTree>
    <p:extLst>
      <p:ext uri="{BB962C8B-B14F-4D97-AF65-F5344CB8AC3E}">
        <p14:creationId xmlns:p14="http://schemas.microsoft.com/office/powerpoint/2010/main" val="3481040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/>
              <p:nvPr/>
            </p:nvSpPr>
            <p:spPr>
              <a:xfrm>
                <a:off x="2645197" y="729485"/>
                <a:ext cx="16824832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Let rating[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1…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denote the rating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each child.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ueu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e = []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child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whose rating is less than or equal to its neighbor: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1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queue is not empty: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= 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queue.dequeue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= max{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ans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]+1,ans[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 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    if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 &gt; rating[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]: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:r>
                  <a:rPr kumimoji="0" lang="en-US" sz="3200" u="none" strike="noStrike" normalizeH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queue.enqueue</a:t>
                </a:r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7AFADE5-7C73-FAFA-5897-0F34A31A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197" y="729485"/>
                <a:ext cx="16824832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CB7B5EFE-325D-A40B-54A5-282862DC9AE6}"/>
              </a:ext>
            </a:extLst>
          </p:cNvPr>
          <p:cNvSpPr/>
          <p:nvPr/>
        </p:nvSpPr>
        <p:spPr>
          <a:xfrm>
            <a:off x="15564779" y="2392401"/>
            <a:ext cx="571500" cy="1885950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90B873A-70DE-4025-05C7-075AE44B2DC0}"/>
                  </a:ext>
                </a:extLst>
              </p:cNvPr>
              <p:cNvSpPr/>
              <p:nvPr/>
            </p:nvSpPr>
            <p:spPr>
              <a:xfrm>
                <a:off x="16847433" y="2938101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90B873A-70DE-4025-05C7-075AE44B2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7433" y="2938101"/>
                <a:ext cx="2227608" cy="794544"/>
              </a:xfrm>
              <a:prstGeom prst="roundRect">
                <a:avLst/>
              </a:prstGeom>
              <a:blipFill>
                <a:blip r:embed="rId3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>
            <a:extLst>
              <a:ext uri="{FF2B5EF4-FFF2-40B4-BE49-F238E27FC236}">
                <a16:creationId xmlns:a16="http://schemas.microsoft.com/office/drawing/2014/main" id="{5A32C898-DBCB-3FE2-55BD-55A6FB6F9B91}"/>
              </a:ext>
            </a:extLst>
          </p:cNvPr>
          <p:cNvSpPr/>
          <p:nvPr/>
        </p:nvSpPr>
        <p:spPr>
          <a:xfrm>
            <a:off x="15564779" y="4760511"/>
            <a:ext cx="571500" cy="4213368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3CBC33F-825C-A716-AECF-7B46168626E3}"/>
                  </a:ext>
                </a:extLst>
              </p:cNvPr>
              <p:cNvSpPr/>
              <p:nvPr/>
            </p:nvSpPr>
            <p:spPr>
              <a:xfrm>
                <a:off x="16847433" y="6460728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3CBC33F-825C-A716-AECF-7B46168626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7433" y="6460728"/>
                <a:ext cx="2227608" cy="794544"/>
              </a:xfrm>
              <a:prstGeom prst="roundRect">
                <a:avLst/>
              </a:prstGeom>
              <a:blipFill>
                <a:blip r:embed="rId4"/>
                <a:stretch>
                  <a:fillRect b="-150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12438A4-AD87-2808-CD03-AB5BCD54035A}"/>
                  </a:ext>
                </a:extLst>
              </p:cNvPr>
              <p:cNvSpPr/>
              <p:nvPr/>
            </p:nvSpPr>
            <p:spPr>
              <a:xfrm>
                <a:off x="930945" y="10092007"/>
                <a:ext cx="22522110" cy="246318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Running time of the algorithm = O(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  <a:endParaRPr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12438A4-AD87-2808-CD03-AB5BCD5403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45" y="10092007"/>
                <a:ext cx="22522110" cy="246318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437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EAB790D-4315-840C-4104-90303A8D07BF}"/>
              </a:ext>
            </a:extLst>
          </p:cNvPr>
          <p:cNvSpPr/>
          <p:nvPr/>
        </p:nvSpPr>
        <p:spPr>
          <a:xfrm>
            <a:off x="747084" y="2661124"/>
            <a:ext cx="22889831" cy="6305075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FF40FF">
                  <a:alpha val="93276"/>
                  <a:lumMod val="82382"/>
                  <a:lumOff val="17618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/>
              <a:t>Proof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9312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E0C3C11-10CE-D7B5-53AA-AB5D399E2A6A}"/>
                  </a:ext>
                </a:extLst>
              </p:cNvPr>
              <p:cNvSpPr/>
              <p:nvPr/>
            </p:nvSpPr>
            <p:spPr>
              <a:xfrm>
                <a:off x="930945" y="414606"/>
                <a:ext cx="22522110" cy="440504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Let level(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) denote the level of the child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. 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The level of the child at the bottom of the valley is 1.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The level of the child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 (that is not at the bottom of the valley) is defined as: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Level(</a:t>
                </a:r>
                <a:r>
                  <a:rPr lang="en-US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)=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𝑛𝑒𝑖𝑔h𝑜𝑢𝑟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𝑐h𝑖𝑙𝑑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𝑙𝑜𝑤𝑒𝑟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𝑟𝑎𝑡𝑖𝑛𝑔</m:t>
                                </m:r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𝑙𝑒𝑣𝑒𝑙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func>
                  </m:oMath>
                </a14:m>
                <a:endParaRPr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E0C3C11-10CE-D7B5-53AA-AB5D399E2A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45" y="414606"/>
                <a:ext cx="22522110" cy="4405043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91687F-2D4C-D2B9-3D06-7071F94559A7}"/>
              </a:ext>
            </a:extLst>
          </p:cNvPr>
          <p:cNvSpPr/>
          <p:nvPr/>
        </p:nvSpPr>
        <p:spPr>
          <a:xfrm>
            <a:off x="740445" y="6693831"/>
            <a:ext cx="22522110" cy="29835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</a:rPr>
              <a:t>Observation: level is actually the answer of our algorithm.</a:t>
            </a:r>
            <a:endParaRPr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8799039-FC58-F142-80B4-F1F6B7411D3E}"/>
              </a:ext>
            </a:extLst>
          </p:cNvPr>
          <p:cNvSpPr/>
          <p:nvPr/>
        </p:nvSpPr>
        <p:spPr>
          <a:xfrm>
            <a:off x="747084" y="9925525"/>
            <a:ext cx="22889831" cy="1587410"/>
          </a:xfrm>
          <a:prstGeom prst="roundRect">
            <a:avLst>
              <a:gd name="adj" fmla="val 5932"/>
            </a:avLst>
          </a:prstGeom>
          <a:gradFill>
            <a:gsLst>
              <a:gs pos="0">
                <a:srgbClr val="FF40FF">
                  <a:alpha val="93276"/>
                  <a:lumMod val="82382"/>
                  <a:lumOff val="17618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/>
              <a:t>But why should the optimum behave the same way?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6078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98490" y="600143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828017" y="319580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7056317" y="74295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89500" y="42500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445126" y="460939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701185" y="321749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7061097" y="321749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937628" y="601441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216164" y="759877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405054" y="156117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405054" y="8844776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450270" y="759877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450270" y="61360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450270" y="4724709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450270" y="319580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450270" y="1758771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450270" y="42500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263025" y="3593075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92552" y="3593075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88585" y="822274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254035" y="822274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777394" y="3614767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365720" y="3614767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725632" y="3614767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602163" y="6411686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C72E8F-6FEA-18FE-68C6-B3E9B4127496}"/>
              </a:ext>
            </a:extLst>
          </p:cNvPr>
          <p:cNvSpPr/>
          <p:nvPr/>
        </p:nvSpPr>
        <p:spPr>
          <a:xfrm>
            <a:off x="450270" y="9808498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545BFE9-70B7-893A-3848-E23D16246CD5}"/>
              </a:ext>
            </a:extLst>
          </p:cNvPr>
          <p:cNvSpPr/>
          <p:nvPr/>
        </p:nvSpPr>
        <p:spPr>
          <a:xfrm>
            <a:off x="2060121" y="9808498"/>
            <a:ext cx="4449440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Ratings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563C35B-45CA-4294-578B-B2BB870E1E9B}"/>
              </a:ext>
            </a:extLst>
          </p:cNvPr>
          <p:cNvSpPr/>
          <p:nvPr/>
        </p:nvSpPr>
        <p:spPr>
          <a:xfrm>
            <a:off x="450270" y="1112961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D181722-FFED-11AA-0261-C135CD873BB1}"/>
              </a:ext>
            </a:extLst>
          </p:cNvPr>
          <p:cNvSpPr/>
          <p:nvPr/>
        </p:nvSpPr>
        <p:spPr>
          <a:xfrm>
            <a:off x="2060121" y="11129615"/>
            <a:ext cx="739336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Assigned Candies</a:t>
            </a:r>
          </a:p>
        </p:txBody>
      </p:sp>
      <p:sp>
        <p:nvSpPr>
          <p:cNvPr id="1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FFAB8C3-4237-5164-9CC6-8ED3AFA7A1CB}"/>
              </a:ext>
            </a:extLst>
          </p:cNvPr>
          <p:cNvSpPr/>
          <p:nvPr/>
        </p:nvSpPr>
        <p:spPr>
          <a:xfrm>
            <a:off x="10254035" y="9565914"/>
            <a:ext cx="13382880" cy="246318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Let us assign 0 candies to others.</a:t>
            </a:r>
            <a:endParaRPr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7540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D695D-139A-5200-C8D4-83F20BD6346C}"/>
              </a:ext>
            </a:extLst>
          </p:cNvPr>
          <p:cNvSpPr/>
          <p:nvPr/>
        </p:nvSpPr>
        <p:spPr>
          <a:xfrm>
            <a:off x="930945" y="4769781"/>
            <a:ext cx="22522110" cy="29835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</a:rPr>
              <a:t>Greedy Proof Strategy: We are always better than the optimum.</a:t>
            </a:r>
            <a:endParaRPr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38177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D695D-139A-5200-C8D4-83F20BD6346C}"/>
              </a:ext>
            </a:extLst>
          </p:cNvPr>
          <p:cNvSpPr/>
          <p:nvPr/>
        </p:nvSpPr>
        <p:spPr>
          <a:xfrm>
            <a:off x="702345" y="407331"/>
            <a:ext cx="22522110" cy="29835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</a:rPr>
              <a:t>Lemma: All level 1 children get one candy in any optimum answer.</a:t>
            </a:r>
            <a:endParaRPr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800FF646-231C-703E-CC01-986703E6CC41}"/>
                  </a:ext>
                </a:extLst>
              </p:cNvPr>
              <p:cNvSpPr/>
              <p:nvPr/>
            </p:nvSpPr>
            <p:spPr>
              <a:xfrm>
                <a:off x="2515826" y="9669410"/>
                <a:ext cx="690743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800FF646-231C-703E-CC01-986703E6C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826" y="9669410"/>
                <a:ext cx="690743" cy="794544"/>
              </a:xfrm>
              <a:prstGeom prst="roundRect">
                <a:avLst/>
              </a:prstGeom>
              <a:blipFill>
                <a:blip r:embed="rId2"/>
                <a:stretch>
                  <a:fillRect l="-46154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2AF4717-1CFB-1E98-FAFA-730911EAA83F}"/>
                  </a:ext>
                </a:extLst>
              </p:cNvPr>
              <p:cNvSpPr/>
              <p:nvPr/>
            </p:nvSpPr>
            <p:spPr>
              <a:xfrm>
                <a:off x="4742956" y="6863776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2AF4717-1CFB-1E98-FAFA-730911EAA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956" y="6863776"/>
                <a:ext cx="664535" cy="794544"/>
              </a:xfrm>
              <a:prstGeom prst="roundRect">
                <a:avLst/>
              </a:prstGeom>
              <a:blipFill>
                <a:blip r:embed="rId3"/>
                <a:stretch>
                  <a:fillRect l="-50000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D195FAA-53FE-938E-6104-2AB4CF7B733A}"/>
                  </a:ext>
                </a:extLst>
              </p:cNvPr>
              <p:cNvSpPr/>
              <p:nvPr/>
            </p:nvSpPr>
            <p:spPr>
              <a:xfrm>
                <a:off x="6971256" y="1109756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D195FAA-53FE-938E-6104-2AB4CF7B7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56" y="11097568"/>
                <a:ext cx="664535" cy="794544"/>
              </a:xfrm>
              <a:prstGeom prst="roundRect">
                <a:avLst/>
              </a:prstGeom>
              <a:blipFill>
                <a:blip r:embed="rId4"/>
                <a:stretch>
                  <a:fillRect l="-50794" b="-810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BCD2B7E-C6A6-7484-61A9-C62679EDEAC1}"/>
                  </a:ext>
                </a:extLst>
              </p:cNvPr>
              <p:cNvSpPr/>
              <p:nvPr/>
            </p:nvSpPr>
            <p:spPr>
              <a:xfrm>
                <a:off x="9504439" y="4092975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BCD2B7E-C6A6-7484-61A9-C62679EDE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439" y="4092975"/>
                <a:ext cx="664535" cy="794544"/>
              </a:xfrm>
              <a:prstGeom prst="roundRect">
                <a:avLst/>
              </a:prstGeom>
              <a:blipFill>
                <a:blip r:embed="rId5"/>
                <a:stretch>
                  <a:fillRect l="-47619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225862C-8B32-40CF-AB2D-D9411B1175F8}"/>
                  </a:ext>
                </a:extLst>
              </p:cNvPr>
              <p:cNvSpPr/>
              <p:nvPr/>
            </p:nvSpPr>
            <p:spPr>
              <a:xfrm>
                <a:off x="12360065" y="8277369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225862C-8B32-40CF-AB2D-D9411B117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0065" y="8277369"/>
                <a:ext cx="664535" cy="794544"/>
              </a:xfrm>
              <a:prstGeom prst="roundRect">
                <a:avLst/>
              </a:prstGeom>
              <a:blipFill>
                <a:blip r:embed="rId6"/>
                <a:stretch>
                  <a:fillRect l="-48438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004A783-C6EA-0A46-D1A9-8160634E41CC}"/>
                  </a:ext>
                </a:extLst>
              </p:cNvPr>
              <p:cNvSpPr/>
              <p:nvPr/>
            </p:nvSpPr>
            <p:spPr>
              <a:xfrm>
                <a:off x="14616124" y="6892413"/>
                <a:ext cx="664535" cy="780653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004A783-C6EA-0A46-D1A9-8160634E4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6124" y="6892413"/>
                <a:ext cx="664535" cy="780653"/>
              </a:xfrm>
              <a:prstGeom prst="roundRect">
                <a:avLst/>
              </a:prstGeom>
              <a:blipFill>
                <a:blip r:embed="rId7"/>
                <a:stretch>
                  <a:fillRect l="-47619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86384C-5202-ABA6-B6C4-8E9E1F7BCB81}"/>
                  </a:ext>
                </a:extLst>
              </p:cNvPr>
              <p:cNvSpPr/>
              <p:nvPr/>
            </p:nvSpPr>
            <p:spPr>
              <a:xfrm>
                <a:off x="16976036" y="688546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86384C-5202-ABA6-B6C4-8E9E1F7BC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6036" y="6885468"/>
                <a:ext cx="664535" cy="794544"/>
              </a:xfrm>
              <a:prstGeom prst="roundRect">
                <a:avLst/>
              </a:prstGeom>
              <a:blipFill>
                <a:blip r:embed="rId8"/>
                <a:stretch>
                  <a:fillRect l="-49206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F07758-09C0-6A8B-5D02-607097A532CC}"/>
                  </a:ext>
                </a:extLst>
              </p:cNvPr>
              <p:cNvSpPr/>
              <p:nvPr/>
            </p:nvSpPr>
            <p:spPr>
              <a:xfrm>
                <a:off x="18852567" y="9682387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F07758-09C0-6A8B-5D02-607097A53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2567" y="9682387"/>
                <a:ext cx="664535" cy="794544"/>
              </a:xfrm>
              <a:prstGeom prst="roundRect">
                <a:avLst/>
              </a:prstGeom>
              <a:blipFill>
                <a:blip r:embed="rId9"/>
                <a:stretch>
                  <a:fillRect l="-46875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11B0C4D-0155-C8CA-8F7C-25B688CDB934}"/>
                  </a:ext>
                </a:extLst>
              </p:cNvPr>
              <p:cNvSpPr/>
              <p:nvPr/>
            </p:nvSpPr>
            <p:spPr>
              <a:xfrm>
                <a:off x="21131103" y="11266746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11B0C4D-0155-C8CA-8F7C-25B688CDB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1103" y="11266746"/>
                <a:ext cx="664535" cy="794544"/>
              </a:xfrm>
              <a:prstGeom prst="roundRect">
                <a:avLst/>
              </a:prstGeom>
              <a:blipFill>
                <a:blip r:embed="rId10"/>
                <a:stretch>
                  <a:fillRect l="-45313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BFAA24-268F-3594-D5B4-D85287AF4745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A77C5D-4404-2CC1-40E6-123E265C4D66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4E97CE-0312-597E-E9AF-0BA86A07941F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9CC57AD-5FAF-D028-D6BC-FEC21D1A724D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FD21CFC-524B-54FD-C67E-54F693752FF5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185B77E-4201-8031-B82D-87A76BD7BB9A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E9E65FA-B2E7-8BF2-9C44-6AF7A918ADC0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B12BA93-36B8-FB47-7680-13C0F2A61865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BEF739-C884-8CB8-9BE5-EBA4967DBE3D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3206569" y="7261048"/>
            <a:ext cx="1536387" cy="2805634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DF0252-87C8-EE16-AC28-2489CB749A37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90D6C7-EF3B-29D4-ED6B-4A4EE00BAF71}"/>
              </a:ext>
            </a:extLst>
          </p:cNvPr>
          <p:cNvCxnSpPr>
            <a:cxnSpLocks/>
            <a:stCxn id="5" idx="0"/>
            <a:endCxn id="6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000B5B-3BBE-A7BF-CF3C-838747BCA831}"/>
              </a:ext>
            </a:extLst>
          </p:cNvPr>
          <p:cNvCxnSpPr>
            <a:cxnSpLocks/>
            <a:stCxn id="7" idx="0"/>
            <a:endCxn id="6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BEA795-DFC9-55D4-5B44-361733CDB2D7}"/>
              </a:ext>
            </a:extLst>
          </p:cNvPr>
          <p:cNvCxnSpPr>
            <a:cxnSpLocks/>
            <a:stCxn id="7" idx="0"/>
            <a:endCxn id="8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DD1D76-CD66-FB25-74C7-A26ECA83FE45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93C78A-18A0-575E-5655-35B90E308F16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9CF3A7-0F48-F308-EE78-41066EB1050B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454A8C1-1326-1AAA-3F4C-C65B2BD8082F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6B64255-98F8-7A0C-3D38-EE9EC6396413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691434C-EB56-1FE9-1927-81FE6036A3E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2BE29BD-828A-32EA-95A0-1A4BB2C8225C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1030426-4680-3F00-13A5-E0D31E47DBA1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C5B4507-51BB-91C8-DDAF-0286505F34D5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AFBC7AD-AFED-8A30-86AE-23944E4A14FA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6E90AF3-B541-5DAD-D9A2-3D80A27E5CA9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179F442-A931-5D2A-1B76-2EA6227DCA76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E556F6E9-11D5-F820-7186-A4AF39F66EE9}"/>
                  </a:ext>
                </a:extLst>
              </p:cNvPr>
              <p:cNvSpPr/>
              <p:nvPr/>
            </p:nvSpPr>
            <p:spPr>
              <a:xfrm>
                <a:off x="14283856" y="401153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E556F6E9-11D5-F820-7186-A4AF39F66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3856" y="4011538"/>
                <a:ext cx="664535" cy="794544"/>
              </a:xfrm>
              <a:prstGeom prst="roundRect">
                <a:avLst/>
              </a:prstGeom>
              <a:blipFill>
                <a:blip r:embed="rId11"/>
                <a:stretch>
                  <a:fillRect l="-4688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8C3DEF-A785-B02D-ACA5-45F95C60A4AE}"/>
                  </a:ext>
                </a:extLst>
              </p:cNvPr>
              <p:cNvSpPr/>
              <p:nvPr/>
            </p:nvSpPr>
            <p:spPr>
              <a:xfrm>
                <a:off x="15380906" y="4011538"/>
                <a:ext cx="689126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Optimum Answer</a:t>
                </a: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8C3DEF-A785-B02D-ACA5-45F95C60A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906" y="4011538"/>
                <a:ext cx="6891265" cy="794544"/>
              </a:xfrm>
              <a:prstGeom prst="roundRect">
                <a:avLst/>
              </a:prstGeom>
              <a:blipFill>
                <a:blip r:embed="rId12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261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F2D695D-139A-5200-C8D4-83F20BD6346C}"/>
                  </a:ext>
                </a:extLst>
              </p:cNvPr>
              <p:cNvSpPr/>
              <p:nvPr/>
            </p:nvSpPr>
            <p:spPr>
              <a:xfrm>
                <a:off x="702345" y="407331"/>
                <a:ext cx="22522110" cy="29835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Lemma: All level 1 children get one candy in any optimum answer.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Without looking at the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’s, can we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F2D695D-139A-5200-C8D4-83F20BD63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45" y="407331"/>
                <a:ext cx="22522110" cy="29835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800FF646-231C-703E-CC01-986703E6CC41}"/>
                  </a:ext>
                </a:extLst>
              </p:cNvPr>
              <p:cNvSpPr/>
              <p:nvPr/>
            </p:nvSpPr>
            <p:spPr>
              <a:xfrm>
                <a:off x="2515826" y="9669410"/>
                <a:ext cx="690743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800FF646-231C-703E-CC01-986703E6C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826" y="9669410"/>
                <a:ext cx="690743" cy="794544"/>
              </a:xfrm>
              <a:prstGeom prst="roundRect">
                <a:avLst/>
              </a:prstGeom>
              <a:blipFill>
                <a:blip r:embed="rId3"/>
                <a:stretch>
                  <a:fillRect l="-46154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2AF4717-1CFB-1E98-FAFA-730911EAA83F}"/>
                  </a:ext>
                </a:extLst>
              </p:cNvPr>
              <p:cNvSpPr/>
              <p:nvPr/>
            </p:nvSpPr>
            <p:spPr>
              <a:xfrm>
                <a:off x="4742956" y="6863776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2AF4717-1CFB-1E98-FAFA-730911EAA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956" y="6863776"/>
                <a:ext cx="664535" cy="794544"/>
              </a:xfrm>
              <a:prstGeom prst="roundRect">
                <a:avLst/>
              </a:prstGeom>
              <a:blipFill>
                <a:blip r:embed="rId4"/>
                <a:stretch>
                  <a:fillRect l="-50000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D195FAA-53FE-938E-6104-2AB4CF7B733A}"/>
                  </a:ext>
                </a:extLst>
              </p:cNvPr>
              <p:cNvSpPr/>
              <p:nvPr/>
            </p:nvSpPr>
            <p:spPr>
              <a:xfrm>
                <a:off x="6971256" y="1109756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D195FAA-53FE-938E-6104-2AB4CF7B7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56" y="11097568"/>
                <a:ext cx="664535" cy="794544"/>
              </a:xfrm>
              <a:prstGeom prst="roundRect">
                <a:avLst/>
              </a:prstGeom>
              <a:blipFill>
                <a:blip r:embed="rId5"/>
                <a:stretch>
                  <a:fillRect l="-50794" b="-810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BCD2B7E-C6A6-7484-61A9-C62679EDEAC1}"/>
                  </a:ext>
                </a:extLst>
              </p:cNvPr>
              <p:cNvSpPr/>
              <p:nvPr/>
            </p:nvSpPr>
            <p:spPr>
              <a:xfrm>
                <a:off x="9504439" y="4092975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BCD2B7E-C6A6-7484-61A9-C62679EDE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439" y="4092975"/>
                <a:ext cx="664535" cy="794544"/>
              </a:xfrm>
              <a:prstGeom prst="roundRect">
                <a:avLst/>
              </a:prstGeom>
              <a:blipFill>
                <a:blip r:embed="rId6"/>
                <a:stretch>
                  <a:fillRect l="-47619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225862C-8B32-40CF-AB2D-D9411B1175F8}"/>
                  </a:ext>
                </a:extLst>
              </p:cNvPr>
              <p:cNvSpPr/>
              <p:nvPr/>
            </p:nvSpPr>
            <p:spPr>
              <a:xfrm>
                <a:off x="12360065" y="8277369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225862C-8B32-40CF-AB2D-D9411B117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0065" y="8277369"/>
                <a:ext cx="664535" cy="794544"/>
              </a:xfrm>
              <a:prstGeom prst="roundRect">
                <a:avLst/>
              </a:prstGeom>
              <a:blipFill>
                <a:blip r:embed="rId7"/>
                <a:stretch>
                  <a:fillRect l="-48438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004A783-C6EA-0A46-D1A9-8160634E41CC}"/>
                  </a:ext>
                </a:extLst>
              </p:cNvPr>
              <p:cNvSpPr/>
              <p:nvPr/>
            </p:nvSpPr>
            <p:spPr>
              <a:xfrm>
                <a:off x="14616124" y="6892413"/>
                <a:ext cx="664535" cy="780653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004A783-C6EA-0A46-D1A9-8160634E4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6124" y="6892413"/>
                <a:ext cx="664535" cy="780653"/>
              </a:xfrm>
              <a:prstGeom prst="roundRect">
                <a:avLst/>
              </a:prstGeom>
              <a:blipFill>
                <a:blip r:embed="rId8"/>
                <a:stretch>
                  <a:fillRect l="-47619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86384C-5202-ABA6-B6C4-8E9E1F7BCB81}"/>
                  </a:ext>
                </a:extLst>
              </p:cNvPr>
              <p:cNvSpPr/>
              <p:nvPr/>
            </p:nvSpPr>
            <p:spPr>
              <a:xfrm>
                <a:off x="16976036" y="688546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86384C-5202-ABA6-B6C4-8E9E1F7BC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6036" y="6885468"/>
                <a:ext cx="664535" cy="794544"/>
              </a:xfrm>
              <a:prstGeom prst="roundRect">
                <a:avLst/>
              </a:prstGeom>
              <a:blipFill>
                <a:blip r:embed="rId9"/>
                <a:stretch>
                  <a:fillRect l="-49206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F07758-09C0-6A8B-5D02-607097A532CC}"/>
                  </a:ext>
                </a:extLst>
              </p:cNvPr>
              <p:cNvSpPr/>
              <p:nvPr/>
            </p:nvSpPr>
            <p:spPr>
              <a:xfrm>
                <a:off x="18852567" y="9682387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F07758-09C0-6A8B-5D02-607097A53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2567" y="9682387"/>
                <a:ext cx="664535" cy="794544"/>
              </a:xfrm>
              <a:prstGeom prst="roundRect">
                <a:avLst/>
              </a:prstGeom>
              <a:blipFill>
                <a:blip r:embed="rId10"/>
                <a:stretch>
                  <a:fillRect l="-46875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11B0C4D-0155-C8CA-8F7C-25B688CDB934}"/>
                  </a:ext>
                </a:extLst>
              </p:cNvPr>
              <p:cNvSpPr/>
              <p:nvPr/>
            </p:nvSpPr>
            <p:spPr>
              <a:xfrm>
                <a:off x="21131103" y="11266746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11B0C4D-0155-C8CA-8F7C-25B688CDB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1103" y="11266746"/>
                <a:ext cx="664535" cy="794544"/>
              </a:xfrm>
              <a:prstGeom prst="roundRect">
                <a:avLst/>
              </a:prstGeom>
              <a:blipFill>
                <a:blip r:embed="rId11"/>
                <a:stretch>
                  <a:fillRect l="-45313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BFAA24-268F-3594-D5B4-D85287AF4745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A77C5D-4404-2CC1-40E6-123E265C4D66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4E97CE-0312-597E-E9AF-0BA86A07941F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9CC57AD-5FAF-D028-D6BC-FEC21D1A724D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FD21CFC-524B-54FD-C67E-54F693752FF5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185B77E-4201-8031-B82D-87A76BD7BB9A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E9E65FA-B2E7-8BF2-9C44-6AF7A918ADC0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B12BA93-36B8-FB47-7680-13C0F2A61865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BEF739-C884-8CB8-9BE5-EBA4967DBE3D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3206569" y="7261048"/>
            <a:ext cx="1536387" cy="2805634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DF0252-87C8-EE16-AC28-2489CB749A37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90D6C7-EF3B-29D4-ED6B-4A4EE00BAF71}"/>
              </a:ext>
            </a:extLst>
          </p:cNvPr>
          <p:cNvCxnSpPr>
            <a:cxnSpLocks/>
            <a:stCxn id="5" idx="0"/>
            <a:endCxn id="6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000B5B-3BBE-A7BF-CF3C-838747BCA831}"/>
              </a:ext>
            </a:extLst>
          </p:cNvPr>
          <p:cNvCxnSpPr>
            <a:cxnSpLocks/>
            <a:stCxn id="7" idx="0"/>
            <a:endCxn id="6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BEA795-DFC9-55D4-5B44-361733CDB2D7}"/>
              </a:ext>
            </a:extLst>
          </p:cNvPr>
          <p:cNvCxnSpPr>
            <a:cxnSpLocks/>
            <a:stCxn id="7" idx="0"/>
            <a:endCxn id="8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DD1D76-CD66-FB25-74C7-A26ECA83FE45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93C78A-18A0-575E-5655-35B90E308F16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9CF3A7-0F48-F308-EE78-41066EB1050B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454A8C1-1326-1AAA-3F4C-C65B2BD8082F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6B64255-98F8-7A0C-3D38-EE9EC6396413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691434C-EB56-1FE9-1927-81FE6036A3E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2BE29BD-828A-32EA-95A0-1A4BB2C8225C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1030426-4680-3F00-13A5-E0D31E47DBA1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C5B4507-51BB-91C8-DDAF-0286505F34D5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AFBC7AD-AFED-8A30-86AE-23944E4A14FA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6E90AF3-B541-5DAD-D9A2-3D80A27E5CA9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179F442-A931-5D2A-1B76-2EA6227DCA76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E556F6E9-11D5-F820-7186-A4AF39F66EE9}"/>
                  </a:ext>
                </a:extLst>
              </p:cNvPr>
              <p:cNvSpPr/>
              <p:nvPr/>
            </p:nvSpPr>
            <p:spPr>
              <a:xfrm>
                <a:off x="14283856" y="401153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E556F6E9-11D5-F820-7186-A4AF39F66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3856" y="4011538"/>
                <a:ext cx="664535" cy="794544"/>
              </a:xfrm>
              <a:prstGeom prst="roundRect">
                <a:avLst/>
              </a:prstGeom>
              <a:blipFill>
                <a:blip r:embed="rId12"/>
                <a:stretch>
                  <a:fillRect l="-4688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8C3DEF-A785-B02D-ACA5-45F95C60A4AE}"/>
                  </a:ext>
                </a:extLst>
              </p:cNvPr>
              <p:cNvSpPr/>
              <p:nvPr/>
            </p:nvSpPr>
            <p:spPr>
              <a:xfrm>
                <a:off x="15380906" y="4011538"/>
                <a:ext cx="689126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Optimum Answer</a:t>
                </a: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8C3DEF-A785-B02D-ACA5-45F95C60A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906" y="4011538"/>
                <a:ext cx="6891265" cy="794544"/>
              </a:xfrm>
              <a:prstGeom prst="roundRect">
                <a:avLst/>
              </a:prstGeom>
              <a:blipFill>
                <a:blip r:embed="rId13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992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F2D695D-139A-5200-C8D4-83F20BD6346C}"/>
                  </a:ext>
                </a:extLst>
              </p:cNvPr>
              <p:cNvSpPr/>
              <p:nvPr/>
            </p:nvSpPr>
            <p:spPr>
              <a:xfrm>
                <a:off x="702345" y="407331"/>
                <a:ext cx="22522110" cy="29835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Lemma: All level 1 children get one candy in any optimum answer.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Without looking at the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’s, can we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 must be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F2D695D-139A-5200-C8D4-83F20BD63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45" y="407331"/>
                <a:ext cx="22522110" cy="29835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2AF4717-1CFB-1E98-FAFA-730911EAA83F}"/>
                  </a:ext>
                </a:extLst>
              </p:cNvPr>
              <p:cNvSpPr/>
              <p:nvPr/>
            </p:nvSpPr>
            <p:spPr>
              <a:xfrm>
                <a:off x="4742956" y="6863776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2AF4717-1CFB-1E98-FAFA-730911EAA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956" y="6863776"/>
                <a:ext cx="664535" cy="794544"/>
              </a:xfrm>
              <a:prstGeom prst="roundRect">
                <a:avLst/>
              </a:prstGeom>
              <a:blipFill>
                <a:blip r:embed="rId4"/>
                <a:stretch>
                  <a:fillRect l="-50000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D195FAA-53FE-938E-6104-2AB4CF7B733A}"/>
                  </a:ext>
                </a:extLst>
              </p:cNvPr>
              <p:cNvSpPr/>
              <p:nvPr/>
            </p:nvSpPr>
            <p:spPr>
              <a:xfrm>
                <a:off x="6971256" y="1109756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D195FAA-53FE-938E-6104-2AB4CF7B7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56" y="11097568"/>
                <a:ext cx="664535" cy="794544"/>
              </a:xfrm>
              <a:prstGeom prst="roundRect">
                <a:avLst/>
              </a:prstGeom>
              <a:blipFill>
                <a:blip r:embed="rId5"/>
                <a:stretch>
                  <a:fillRect l="-50794" b="-810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BCD2B7E-C6A6-7484-61A9-C62679EDEAC1}"/>
                  </a:ext>
                </a:extLst>
              </p:cNvPr>
              <p:cNvSpPr/>
              <p:nvPr/>
            </p:nvSpPr>
            <p:spPr>
              <a:xfrm>
                <a:off x="9504439" y="4092975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BCD2B7E-C6A6-7484-61A9-C62679EDE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439" y="4092975"/>
                <a:ext cx="664535" cy="794544"/>
              </a:xfrm>
              <a:prstGeom prst="roundRect">
                <a:avLst/>
              </a:prstGeom>
              <a:blipFill>
                <a:blip r:embed="rId6"/>
                <a:stretch>
                  <a:fillRect l="-47619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225862C-8B32-40CF-AB2D-D9411B1175F8}"/>
                  </a:ext>
                </a:extLst>
              </p:cNvPr>
              <p:cNvSpPr/>
              <p:nvPr/>
            </p:nvSpPr>
            <p:spPr>
              <a:xfrm>
                <a:off x="12360065" y="8277369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225862C-8B32-40CF-AB2D-D9411B117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0065" y="8277369"/>
                <a:ext cx="664535" cy="794544"/>
              </a:xfrm>
              <a:prstGeom prst="roundRect">
                <a:avLst/>
              </a:prstGeom>
              <a:blipFill>
                <a:blip r:embed="rId7"/>
                <a:stretch>
                  <a:fillRect l="-48438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004A783-C6EA-0A46-D1A9-8160634E41CC}"/>
                  </a:ext>
                </a:extLst>
              </p:cNvPr>
              <p:cNvSpPr/>
              <p:nvPr/>
            </p:nvSpPr>
            <p:spPr>
              <a:xfrm>
                <a:off x="14616124" y="6892413"/>
                <a:ext cx="664535" cy="780653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004A783-C6EA-0A46-D1A9-8160634E4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6124" y="6892413"/>
                <a:ext cx="664535" cy="780653"/>
              </a:xfrm>
              <a:prstGeom prst="roundRect">
                <a:avLst/>
              </a:prstGeom>
              <a:blipFill>
                <a:blip r:embed="rId8"/>
                <a:stretch>
                  <a:fillRect l="-47619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86384C-5202-ABA6-B6C4-8E9E1F7BCB81}"/>
                  </a:ext>
                </a:extLst>
              </p:cNvPr>
              <p:cNvSpPr/>
              <p:nvPr/>
            </p:nvSpPr>
            <p:spPr>
              <a:xfrm>
                <a:off x="16976036" y="688546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86384C-5202-ABA6-B6C4-8E9E1F7BC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6036" y="6885468"/>
                <a:ext cx="664535" cy="794544"/>
              </a:xfrm>
              <a:prstGeom prst="roundRect">
                <a:avLst/>
              </a:prstGeom>
              <a:blipFill>
                <a:blip r:embed="rId9"/>
                <a:stretch>
                  <a:fillRect l="-49206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F07758-09C0-6A8B-5D02-607097A532CC}"/>
                  </a:ext>
                </a:extLst>
              </p:cNvPr>
              <p:cNvSpPr/>
              <p:nvPr/>
            </p:nvSpPr>
            <p:spPr>
              <a:xfrm>
                <a:off x="18852567" y="9682387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F07758-09C0-6A8B-5D02-607097A53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2567" y="9682387"/>
                <a:ext cx="664535" cy="794544"/>
              </a:xfrm>
              <a:prstGeom prst="roundRect">
                <a:avLst/>
              </a:prstGeom>
              <a:blipFill>
                <a:blip r:embed="rId10"/>
                <a:stretch>
                  <a:fillRect l="-46875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11B0C4D-0155-C8CA-8F7C-25B688CDB934}"/>
                  </a:ext>
                </a:extLst>
              </p:cNvPr>
              <p:cNvSpPr/>
              <p:nvPr/>
            </p:nvSpPr>
            <p:spPr>
              <a:xfrm>
                <a:off x="21131103" y="11266746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11B0C4D-0155-C8CA-8F7C-25B688CDB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1103" y="11266746"/>
                <a:ext cx="664535" cy="794544"/>
              </a:xfrm>
              <a:prstGeom prst="roundRect">
                <a:avLst/>
              </a:prstGeom>
              <a:blipFill>
                <a:blip r:embed="rId11"/>
                <a:stretch>
                  <a:fillRect l="-45313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BFAA24-268F-3594-D5B4-D85287AF4745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A77C5D-4404-2CC1-40E6-123E265C4D66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4E97CE-0312-597E-E9AF-0BA86A07941F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9CC57AD-5FAF-D028-D6BC-FEC21D1A724D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FD21CFC-524B-54FD-C67E-54F693752FF5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185B77E-4201-8031-B82D-87A76BD7BB9A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E9E65FA-B2E7-8BF2-9C44-6AF7A918ADC0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B12BA93-36B8-FB47-7680-13C0F2A61865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BEF739-C884-8CB8-9BE5-EBA4967DBE3D}"/>
              </a:ext>
            </a:extLst>
          </p:cNvPr>
          <p:cNvCxnSpPr>
            <a:cxnSpLocks/>
            <a:stCxn id="37" idx="3"/>
            <a:endCxn id="4" idx="1"/>
          </p:cNvCxnSpPr>
          <p:nvPr/>
        </p:nvCxnSpPr>
        <p:spPr>
          <a:xfrm flipV="1">
            <a:off x="3206569" y="7261048"/>
            <a:ext cx="1536387" cy="2805634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DF0252-87C8-EE16-AC28-2489CB749A37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90D6C7-EF3B-29D4-ED6B-4A4EE00BAF71}"/>
              </a:ext>
            </a:extLst>
          </p:cNvPr>
          <p:cNvCxnSpPr>
            <a:cxnSpLocks/>
            <a:stCxn id="5" idx="0"/>
            <a:endCxn id="6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000B5B-3BBE-A7BF-CF3C-838747BCA831}"/>
              </a:ext>
            </a:extLst>
          </p:cNvPr>
          <p:cNvCxnSpPr>
            <a:cxnSpLocks/>
            <a:stCxn id="7" idx="0"/>
            <a:endCxn id="6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BEA795-DFC9-55D4-5B44-361733CDB2D7}"/>
              </a:ext>
            </a:extLst>
          </p:cNvPr>
          <p:cNvCxnSpPr>
            <a:cxnSpLocks/>
            <a:stCxn id="7" idx="0"/>
            <a:endCxn id="8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DD1D76-CD66-FB25-74C7-A26ECA83FE45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93C78A-18A0-575E-5655-35B90E308F16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9CF3A7-0F48-F308-EE78-41066EB1050B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454A8C1-1326-1AAA-3F4C-C65B2BD8082F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6B64255-98F8-7A0C-3D38-EE9EC6396413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691434C-EB56-1FE9-1927-81FE6036A3E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2BE29BD-828A-32EA-95A0-1A4BB2C8225C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1030426-4680-3F00-13A5-E0D31E47DBA1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C5B4507-51BB-91C8-DDAF-0286505F34D5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AFBC7AD-AFED-8A30-86AE-23944E4A14FA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6E90AF3-B541-5DAD-D9A2-3D80A27E5CA9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179F442-A931-5D2A-1B76-2EA6227DCA76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E556F6E9-11D5-F820-7186-A4AF39F66EE9}"/>
                  </a:ext>
                </a:extLst>
              </p:cNvPr>
              <p:cNvSpPr/>
              <p:nvPr/>
            </p:nvSpPr>
            <p:spPr>
              <a:xfrm>
                <a:off x="14283856" y="401153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E556F6E9-11D5-F820-7186-A4AF39F66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3856" y="4011538"/>
                <a:ext cx="664535" cy="794544"/>
              </a:xfrm>
              <a:prstGeom prst="roundRect">
                <a:avLst/>
              </a:prstGeom>
              <a:blipFill>
                <a:blip r:embed="rId12"/>
                <a:stretch>
                  <a:fillRect l="-4688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8C3DEF-A785-B02D-ACA5-45F95C60A4AE}"/>
                  </a:ext>
                </a:extLst>
              </p:cNvPr>
              <p:cNvSpPr/>
              <p:nvPr/>
            </p:nvSpPr>
            <p:spPr>
              <a:xfrm>
                <a:off x="15380906" y="4011538"/>
                <a:ext cx="689126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Optimum Answer</a:t>
                </a: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8C3DEF-A785-B02D-ACA5-45F95C60A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906" y="4011538"/>
                <a:ext cx="6891265" cy="794544"/>
              </a:xfrm>
              <a:prstGeom prst="roundRect">
                <a:avLst/>
              </a:prstGeom>
              <a:blipFill>
                <a:blip r:embed="rId13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F134C6CE-02E4-1EAA-AB9A-BA6E596AEF00}"/>
                  </a:ext>
                </a:extLst>
              </p:cNvPr>
              <p:cNvSpPr/>
              <p:nvPr/>
            </p:nvSpPr>
            <p:spPr>
              <a:xfrm>
                <a:off x="2515826" y="9669410"/>
                <a:ext cx="690743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F134C6CE-02E4-1EAA-AB9A-BA6E596AE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826" y="9669410"/>
                <a:ext cx="690743" cy="794544"/>
              </a:xfrm>
              <a:prstGeom prst="roundRect">
                <a:avLst/>
              </a:prstGeom>
              <a:blipFill>
                <a:blip r:embed="rId14"/>
                <a:stretch>
                  <a:fillRect l="-46154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924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F2D695D-139A-5200-C8D4-83F20BD6346C}"/>
                  </a:ext>
                </a:extLst>
              </p:cNvPr>
              <p:cNvSpPr/>
              <p:nvPr/>
            </p:nvSpPr>
            <p:spPr>
              <a:xfrm>
                <a:off x="702345" y="407331"/>
                <a:ext cx="22522110" cy="29835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Lemma: All level 1 children get one candy in any optimum answer.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Without looking at the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’s, can we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 must be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F2D695D-139A-5200-C8D4-83F20BD63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45" y="407331"/>
                <a:ext cx="22522110" cy="29835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2AF4717-1CFB-1E98-FAFA-730911EAA83F}"/>
                  </a:ext>
                </a:extLst>
              </p:cNvPr>
              <p:cNvSpPr/>
              <p:nvPr/>
            </p:nvSpPr>
            <p:spPr>
              <a:xfrm>
                <a:off x="4742956" y="6863776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2AF4717-1CFB-1E98-FAFA-730911EAA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956" y="6863776"/>
                <a:ext cx="664535" cy="794544"/>
              </a:xfrm>
              <a:prstGeom prst="roundRect">
                <a:avLst/>
              </a:prstGeom>
              <a:blipFill>
                <a:blip r:embed="rId3"/>
                <a:stretch>
                  <a:fillRect l="-50000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D195FAA-53FE-938E-6104-2AB4CF7B733A}"/>
                  </a:ext>
                </a:extLst>
              </p:cNvPr>
              <p:cNvSpPr/>
              <p:nvPr/>
            </p:nvSpPr>
            <p:spPr>
              <a:xfrm>
                <a:off x="6971256" y="1109756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D195FAA-53FE-938E-6104-2AB4CF7B7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56" y="11097568"/>
                <a:ext cx="664535" cy="794544"/>
              </a:xfrm>
              <a:prstGeom prst="roundRect">
                <a:avLst/>
              </a:prstGeom>
              <a:blipFill>
                <a:blip r:embed="rId4"/>
                <a:stretch>
                  <a:fillRect l="-50794" b="-810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BCD2B7E-C6A6-7484-61A9-C62679EDEAC1}"/>
                  </a:ext>
                </a:extLst>
              </p:cNvPr>
              <p:cNvSpPr/>
              <p:nvPr/>
            </p:nvSpPr>
            <p:spPr>
              <a:xfrm>
                <a:off x="9504439" y="4092975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BCD2B7E-C6A6-7484-61A9-C62679EDE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439" y="4092975"/>
                <a:ext cx="664535" cy="794544"/>
              </a:xfrm>
              <a:prstGeom prst="roundRect">
                <a:avLst/>
              </a:prstGeom>
              <a:blipFill>
                <a:blip r:embed="rId5"/>
                <a:stretch>
                  <a:fillRect l="-47619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225862C-8B32-40CF-AB2D-D9411B1175F8}"/>
                  </a:ext>
                </a:extLst>
              </p:cNvPr>
              <p:cNvSpPr/>
              <p:nvPr/>
            </p:nvSpPr>
            <p:spPr>
              <a:xfrm>
                <a:off x="12360065" y="8277369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225862C-8B32-40CF-AB2D-D9411B117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0065" y="8277369"/>
                <a:ext cx="664535" cy="794544"/>
              </a:xfrm>
              <a:prstGeom prst="roundRect">
                <a:avLst/>
              </a:prstGeom>
              <a:blipFill>
                <a:blip r:embed="rId6"/>
                <a:stretch>
                  <a:fillRect l="-48438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004A783-C6EA-0A46-D1A9-8160634E41CC}"/>
                  </a:ext>
                </a:extLst>
              </p:cNvPr>
              <p:cNvSpPr/>
              <p:nvPr/>
            </p:nvSpPr>
            <p:spPr>
              <a:xfrm>
                <a:off x="14616124" y="6892413"/>
                <a:ext cx="664535" cy="780653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004A783-C6EA-0A46-D1A9-8160634E4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6124" y="6892413"/>
                <a:ext cx="664535" cy="780653"/>
              </a:xfrm>
              <a:prstGeom prst="roundRect">
                <a:avLst/>
              </a:prstGeom>
              <a:blipFill>
                <a:blip r:embed="rId7"/>
                <a:stretch>
                  <a:fillRect l="-47619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86384C-5202-ABA6-B6C4-8E9E1F7BCB81}"/>
                  </a:ext>
                </a:extLst>
              </p:cNvPr>
              <p:cNvSpPr/>
              <p:nvPr/>
            </p:nvSpPr>
            <p:spPr>
              <a:xfrm>
                <a:off x="16976036" y="688546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86384C-5202-ABA6-B6C4-8E9E1F7BC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6036" y="6885468"/>
                <a:ext cx="664535" cy="794544"/>
              </a:xfrm>
              <a:prstGeom prst="roundRect">
                <a:avLst/>
              </a:prstGeom>
              <a:blipFill>
                <a:blip r:embed="rId8"/>
                <a:stretch>
                  <a:fillRect l="-49206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F07758-09C0-6A8B-5D02-607097A532CC}"/>
                  </a:ext>
                </a:extLst>
              </p:cNvPr>
              <p:cNvSpPr/>
              <p:nvPr/>
            </p:nvSpPr>
            <p:spPr>
              <a:xfrm>
                <a:off x="18852567" y="9682387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F07758-09C0-6A8B-5D02-607097A53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2567" y="9682387"/>
                <a:ext cx="664535" cy="794544"/>
              </a:xfrm>
              <a:prstGeom prst="roundRect">
                <a:avLst/>
              </a:prstGeom>
              <a:blipFill>
                <a:blip r:embed="rId9"/>
                <a:stretch>
                  <a:fillRect l="-46875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11B0C4D-0155-C8CA-8F7C-25B688CDB934}"/>
                  </a:ext>
                </a:extLst>
              </p:cNvPr>
              <p:cNvSpPr/>
              <p:nvPr/>
            </p:nvSpPr>
            <p:spPr>
              <a:xfrm>
                <a:off x="21131103" y="11266746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11B0C4D-0155-C8CA-8F7C-25B688CDB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1103" y="11266746"/>
                <a:ext cx="664535" cy="794544"/>
              </a:xfrm>
              <a:prstGeom prst="roundRect">
                <a:avLst/>
              </a:prstGeom>
              <a:blipFill>
                <a:blip r:embed="rId10"/>
                <a:stretch>
                  <a:fillRect l="-45313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BFAA24-268F-3594-D5B4-D85287AF4745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A77C5D-4404-2CC1-40E6-123E265C4D66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4E97CE-0312-597E-E9AF-0BA86A07941F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9CC57AD-5FAF-D028-D6BC-FEC21D1A724D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FD21CFC-524B-54FD-C67E-54F693752FF5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185B77E-4201-8031-B82D-87A76BD7BB9A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E9E65FA-B2E7-8BF2-9C44-6AF7A918ADC0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B12BA93-36B8-FB47-7680-13C0F2A61865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BEF739-C884-8CB8-9BE5-EBA4967DBE3D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3206569" y="7261048"/>
            <a:ext cx="1536387" cy="2805635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DF0252-87C8-EE16-AC28-2489CB749A37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H="1" flipV="1">
            <a:off x="5407491" y="7261048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90D6C7-EF3B-29D4-ED6B-4A4EE00BAF71}"/>
              </a:ext>
            </a:extLst>
          </p:cNvPr>
          <p:cNvCxnSpPr>
            <a:cxnSpLocks/>
            <a:stCxn id="5" idx="0"/>
            <a:endCxn id="6" idx="1"/>
          </p:cNvCxnSpPr>
          <p:nvPr/>
        </p:nvCxnSpPr>
        <p:spPr>
          <a:xfrm flipV="1">
            <a:off x="7303524" y="4490247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000B5B-3BBE-A7BF-CF3C-838747BCA831}"/>
              </a:ext>
            </a:extLst>
          </p:cNvPr>
          <p:cNvCxnSpPr>
            <a:cxnSpLocks/>
            <a:stCxn id="7" idx="0"/>
            <a:endCxn id="6" idx="3"/>
          </p:cNvCxnSpPr>
          <p:nvPr/>
        </p:nvCxnSpPr>
        <p:spPr>
          <a:xfrm flipH="1" flipV="1">
            <a:off x="10168974" y="4490247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BEA795-DFC9-55D4-5B44-361733CDB2D7}"/>
              </a:ext>
            </a:extLst>
          </p:cNvPr>
          <p:cNvCxnSpPr>
            <a:cxnSpLocks/>
            <a:stCxn id="7" idx="0"/>
            <a:endCxn id="8" idx="1"/>
          </p:cNvCxnSpPr>
          <p:nvPr/>
        </p:nvCxnSpPr>
        <p:spPr>
          <a:xfrm flipV="1">
            <a:off x="12692333" y="7282740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DD1D76-CD66-FB25-74C7-A26ECA83FE45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93C78A-18A0-575E-5655-35B90E308F16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9CF3A7-0F48-F308-EE78-41066EB1050B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454A8C1-1326-1AAA-3F4C-C65B2BD8082F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6B64255-98F8-7A0C-3D38-EE9EC6396413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691434C-EB56-1FE9-1927-81FE6036A3E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2BE29BD-828A-32EA-95A0-1A4BB2C8225C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1030426-4680-3F00-13A5-E0D31E47DBA1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C5B4507-51BB-91C8-DDAF-0286505F34D5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AFBC7AD-AFED-8A30-86AE-23944E4A14FA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6E90AF3-B541-5DAD-D9A2-3D80A27E5CA9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179F442-A931-5D2A-1B76-2EA6227DCA76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E556F6E9-11D5-F820-7186-A4AF39F66EE9}"/>
                  </a:ext>
                </a:extLst>
              </p:cNvPr>
              <p:cNvSpPr/>
              <p:nvPr/>
            </p:nvSpPr>
            <p:spPr>
              <a:xfrm>
                <a:off x="14283856" y="401153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E556F6E9-11D5-F820-7186-A4AF39F66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3856" y="4011538"/>
                <a:ext cx="664535" cy="794544"/>
              </a:xfrm>
              <a:prstGeom prst="roundRect">
                <a:avLst/>
              </a:prstGeom>
              <a:blipFill>
                <a:blip r:embed="rId11"/>
                <a:stretch>
                  <a:fillRect l="-4688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8C3DEF-A785-B02D-ACA5-45F95C60A4AE}"/>
                  </a:ext>
                </a:extLst>
              </p:cNvPr>
              <p:cNvSpPr/>
              <p:nvPr/>
            </p:nvSpPr>
            <p:spPr>
              <a:xfrm>
                <a:off x="15380906" y="4011538"/>
                <a:ext cx="689126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Optimum Answer</a:t>
                </a: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8C3DEF-A785-B02D-ACA5-45F95C60A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906" y="4011538"/>
                <a:ext cx="6891265" cy="794544"/>
              </a:xfrm>
              <a:prstGeom prst="roundRect">
                <a:avLst/>
              </a:prstGeom>
              <a:blipFill>
                <a:blip r:embed="rId12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612565F4-326D-8EE4-7E06-DC4A52F5A322}"/>
              </a:ext>
            </a:extLst>
          </p:cNvPr>
          <p:cNvSpPr/>
          <p:nvPr/>
        </p:nvSpPr>
        <p:spPr>
          <a:xfrm>
            <a:off x="2515826" y="9676356"/>
            <a:ext cx="690743" cy="780653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88930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F2D695D-139A-5200-C8D4-83F20BD6346C}"/>
                  </a:ext>
                </a:extLst>
              </p:cNvPr>
              <p:cNvSpPr/>
              <p:nvPr/>
            </p:nvSpPr>
            <p:spPr>
              <a:xfrm>
                <a:off x="702345" y="407331"/>
                <a:ext cx="22522110" cy="29835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Lemma: All level 1 children get one candy in any optimum answer.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Without looking at the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’s, can we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 must be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F2D695D-139A-5200-C8D4-83F20BD63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45" y="407331"/>
                <a:ext cx="22522110" cy="29835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00FF646-231C-703E-CC01-986703E6CC41}"/>
              </a:ext>
            </a:extLst>
          </p:cNvPr>
          <p:cNvSpPr/>
          <p:nvPr/>
        </p:nvSpPr>
        <p:spPr>
          <a:xfrm>
            <a:off x="2515826" y="9676356"/>
            <a:ext cx="690743" cy="780653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2AF4717-1CFB-1E98-FAFA-730911EAA83F}"/>
                  </a:ext>
                </a:extLst>
              </p:cNvPr>
              <p:cNvSpPr/>
              <p:nvPr/>
            </p:nvSpPr>
            <p:spPr>
              <a:xfrm>
                <a:off x="4742956" y="6863776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2AF4717-1CFB-1E98-FAFA-730911EAA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956" y="6863776"/>
                <a:ext cx="664535" cy="794544"/>
              </a:xfrm>
              <a:prstGeom prst="roundRect">
                <a:avLst/>
              </a:prstGeom>
              <a:blipFill>
                <a:blip r:embed="rId3"/>
                <a:stretch>
                  <a:fillRect l="-50000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D195FAA-53FE-938E-6104-2AB4CF7B733A}"/>
              </a:ext>
            </a:extLst>
          </p:cNvPr>
          <p:cNvSpPr/>
          <p:nvPr/>
        </p:nvSpPr>
        <p:spPr>
          <a:xfrm>
            <a:off x="6971256" y="11104514"/>
            <a:ext cx="664535" cy="780653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BCD2B7E-C6A6-7484-61A9-C62679EDEAC1}"/>
                  </a:ext>
                </a:extLst>
              </p:cNvPr>
              <p:cNvSpPr/>
              <p:nvPr/>
            </p:nvSpPr>
            <p:spPr>
              <a:xfrm>
                <a:off x="9504439" y="4092975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BCD2B7E-C6A6-7484-61A9-C62679EDE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439" y="4092975"/>
                <a:ext cx="664535" cy="794544"/>
              </a:xfrm>
              <a:prstGeom prst="roundRect">
                <a:avLst/>
              </a:prstGeom>
              <a:blipFill>
                <a:blip r:embed="rId4"/>
                <a:stretch>
                  <a:fillRect l="-47619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225862C-8B32-40CF-AB2D-D9411B1175F8}"/>
              </a:ext>
            </a:extLst>
          </p:cNvPr>
          <p:cNvSpPr/>
          <p:nvPr/>
        </p:nvSpPr>
        <p:spPr>
          <a:xfrm>
            <a:off x="12360065" y="8284315"/>
            <a:ext cx="664535" cy="780653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004A783-C6EA-0A46-D1A9-8160634E41CC}"/>
                  </a:ext>
                </a:extLst>
              </p:cNvPr>
              <p:cNvSpPr/>
              <p:nvPr/>
            </p:nvSpPr>
            <p:spPr>
              <a:xfrm>
                <a:off x="14616124" y="6892413"/>
                <a:ext cx="664535" cy="780653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004A783-C6EA-0A46-D1A9-8160634E4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6124" y="6892413"/>
                <a:ext cx="664535" cy="780653"/>
              </a:xfrm>
              <a:prstGeom prst="roundRect">
                <a:avLst/>
              </a:prstGeom>
              <a:blipFill>
                <a:blip r:embed="rId5"/>
                <a:stretch>
                  <a:fillRect l="-47619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86384C-5202-ABA6-B6C4-8E9E1F7BCB81}"/>
                  </a:ext>
                </a:extLst>
              </p:cNvPr>
              <p:cNvSpPr/>
              <p:nvPr/>
            </p:nvSpPr>
            <p:spPr>
              <a:xfrm>
                <a:off x="16976036" y="688546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86384C-5202-ABA6-B6C4-8E9E1F7BC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6036" y="6885468"/>
                <a:ext cx="664535" cy="794544"/>
              </a:xfrm>
              <a:prstGeom prst="roundRect">
                <a:avLst/>
              </a:prstGeom>
              <a:blipFill>
                <a:blip r:embed="rId6"/>
                <a:stretch>
                  <a:fillRect l="-49206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F07758-09C0-6A8B-5D02-607097A532CC}"/>
                  </a:ext>
                </a:extLst>
              </p:cNvPr>
              <p:cNvSpPr/>
              <p:nvPr/>
            </p:nvSpPr>
            <p:spPr>
              <a:xfrm>
                <a:off x="18852567" y="9682387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F07758-09C0-6A8B-5D02-607097A53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2567" y="9682387"/>
                <a:ext cx="664535" cy="794544"/>
              </a:xfrm>
              <a:prstGeom prst="roundRect">
                <a:avLst/>
              </a:prstGeom>
              <a:blipFill>
                <a:blip r:embed="rId7"/>
                <a:stretch>
                  <a:fillRect l="-46875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11B0C4D-0155-C8CA-8F7C-25B688CDB934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BFAA24-268F-3594-D5B4-D85287AF4745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A77C5D-4404-2CC1-40E6-123E265C4D66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4E97CE-0312-597E-E9AF-0BA86A07941F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9CC57AD-5FAF-D028-D6BC-FEC21D1A724D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FD21CFC-524B-54FD-C67E-54F693752FF5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185B77E-4201-8031-B82D-87A76BD7BB9A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E9E65FA-B2E7-8BF2-9C44-6AF7A918ADC0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B12BA93-36B8-FB47-7680-13C0F2A61865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BEF739-C884-8CB8-9BE5-EBA4967DBE3D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3206569" y="7261048"/>
            <a:ext cx="1536387" cy="2805635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DF0252-87C8-EE16-AC28-2489CB749A37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H="1" flipV="1">
            <a:off x="5407491" y="7261048"/>
            <a:ext cx="1896033" cy="3843466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90D6C7-EF3B-29D4-ED6B-4A4EE00BAF71}"/>
              </a:ext>
            </a:extLst>
          </p:cNvPr>
          <p:cNvCxnSpPr>
            <a:cxnSpLocks/>
            <a:stCxn id="5" idx="0"/>
            <a:endCxn id="6" idx="1"/>
          </p:cNvCxnSpPr>
          <p:nvPr/>
        </p:nvCxnSpPr>
        <p:spPr>
          <a:xfrm flipV="1">
            <a:off x="7303524" y="4490247"/>
            <a:ext cx="2200915" cy="661426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000B5B-3BBE-A7BF-CF3C-838747BCA831}"/>
              </a:ext>
            </a:extLst>
          </p:cNvPr>
          <p:cNvCxnSpPr>
            <a:cxnSpLocks/>
            <a:stCxn id="7" idx="0"/>
            <a:endCxn id="6" idx="3"/>
          </p:cNvCxnSpPr>
          <p:nvPr/>
        </p:nvCxnSpPr>
        <p:spPr>
          <a:xfrm flipH="1" flipV="1">
            <a:off x="10168974" y="4490247"/>
            <a:ext cx="2523359" cy="3794068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BEA795-DFC9-55D4-5B44-361733CDB2D7}"/>
              </a:ext>
            </a:extLst>
          </p:cNvPr>
          <p:cNvCxnSpPr>
            <a:cxnSpLocks/>
            <a:stCxn id="7" idx="0"/>
            <a:endCxn id="8" idx="1"/>
          </p:cNvCxnSpPr>
          <p:nvPr/>
        </p:nvCxnSpPr>
        <p:spPr>
          <a:xfrm flipV="1">
            <a:off x="12692333" y="7282740"/>
            <a:ext cx="1923791" cy="1001575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DD1D76-CD66-FB25-74C7-A26ECA83FE45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93C78A-18A0-575E-5655-35B90E308F16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9CF3A7-0F48-F308-EE78-41066EB1050B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454A8C1-1326-1AAA-3F4C-C65B2BD8082F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6B64255-98F8-7A0C-3D38-EE9EC6396413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691434C-EB56-1FE9-1927-81FE6036A3E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2BE29BD-828A-32EA-95A0-1A4BB2C8225C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1030426-4680-3F00-13A5-E0D31E47DBA1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C5B4507-51BB-91C8-DDAF-0286505F34D5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AFBC7AD-AFED-8A30-86AE-23944E4A14FA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6E90AF3-B541-5DAD-D9A2-3D80A27E5CA9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179F442-A931-5D2A-1B76-2EA6227DCA76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E556F6E9-11D5-F820-7186-A4AF39F66EE9}"/>
                  </a:ext>
                </a:extLst>
              </p:cNvPr>
              <p:cNvSpPr/>
              <p:nvPr/>
            </p:nvSpPr>
            <p:spPr>
              <a:xfrm>
                <a:off x="14283856" y="401153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E556F6E9-11D5-F820-7186-A4AF39F66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3856" y="4011538"/>
                <a:ext cx="664535" cy="794544"/>
              </a:xfrm>
              <a:prstGeom prst="roundRect">
                <a:avLst/>
              </a:prstGeom>
              <a:blipFill>
                <a:blip r:embed="rId8"/>
                <a:stretch>
                  <a:fillRect l="-4688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8C3DEF-A785-B02D-ACA5-45F95C60A4AE}"/>
                  </a:ext>
                </a:extLst>
              </p:cNvPr>
              <p:cNvSpPr/>
              <p:nvPr/>
            </p:nvSpPr>
            <p:spPr>
              <a:xfrm>
                <a:off x="15380906" y="4011538"/>
                <a:ext cx="689126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Optimum Answer</a:t>
                </a: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8C3DEF-A785-B02D-ACA5-45F95C60A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906" y="4011538"/>
                <a:ext cx="6891265" cy="794544"/>
              </a:xfrm>
              <a:prstGeom prst="roundRect">
                <a:avLst/>
              </a:prstGeom>
              <a:blipFill>
                <a:blip r:embed="rId9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06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D695D-139A-5200-C8D4-83F20BD6346C}"/>
              </a:ext>
            </a:extLst>
          </p:cNvPr>
          <p:cNvSpPr/>
          <p:nvPr/>
        </p:nvSpPr>
        <p:spPr>
          <a:xfrm>
            <a:off x="702345" y="407331"/>
            <a:ext cx="22522110" cy="29835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</a:rPr>
              <a:t>Lemma: All level 1 children get one candy in any optimum answer.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00FF646-231C-703E-CC01-986703E6CC41}"/>
              </a:ext>
            </a:extLst>
          </p:cNvPr>
          <p:cNvSpPr/>
          <p:nvPr/>
        </p:nvSpPr>
        <p:spPr>
          <a:xfrm>
            <a:off x="2515826" y="9676356"/>
            <a:ext cx="690743" cy="780653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2AF4717-1CFB-1E98-FAFA-730911EAA83F}"/>
                  </a:ext>
                </a:extLst>
              </p:cNvPr>
              <p:cNvSpPr/>
              <p:nvPr/>
            </p:nvSpPr>
            <p:spPr>
              <a:xfrm>
                <a:off x="4742956" y="6863776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2AF4717-1CFB-1E98-FAFA-730911EAA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956" y="6863776"/>
                <a:ext cx="664535" cy="794544"/>
              </a:xfrm>
              <a:prstGeom prst="roundRect">
                <a:avLst/>
              </a:prstGeom>
              <a:blipFill>
                <a:blip r:embed="rId2"/>
                <a:stretch>
                  <a:fillRect l="-50000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D195FAA-53FE-938E-6104-2AB4CF7B733A}"/>
              </a:ext>
            </a:extLst>
          </p:cNvPr>
          <p:cNvSpPr/>
          <p:nvPr/>
        </p:nvSpPr>
        <p:spPr>
          <a:xfrm>
            <a:off x="6971256" y="11104514"/>
            <a:ext cx="664535" cy="780653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BCD2B7E-C6A6-7484-61A9-C62679EDEAC1}"/>
                  </a:ext>
                </a:extLst>
              </p:cNvPr>
              <p:cNvSpPr/>
              <p:nvPr/>
            </p:nvSpPr>
            <p:spPr>
              <a:xfrm>
                <a:off x="9504439" y="4092975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BCD2B7E-C6A6-7484-61A9-C62679EDE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439" y="4092975"/>
                <a:ext cx="664535" cy="794544"/>
              </a:xfrm>
              <a:prstGeom prst="roundRect">
                <a:avLst/>
              </a:prstGeom>
              <a:blipFill>
                <a:blip r:embed="rId3"/>
                <a:stretch>
                  <a:fillRect l="-47619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225862C-8B32-40CF-AB2D-D9411B1175F8}"/>
              </a:ext>
            </a:extLst>
          </p:cNvPr>
          <p:cNvSpPr/>
          <p:nvPr/>
        </p:nvSpPr>
        <p:spPr>
          <a:xfrm>
            <a:off x="12360065" y="8284315"/>
            <a:ext cx="664535" cy="780653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004A783-C6EA-0A46-D1A9-8160634E41CC}"/>
                  </a:ext>
                </a:extLst>
              </p:cNvPr>
              <p:cNvSpPr/>
              <p:nvPr/>
            </p:nvSpPr>
            <p:spPr>
              <a:xfrm>
                <a:off x="14616124" y="6892413"/>
                <a:ext cx="664535" cy="780653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004A783-C6EA-0A46-D1A9-8160634E4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6124" y="6892413"/>
                <a:ext cx="664535" cy="780653"/>
              </a:xfrm>
              <a:prstGeom prst="roundRect">
                <a:avLst/>
              </a:prstGeom>
              <a:blipFill>
                <a:blip r:embed="rId4"/>
                <a:stretch>
                  <a:fillRect l="-47619" b="-833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86384C-5202-ABA6-B6C4-8E9E1F7BCB81}"/>
                  </a:ext>
                </a:extLst>
              </p:cNvPr>
              <p:cNvSpPr/>
              <p:nvPr/>
            </p:nvSpPr>
            <p:spPr>
              <a:xfrm>
                <a:off x="16976036" y="688546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86384C-5202-ABA6-B6C4-8E9E1F7BC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6036" y="6885468"/>
                <a:ext cx="664535" cy="794544"/>
              </a:xfrm>
              <a:prstGeom prst="roundRect">
                <a:avLst/>
              </a:prstGeom>
              <a:blipFill>
                <a:blip r:embed="rId5"/>
                <a:stretch>
                  <a:fillRect l="-49206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F07758-09C0-6A8B-5D02-607097A532CC}"/>
                  </a:ext>
                </a:extLst>
              </p:cNvPr>
              <p:cNvSpPr/>
              <p:nvPr/>
            </p:nvSpPr>
            <p:spPr>
              <a:xfrm>
                <a:off x="18852567" y="9682387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.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𝑜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F07758-09C0-6A8B-5D02-607097A53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2567" y="9682387"/>
                <a:ext cx="664535" cy="794544"/>
              </a:xfrm>
              <a:prstGeom prst="roundRect">
                <a:avLst/>
              </a:prstGeom>
              <a:blipFill>
                <a:blip r:embed="rId6"/>
                <a:stretch>
                  <a:fillRect l="-46875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11B0C4D-0155-C8CA-8F7C-25B688CDB934}"/>
              </a:ext>
            </a:extLst>
          </p:cNvPr>
          <p:cNvSpPr/>
          <p:nvPr/>
        </p:nvSpPr>
        <p:spPr>
          <a:xfrm>
            <a:off x="21131103" y="1126674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BFAA24-268F-3594-D5B4-D85287AF4745}"/>
              </a:ext>
            </a:extLst>
          </p:cNvPr>
          <p:cNvCxnSpPr>
            <a:cxnSpLocks/>
          </p:cNvCxnSpPr>
          <p:nvPr/>
        </p:nvCxnSpPr>
        <p:spPr>
          <a:xfrm flipV="1">
            <a:off x="1319993" y="3824090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A77C5D-4404-2CC1-40E6-123E265C4D66}"/>
              </a:ext>
            </a:extLst>
          </p:cNvPr>
          <p:cNvCxnSpPr>
            <a:cxnSpLocks/>
          </p:cNvCxnSpPr>
          <p:nvPr/>
        </p:nvCxnSpPr>
        <p:spPr>
          <a:xfrm flipV="1">
            <a:off x="1319993" y="12512749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4E97CE-0312-597E-E9AF-0BA86A07941F}"/>
              </a:ext>
            </a:extLst>
          </p:cNvPr>
          <p:cNvSpPr/>
          <p:nvPr/>
        </p:nvSpPr>
        <p:spPr>
          <a:xfrm>
            <a:off x="365209" y="1126674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9CC57AD-5FAF-D028-D6BC-FEC21D1A724D}"/>
              </a:ext>
            </a:extLst>
          </p:cNvPr>
          <p:cNvSpPr/>
          <p:nvPr/>
        </p:nvSpPr>
        <p:spPr>
          <a:xfrm>
            <a:off x="365209" y="9804047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FD21CFC-524B-54FD-C67E-54F693752FF5}"/>
              </a:ext>
            </a:extLst>
          </p:cNvPr>
          <p:cNvSpPr/>
          <p:nvPr/>
        </p:nvSpPr>
        <p:spPr>
          <a:xfrm>
            <a:off x="365209" y="839268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185B77E-4201-8031-B82D-87A76BD7BB9A}"/>
              </a:ext>
            </a:extLst>
          </p:cNvPr>
          <p:cNvSpPr/>
          <p:nvPr/>
        </p:nvSpPr>
        <p:spPr>
          <a:xfrm>
            <a:off x="365209" y="6863776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E9E65FA-B2E7-8BF2-9C44-6AF7A918ADC0}"/>
              </a:ext>
            </a:extLst>
          </p:cNvPr>
          <p:cNvSpPr/>
          <p:nvPr/>
        </p:nvSpPr>
        <p:spPr>
          <a:xfrm>
            <a:off x="365209" y="542674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B12BA93-36B8-FB47-7680-13C0F2A61865}"/>
              </a:ext>
            </a:extLst>
          </p:cNvPr>
          <p:cNvSpPr/>
          <p:nvPr/>
        </p:nvSpPr>
        <p:spPr>
          <a:xfrm>
            <a:off x="365209" y="4092975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BEF739-C884-8CB8-9BE5-EBA4967DBE3D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3206569" y="7261048"/>
            <a:ext cx="1536387" cy="2805635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DF0252-87C8-EE16-AC28-2489CB749A37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H="1" flipV="1">
            <a:off x="5407491" y="7261048"/>
            <a:ext cx="1896033" cy="3843466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90D6C7-EF3B-29D4-ED6B-4A4EE00BAF71}"/>
              </a:ext>
            </a:extLst>
          </p:cNvPr>
          <p:cNvCxnSpPr>
            <a:cxnSpLocks/>
            <a:stCxn id="5" idx="0"/>
            <a:endCxn id="6" idx="1"/>
          </p:cNvCxnSpPr>
          <p:nvPr/>
        </p:nvCxnSpPr>
        <p:spPr>
          <a:xfrm flipV="1">
            <a:off x="7303524" y="4490247"/>
            <a:ext cx="2200915" cy="661426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000B5B-3BBE-A7BF-CF3C-838747BCA831}"/>
              </a:ext>
            </a:extLst>
          </p:cNvPr>
          <p:cNvCxnSpPr>
            <a:cxnSpLocks/>
            <a:stCxn id="7" idx="0"/>
            <a:endCxn id="6" idx="3"/>
          </p:cNvCxnSpPr>
          <p:nvPr/>
        </p:nvCxnSpPr>
        <p:spPr>
          <a:xfrm flipH="1" flipV="1">
            <a:off x="10168974" y="4490247"/>
            <a:ext cx="2523359" cy="3794068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BEA795-DFC9-55D4-5B44-361733CDB2D7}"/>
              </a:ext>
            </a:extLst>
          </p:cNvPr>
          <p:cNvCxnSpPr>
            <a:cxnSpLocks/>
            <a:stCxn id="7" idx="0"/>
            <a:endCxn id="8" idx="1"/>
          </p:cNvCxnSpPr>
          <p:nvPr/>
        </p:nvCxnSpPr>
        <p:spPr>
          <a:xfrm flipV="1">
            <a:off x="12692333" y="7282740"/>
            <a:ext cx="1923791" cy="1001575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DD1D76-CD66-FB25-74C7-A26ECA83FE45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5280659" y="7282740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93C78A-18A0-575E-5655-35B90E308F16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17640571" y="7282740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9CF3A7-0F48-F308-EE78-41066EB1050B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>
            <a:off x="19517102" y="10079659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454A8C1-1326-1AAA-3F4C-C65B2BD8082F}"/>
              </a:ext>
            </a:extLst>
          </p:cNvPr>
          <p:cNvSpPr/>
          <p:nvPr/>
        </p:nvSpPr>
        <p:spPr>
          <a:xfrm>
            <a:off x="251582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6B64255-98F8-7A0C-3D38-EE9EC6396413}"/>
              </a:ext>
            </a:extLst>
          </p:cNvPr>
          <p:cNvSpPr/>
          <p:nvPr/>
        </p:nvSpPr>
        <p:spPr>
          <a:xfrm>
            <a:off x="475494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691434C-EB56-1FE9-1927-81FE6036A3ED}"/>
              </a:ext>
            </a:extLst>
          </p:cNvPr>
          <p:cNvSpPr/>
          <p:nvPr/>
        </p:nvSpPr>
        <p:spPr>
          <a:xfrm>
            <a:off x="697125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2BE29BD-828A-32EA-95A0-1A4BB2C8225C}"/>
              </a:ext>
            </a:extLst>
          </p:cNvPr>
          <p:cNvSpPr/>
          <p:nvPr/>
        </p:nvSpPr>
        <p:spPr>
          <a:xfrm>
            <a:off x="9645496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1030426-4680-3F00-13A5-E0D31E47DBA1}"/>
              </a:ext>
            </a:extLst>
          </p:cNvPr>
          <p:cNvSpPr/>
          <p:nvPr/>
        </p:nvSpPr>
        <p:spPr>
          <a:xfrm>
            <a:off x="1236126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C5B4507-51BB-91C8-DDAF-0286505F34D5}"/>
              </a:ext>
            </a:extLst>
          </p:cNvPr>
          <p:cNvSpPr/>
          <p:nvPr/>
        </p:nvSpPr>
        <p:spPr>
          <a:xfrm>
            <a:off x="1468200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AFBC7AD-AFED-8A30-86AE-23944E4A14FA}"/>
              </a:ext>
            </a:extLst>
          </p:cNvPr>
          <p:cNvSpPr/>
          <p:nvPr/>
        </p:nvSpPr>
        <p:spPr>
          <a:xfrm>
            <a:off x="17012803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6E90AF3-B541-5DAD-D9A2-3D80A27E5CA9}"/>
              </a:ext>
            </a:extLst>
          </p:cNvPr>
          <p:cNvSpPr/>
          <p:nvPr/>
        </p:nvSpPr>
        <p:spPr>
          <a:xfrm>
            <a:off x="18853765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179F442-A931-5D2A-1B76-2EA6227DCA76}"/>
              </a:ext>
            </a:extLst>
          </p:cNvPr>
          <p:cNvSpPr/>
          <p:nvPr/>
        </p:nvSpPr>
        <p:spPr>
          <a:xfrm>
            <a:off x="21133441" y="12771343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E556F6E9-11D5-F820-7186-A4AF39F66EE9}"/>
                  </a:ext>
                </a:extLst>
              </p:cNvPr>
              <p:cNvSpPr/>
              <p:nvPr/>
            </p:nvSpPr>
            <p:spPr>
              <a:xfrm>
                <a:off x="14283856" y="4011538"/>
                <a:ext cx="66453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E556F6E9-11D5-F820-7186-A4AF39F66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3856" y="4011538"/>
                <a:ext cx="664535" cy="794544"/>
              </a:xfrm>
              <a:prstGeom prst="roundRect">
                <a:avLst/>
              </a:prstGeom>
              <a:blipFill>
                <a:blip r:embed="rId7"/>
                <a:stretch>
                  <a:fillRect l="-4688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8C3DEF-A785-B02D-ACA5-45F95C60A4AE}"/>
                  </a:ext>
                </a:extLst>
              </p:cNvPr>
              <p:cNvSpPr/>
              <p:nvPr/>
            </p:nvSpPr>
            <p:spPr>
              <a:xfrm>
                <a:off x="15380906" y="4011538"/>
                <a:ext cx="6891265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Optimum Answer</a:t>
                </a: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98C3DEF-A785-B02D-ACA5-45F95C60A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906" y="4011538"/>
                <a:ext cx="6891265" cy="794544"/>
              </a:xfrm>
              <a:prstGeom prst="roundRect">
                <a:avLst/>
              </a:prstGeom>
              <a:blipFill>
                <a:blip r:embed="rId8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9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7EB3294-1972-C176-89F7-AE6C65F7EDC1}"/>
                  </a:ext>
                </a:extLst>
              </p:cNvPr>
              <p:cNvSpPr/>
              <p:nvPr/>
            </p:nvSpPr>
            <p:spPr>
              <a:xfrm>
                <a:off x="724117" y="1169331"/>
                <a:ext cx="22522110" cy="29835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Lemma: All level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 children 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 candies in any optimum answer.</a:t>
                </a:r>
                <a:endParaRPr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7EB3294-1972-C176-89F7-AE6C65F7E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17" y="1169331"/>
                <a:ext cx="22522110" cy="29835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3CAE63F-B509-6171-6B09-29747ADE6E59}"/>
                  </a:ext>
                </a:extLst>
              </p:cNvPr>
              <p:cNvSpPr/>
              <p:nvPr/>
            </p:nvSpPr>
            <p:spPr>
              <a:xfrm>
                <a:off x="724117" y="4979331"/>
                <a:ext cx="22522110" cy="29835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Proof: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. We have already proved the base case. Try to complete the proof.</a:t>
                </a:r>
                <a:endParaRPr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3CAE63F-B509-6171-6B09-29747ADE6E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17" y="4979331"/>
                <a:ext cx="22522110" cy="2983570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97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98490" y="600143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828017" y="319580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7056317" y="74295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89500" y="425002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445126" y="460939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701185" y="32174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7061097" y="32174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937628" y="6014414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216164" y="759877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405054" y="156117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405054" y="8844776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450270" y="759877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450270" y="61360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450270" y="4724709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450270" y="319580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450270" y="1758771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450270" y="42500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263025" y="3593075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92552" y="3593075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88585" y="822274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254035" y="822274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777394" y="3614767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365720" y="3614767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725632" y="3614767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602163" y="6411686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7379FE0-6B2E-7D7F-DA32-650FC0FF0894}"/>
              </a:ext>
            </a:extLst>
          </p:cNvPr>
          <p:cNvSpPr/>
          <p:nvPr/>
        </p:nvSpPr>
        <p:spPr>
          <a:xfrm>
            <a:off x="1114805" y="9565914"/>
            <a:ext cx="22522110" cy="246318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From each bottom point, move to the top of the mountain updating the number of candies.</a:t>
            </a:r>
            <a:endParaRPr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96499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678CE-5439-A4E1-2B44-DD4FB457CDE3}"/>
              </a:ext>
            </a:extLst>
          </p:cNvPr>
          <p:cNvSpPr/>
          <p:nvPr/>
        </p:nvSpPr>
        <p:spPr>
          <a:xfrm>
            <a:off x="2598490" y="600143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55E29E-62C0-76C5-E567-AB436ABF65E8}"/>
              </a:ext>
            </a:extLst>
          </p:cNvPr>
          <p:cNvSpPr/>
          <p:nvPr/>
        </p:nvSpPr>
        <p:spPr>
          <a:xfrm>
            <a:off x="4828017" y="319580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460FEF-B19A-ED62-72FD-7512B63B9176}"/>
              </a:ext>
            </a:extLst>
          </p:cNvPr>
          <p:cNvSpPr/>
          <p:nvPr/>
        </p:nvSpPr>
        <p:spPr>
          <a:xfrm>
            <a:off x="7056317" y="74295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8A79BE-5A05-D7E0-97F8-E594543CDC61}"/>
              </a:ext>
            </a:extLst>
          </p:cNvPr>
          <p:cNvSpPr/>
          <p:nvPr/>
        </p:nvSpPr>
        <p:spPr>
          <a:xfrm>
            <a:off x="9589500" y="425002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A97E731-5FA8-9C39-47A4-E24BB3B41D2E}"/>
              </a:ext>
            </a:extLst>
          </p:cNvPr>
          <p:cNvSpPr/>
          <p:nvPr/>
        </p:nvSpPr>
        <p:spPr>
          <a:xfrm>
            <a:off x="12445126" y="4609396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E6DB76-6F3B-4FE7-12F5-369A05FA17A4}"/>
              </a:ext>
            </a:extLst>
          </p:cNvPr>
          <p:cNvSpPr/>
          <p:nvPr/>
        </p:nvSpPr>
        <p:spPr>
          <a:xfrm>
            <a:off x="14701185" y="32174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736194-17B9-41B0-26AB-304EEE7A3F4A}"/>
              </a:ext>
            </a:extLst>
          </p:cNvPr>
          <p:cNvSpPr/>
          <p:nvPr/>
        </p:nvSpPr>
        <p:spPr>
          <a:xfrm>
            <a:off x="17061097" y="3217495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65E4C3-3736-192E-3CD8-9B388DDFDC1E}"/>
              </a:ext>
            </a:extLst>
          </p:cNvPr>
          <p:cNvSpPr/>
          <p:nvPr/>
        </p:nvSpPr>
        <p:spPr>
          <a:xfrm>
            <a:off x="18937628" y="6014414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7B0002-AD48-C0BE-EC81-E5672489A4FD}"/>
              </a:ext>
            </a:extLst>
          </p:cNvPr>
          <p:cNvSpPr/>
          <p:nvPr/>
        </p:nvSpPr>
        <p:spPr>
          <a:xfrm>
            <a:off x="21216164" y="7598773"/>
            <a:ext cx="664535" cy="794544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4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6854BE-18F1-E3FF-3C79-0814EBDED609}"/>
              </a:ext>
            </a:extLst>
          </p:cNvPr>
          <p:cNvCxnSpPr>
            <a:cxnSpLocks/>
          </p:cNvCxnSpPr>
          <p:nvPr/>
        </p:nvCxnSpPr>
        <p:spPr>
          <a:xfrm flipV="1">
            <a:off x="1405054" y="156117"/>
            <a:ext cx="0" cy="8764859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3D93-AF68-01B6-D052-2B675E5B5B68}"/>
              </a:ext>
            </a:extLst>
          </p:cNvPr>
          <p:cNvCxnSpPr>
            <a:cxnSpLocks/>
          </p:cNvCxnSpPr>
          <p:nvPr/>
        </p:nvCxnSpPr>
        <p:spPr>
          <a:xfrm flipV="1">
            <a:off x="1405054" y="8844776"/>
            <a:ext cx="21280244" cy="152400"/>
          </a:xfrm>
          <a:prstGeom prst="straightConnector1">
            <a:avLst/>
          </a:prstGeom>
          <a:noFill/>
          <a:ln w="114300" cap="flat">
            <a:solidFill>
              <a:schemeClr val="accent5">
                <a:lumMod val="75000"/>
                <a:alpha val="82074"/>
              </a:schemeClr>
            </a:solidFill>
            <a:prstDash val="solid"/>
            <a:miter lim="400000"/>
            <a:headEnd type="none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7071CC-89BF-6D80-DACD-F60D9A8D36C4}"/>
              </a:ext>
            </a:extLst>
          </p:cNvPr>
          <p:cNvSpPr/>
          <p:nvPr/>
        </p:nvSpPr>
        <p:spPr>
          <a:xfrm>
            <a:off x="450270" y="759877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0C21854-C04F-0940-B53E-810B70F52410}"/>
              </a:ext>
            </a:extLst>
          </p:cNvPr>
          <p:cNvSpPr/>
          <p:nvPr/>
        </p:nvSpPr>
        <p:spPr>
          <a:xfrm>
            <a:off x="450270" y="6136074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891730A-F578-0BD8-9ACC-C5866F530182}"/>
              </a:ext>
            </a:extLst>
          </p:cNvPr>
          <p:cNvSpPr/>
          <p:nvPr/>
        </p:nvSpPr>
        <p:spPr>
          <a:xfrm>
            <a:off x="450270" y="4724709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5BB885-A6EA-8981-18EB-52112A6E963B}"/>
              </a:ext>
            </a:extLst>
          </p:cNvPr>
          <p:cNvSpPr/>
          <p:nvPr/>
        </p:nvSpPr>
        <p:spPr>
          <a:xfrm>
            <a:off x="450270" y="3195803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33632B-4EBA-600D-17D1-505F03C6874D}"/>
              </a:ext>
            </a:extLst>
          </p:cNvPr>
          <p:cNvSpPr/>
          <p:nvPr/>
        </p:nvSpPr>
        <p:spPr>
          <a:xfrm>
            <a:off x="450270" y="1758771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3743DF-9B5C-86D2-2692-335EF26A856E}"/>
              </a:ext>
            </a:extLst>
          </p:cNvPr>
          <p:cNvSpPr/>
          <p:nvPr/>
        </p:nvSpPr>
        <p:spPr>
          <a:xfrm>
            <a:off x="450270" y="425002"/>
            <a:ext cx="664535" cy="794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F4AC8-96E9-9A0A-3BA1-7043445D737E}"/>
              </a:ext>
            </a:extLst>
          </p:cNvPr>
          <p:cNvCxnSpPr>
            <a:stCxn id="2" idx="3"/>
            <a:endCxn id="16" idx="1"/>
          </p:cNvCxnSpPr>
          <p:nvPr/>
        </p:nvCxnSpPr>
        <p:spPr>
          <a:xfrm flipV="1">
            <a:off x="3263025" y="3593075"/>
            <a:ext cx="1564992" cy="2805633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314400-88A0-4F8D-717B-7404F7727E95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5492552" y="3593075"/>
            <a:ext cx="1896033" cy="383652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3CD6D-74CC-9286-F85B-9A4F564E4F77}"/>
              </a:ext>
            </a:extLst>
          </p:cNvPr>
          <p:cNvCxnSpPr>
            <a:cxnSpLocks/>
            <a:stCxn id="17" idx="0"/>
            <a:endCxn id="18" idx="1"/>
          </p:cNvCxnSpPr>
          <p:nvPr/>
        </p:nvCxnSpPr>
        <p:spPr>
          <a:xfrm flipV="1">
            <a:off x="7388585" y="822274"/>
            <a:ext cx="2200915" cy="6607321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E974A-9549-CE2D-9824-40191127C9C3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H="1" flipV="1">
            <a:off x="10254035" y="822274"/>
            <a:ext cx="2523359" cy="3787122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7C0528-799D-F9D7-F1EC-1A96A95ACF1D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flipV="1">
            <a:off x="12777394" y="3614767"/>
            <a:ext cx="1923791" cy="994629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E8D9F3-E77C-A0C4-D38B-B1CFFC950D9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5365720" y="3614767"/>
            <a:ext cx="1695377" cy="0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641823-DB7C-AE9C-CA9B-79A929D104A4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725632" y="3614767"/>
            <a:ext cx="1544264" cy="239964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2AD448-A6A8-F0E6-C1ED-793FBBF4A869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9602163" y="6411686"/>
            <a:ext cx="1946269" cy="1187087"/>
          </a:xfrm>
          <a:prstGeom prst="line">
            <a:avLst/>
          </a:prstGeom>
          <a:noFill/>
          <a:ln w="127000" cap="flat" cmpd="tri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Graphic 2" descr="Lollipop with solid fill">
            <a:extLst>
              <a:ext uri="{FF2B5EF4-FFF2-40B4-BE49-F238E27FC236}">
                <a16:creationId xmlns:a16="http://schemas.microsoft.com/office/drawing/2014/main" id="{F376E637-FA47-A2A5-1894-ECCD6AAAB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0409" y="5237174"/>
            <a:ext cx="564157" cy="564157"/>
          </a:xfrm>
          <a:prstGeom prst="rect">
            <a:avLst/>
          </a:prstGeom>
        </p:spPr>
      </p:pic>
      <p:pic>
        <p:nvPicPr>
          <p:cNvPr id="7" name="Graphic 6" descr="Lollipop with solid fill">
            <a:extLst>
              <a:ext uri="{FF2B5EF4-FFF2-40B4-BE49-F238E27FC236}">
                <a16:creationId xmlns:a16="http://schemas.microsoft.com/office/drawing/2014/main" id="{6147F4CE-542B-845E-54EF-D954A788D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3993" y="6808958"/>
            <a:ext cx="564157" cy="564157"/>
          </a:xfrm>
          <a:prstGeom prst="rect">
            <a:avLst/>
          </a:prstGeom>
        </p:spPr>
      </p:pic>
      <p:pic>
        <p:nvPicPr>
          <p:cNvPr id="8" name="Graphic 7" descr="Lollipop with solid fill">
            <a:extLst>
              <a:ext uri="{FF2B5EF4-FFF2-40B4-BE49-F238E27FC236}">
                <a16:creationId xmlns:a16="http://schemas.microsoft.com/office/drawing/2014/main" id="{4C82C2A9-EE9B-665B-5E64-C2035E8FA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14835" y="4327317"/>
            <a:ext cx="564157" cy="564157"/>
          </a:xfrm>
          <a:prstGeom prst="rect">
            <a:avLst/>
          </a:prstGeom>
        </p:spPr>
      </p:pic>
      <p:pic>
        <p:nvPicPr>
          <p:cNvPr id="9" name="Graphic 8" descr="Lollipop with solid fill">
            <a:extLst>
              <a:ext uri="{FF2B5EF4-FFF2-40B4-BE49-F238E27FC236}">
                <a16:creationId xmlns:a16="http://schemas.microsoft.com/office/drawing/2014/main" id="{9EF2C544-8EAA-48CE-0457-ACB4C39CC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32487" y="6865438"/>
            <a:ext cx="564157" cy="564157"/>
          </a:xfrm>
          <a:prstGeom prst="rect">
            <a:avLst/>
          </a:prstGeom>
        </p:spPr>
      </p:pic>
      <p:pic>
        <p:nvPicPr>
          <p:cNvPr id="11" name="Graphic 10" descr="Lollipop with solid fill">
            <a:extLst>
              <a:ext uri="{FF2B5EF4-FFF2-40B4-BE49-F238E27FC236}">
                <a16:creationId xmlns:a16="http://schemas.microsoft.com/office/drawing/2014/main" id="{E7F5140F-BA9E-8417-869E-4C814A025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96380" y="4367928"/>
            <a:ext cx="564157" cy="564157"/>
          </a:xfrm>
          <a:prstGeom prst="rect">
            <a:avLst/>
          </a:prstGeom>
        </p:spPr>
      </p:pic>
      <p:pic>
        <p:nvPicPr>
          <p:cNvPr id="12" name="Graphic 11" descr="Lollipop with solid fill">
            <a:extLst>
              <a:ext uri="{FF2B5EF4-FFF2-40B4-BE49-F238E27FC236}">
                <a16:creationId xmlns:a16="http://schemas.microsoft.com/office/drawing/2014/main" id="{055BC2DE-FA96-1294-6786-0441EA76F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0409" y="5229256"/>
            <a:ext cx="564157" cy="564157"/>
          </a:xfrm>
          <a:prstGeom prst="rect">
            <a:avLst/>
          </a:prstGeom>
        </p:spPr>
      </p:pic>
      <p:pic>
        <p:nvPicPr>
          <p:cNvPr id="14" name="Graphic 13" descr="Lollipop with solid fill">
            <a:extLst>
              <a:ext uri="{FF2B5EF4-FFF2-40B4-BE49-F238E27FC236}">
                <a16:creationId xmlns:a16="http://schemas.microsoft.com/office/drawing/2014/main" id="{8FB3B87B-58B4-4ED7-9EFA-8803E0E73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0509" y="6808957"/>
            <a:ext cx="564157" cy="564157"/>
          </a:xfrm>
          <a:prstGeom prst="rect">
            <a:avLst/>
          </a:prstGeom>
        </p:spPr>
      </p:pic>
      <p:pic>
        <p:nvPicPr>
          <p:cNvPr id="25" name="Graphic 24" descr="Lollipop with solid fill">
            <a:extLst>
              <a:ext uri="{FF2B5EF4-FFF2-40B4-BE49-F238E27FC236}">
                <a16:creationId xmlns:a16="http://schemas.microsoft.com/office/drawing/2014/main" id="{9A526AAE-C628-23B2-8468-F23A7CEA3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2477" y="4338007"/>
            <a:ext cx="564157" cy="564157"/>
          </a:xfrm>
          <a:prstGeom prst="rect">
            <a:avLst/>
          </a:prstGeom>
        </p:spPr>
      </p:pic>
      <p:pic>
        <p:nvPicPr>
          <p:cNvPr id="26" name="Graphic 25" descr="Lollipop with solid fill">
            <a:extLst>
              <a:ext uri="{FF2B5EF4-FFF2-40B4-BE49-F238E27FC236}">
                <a16:creationId xmlns:a16="http://schemas.microsoft.com/office/drawing/2014/main" id="{EABC32CB-AD85-2659-C452-8481FB2DD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31668" y="6850562"/>
            <a:ext cx="564157" cy="564157"/>
          </a:xfrm>
          <a:prstGeom prst="rect">
            <a:avLst/>
          </a:prstGeom>
        </p:spPr>
      </p:pic>
      <p:pic>
        <p:nvPicPr>
          <p:cNvPr id="33" name="Graphic 32" descr="Lollipop with solid fill">
            <a:extLst>
              <a:ext uri="{FF2B5EF4-FFF2-40B4-BE49-F238E27FC236}">
                <a16:creationId xmlns:a16="http://schemas.microsoft.com/office/drawing/2014/main" id="{D2CC5421-71B7-4778-282B-FF5C89DE5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6127" y="-1315412"/>
            <a:ext cx="564157" cy="564157"/>
          </a:xfrm>
          <a:prstGeom prst="rect">
            <a:avLst/>
          </a:prstGeom>
        </p:spPr>
      </p:pic>
      <p:pic>
        <p:nvPicPr>
          <p:cNvPr id="34" name="Graphic 33" descr="Lollipop with solid fill">
            <a:extLst>
              <a:ext uri="{FF2B5EF4-FFF2-40B4-BE49-F238E27FC236}">
                <a16:creationId xmlns:a16="http://schemas.microsoft.com/office/drawing/2014/main" id="{EF55A516-984E-034E-B7CA-65C055602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45126" y="-1597491"/>
            <a:ext cx="564157" cy="564157"/>
          </a:xfrm>
          <a:prstGeom prst="rect">
            <a:avLst/>
          </a:prstGeom>
        </p:spPr>
      </p:pic>
      <p:pic>
        <p:nvPicPr>
          <p:cNvPr id="36" name="Graphic 35" descr="Lollipop with solid fill">
            <a:extLst>
              <a:ext uri="{FF2B5EF4-FFF2-40B4-BE49-F238E27FC236}">
                <a16:creationId xmlns:a16="http://schemas.microsoft.com/office/drawing/2014/main" id="{1801DA7C-ECB1-9E11-BFAF-CD3568A24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52007" y="-1597491"/>
            <a:ext cx="564157" cy="564157"/>
          </a:xfrm>
          <a:prstGeom prst="rect">
            <a:avLst/>
          </a:prstGeom>
        </p:spPr>
      </p:pic>
      <p:pic>
        <p:nvPicPr>
          <p:cNvPr id="37" name="Graphic 36" descr="Lollipop with solid fill">
            <a:extLst>
              <a:ext uri="{FF2B5EF4-FFF2-40B4-BE49-F238E27FC236}">
                <a16:creationId xmlns:a16="http://schemas.microsoft.com/office/drawing/2014/main" id="{9350D2FB-5C49-49F8-41EB-E221958C8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7477" y="6808956"/>
            <a:ext cx="564157" cy="564157"/>
          </a:xfrm>
          <a:prstGeom prst="rect">
            <a:avLst/>
          </a:prstGeom>
        </p:spPr>
      </p:pic>
      <p:pic>
        <p:nvPicPr>
          <p:cNvPr id="39" name="Graphic 38" descr="Lollipop with solid fill">
            <a:extLst>
              <a:ext uri="{FF2B5EF4-FFF2-40B4-BE49-F238E27FC236}">
                <a16:creationId xmlns:a16="http://schemas.microsoft.com/office/drawing/2014/main" id="{051FEF87-F266-5B8C-EB5F-1F59110B4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2476" y="4322520"/>
            <a:ext cx="564157" cy="564157"/>
          </a:xfrm>
          <a:prstGeom prst="rect">
            <a:avLst/>
          </a:prstGeom>
        </p:spPr>
      </p:pic>
      <p:pic>
        <p:nvPicPr>
          <p:cNvPr id="40" name="Graphic 39" descr="Lollipop with solid fill">
            <a:extLst>
              <a:ext uri="{FF2B5EF4-FFF2-40B4-BE49-F238E27FC236}">
                <a16:creationId xmlns:a16="http://schemas.microsoft.com/office/drawing/2014/main" id="{35F554BA-B135-ECAB-0015-E294B09AE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7351" y="-1597491"/>
            <a:ext cx="564157" cy="564157"/>
          </a:xfrm>
          <a:prstGeom prst="rect">
            <a:avLst/>
          </a:prstGeom>
        </p:spPr>
      </p:pic>
      <p:pic>
        <p:nvPicPr>
          <p:cNvPr id="43" name="Graphic 42" descr="Lollipop with solid fill">
            <a:extLst>
              <a:ext uri="{FF2B5EF4-FFF2-40B4-BE49-F238E27FC236}">
                <a16:creationId xmlns:a16="http://schemas.microsoft.com/office/drawing/2014/main" id="{334FBEC2-BFDF-654D-7712-22F316405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5343" y="-1500926"/>
            <a:ext cx="564157" cy="56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54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6923</Words>
  <Application>Microsoft Macintosh PowerPoint</Application>
  <PresentationFormat>Custom</PresentationFormat>
  <Paragraphs>2093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5" baseType="lpstr">
      <vt:lpstr>Arial</vt:lpstr>
      <vt:lpstr>Bradley Hand</vt:lpstr>
      <vt:lpstr>Cambria Math</vt:lpstr>
      <vt:lpstr>Chalkduster</vt:lpstr>
      <vt:lpstr>Helvetica Light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127</cp:revision>
  <dcterms:modified xsi:type="dcterms:W3CDTF">2024-08-08T04:46:36Z</dcterms:modified>
</cp:coreProperties>
</file>