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93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1" r:id="rId31"/>
    <p:sldId id="292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/>
    <p:restoredTop sz="94707"/>
  </p:normalViewPr>
  <p:slideViewPr>
    <p:cSldViewPr snapToGrid="0">
      <p:cViewPr varScale="1">
        <p:scale>
          <a:sx n="66" d="100"/>
          <a:sy n="66" d="100"/>
        </p:scale>
        <p:origin x="144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Weighted Scheduling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263541" y="1644543"/>
            <a:ext cx="3537284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729436" y="551352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321637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c1">
            <a:extLst>
              <a:ext uri="{FF2B5EF4-FFF2-40B4-BE49-F238E27FC236}">
                <a16:creationId xmlns:a16="http://schemas.microsoft.com/office/drawing/2014/main" id="{A0A4D6B1-3A0E-D2ED-3A1A-40AE099CCE5E}"/>
              </a:ext>
            </a:extLst>
          </p:cNvPr>
          <p:cNvSpPr/>
          <p:nvPr/>
        </p:nvSpPr>
        <p:spPr>
          <a:xfrm>
            <a:off x="3321637" y="7462886"/>
            <a:ext cx="1421090" cy="1312803"/>
          </a:xfrm>
          <a:prstGeom prst="ellipse">
            <a:avLst/>
          </a:prstGeom>
          <a:solidFill>
            <a:srgbClr val="C0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c2">
            <a:extLst>
              <a:ext uri="{FF2B5EF4-FFF2-40B4-BE49-F238E27FC236}">
                <a16:creationId xmlns:a16="http://schemas.microsoft.com/office/drawing/2014/main" id="{26DCC369-BD7C-67AF-EF62-F5FF511ECF04}"/>
              </a:ext>
            </a:extLst>
          </p:cNvPr>
          <p:cNvSpPr/>
          <p:nvPr/>
        </p:nvSpPr>
        <p:spPr>
          <a:xfrm>
            <a:off x="6031591" y="7462886"/>
            <a:ext cx="1421090" cy="1312803"/>
          </a:xfrm>
          <a:prstGeom prst="ellipse">
            <a:avLst/>
          </a:prstGeom>
          <a:solidFill>
            <a:srgbClr val="FF000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0" name="!!c3">
            <a:extLst>
              <a:ext uri="{FF2B5EF4-FFF2-40B4-BE49-F238E27FC236}">
                <a16:creationId xmlns:a16="http://schemas.microsoft.com/office/drawing/2014/main" id="{1ACDE055-7681-3098-01FF-3DDD29BC97C5}"/>
              </a:ext>
            </a:extLst>
          </p:cNvPr>
          <p:cNvSpPr/>
          <p:nvPr/>
        </p:nvSpPr>
        <p:spPr>
          <a:xfrm>
            <a:off x="8741545" y="7462886"/>
            <a:ext cx="1421090" cy="1312803"/>
          </a:xfrm>
          <a:prstGeom prst="ellipse">
            <a:avLst/>
          </a:prstGeom>
          <a:solidFill>
            <a:srgbClr val="FFC00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c4">
            <a:extLst>
              <a:ext uri="{FF2B5EF4-FFF2-40B4-BE49-F238E27FC236}">
                <a16:creationId xmlns:a16="http://schemas.microsoft.com/office/drawing/2014/main" id="{3793DC9D-3501-12D1-F3CC-3061F81C75A1}"/>
              </a:ext>
            </a:extLst>
          </p:cNvPr>
          <p:cNvSpPr/>
          <p:nvPr/>
        </p:nvSpPr>
        <p:spPr>
          <a:xfrm>
            <a:off x="11451499" y="7462886"/>
            <a:ext cx="1421090" cy="1312803"/>
          </a:xfrm>
          <a:prstGeom prst="ellipse">
            <a:avLst/>
          </a:prstGeom>
          <a:solidFill>
            <a:srgbClr val="92D05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!!c5">
            <a:extLst>
              <a:ext uri="{FF2B5EF4-FFF2-40B4-BE49-F238E27FC236}">
                <a16:creationId xmlns:a16="http://schemas.microsoft.com/office/drawing/2014/main" id="{C5E02E2D-1A6F-A6C5-DDA9-151883BFA0A1}"/>
              </a:ext>
            </a:extLst>
          </p:cNvPr>
          <p:cNvSpPr/>
          <p:nvPr/>
        </p:nvSpPr>
        <p:spPr>
          <a:xfrm>
            <a:off x="14161453" y="7462886"/>
            <a:ext cx="1421090" cy="1312803"/>
          </a:xfrm>
          <a:prstGeom prst="ellipse">
            <a:avLst/>
          </a:prstGeom>
          <a:solidFill>
            <a:srgbClr val="00B05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c6">
            <a:extLst>
              <a:ext uri="{FF2B5EF4-FFF2-40B4-BE49-F238E27FC236}">
                <a16:creationId xmlns:a16="http://schemas.microsoft.com/office/drawing/2014/main" id="{0319423C-144D-E3A6-3BDC-AB53F8EAEA20}"/>
              </a:ext>
            </a:extLst>
          </p:cNvPr>
          <p:cNvSpPr/>
          <p:nvPr/>
        </p:nvSpPr>
        <p:spPr>
          <a:xfrm>
            <a:off x="16871407" y="7462886"/>
            <a:ext cx="1421090" cy="1312803"/>
          </a:xfrm>
          <a:prstGeom prst="ellipse">
            <a:avLst/>
          </a:prstGeom>
          <a:solidFill>
            <a:srgbClr val="0070C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24" name="!!c7">
            <a:extLst>
              <a:ext uri="{FF2B5EF4-FFF2-40B4-BE49-F238E27FC236}">
                <a16:creationId xmlns:a16="http://schemas.microsoft.com/office/drawing/2014/main" id="{86747A5B-99C2-E7EF-55BD-04E56D53E186}"/>
              </a:ext>
            </a:extLst>
          </p:cNvPr>
          <p:cNvSpPr/>
          <p:nvPr/>
        </p:nvSpPr>
        <p:spPr>
          <a:xfrm>
            <a:off x="19581362" y="7462886"/>
            <a:ext cx="1421090" cy="1312803"/>
          </a:xfrm>
          <a:prstGeom prst="ellipse">
            <a:avLst/>
          </a:prstGeom>
          <a:solidFill>
            <a:srgbClr val="7030A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E8F3BD5-DFDF-F4C4-0CBC-2C5F92C7D068}"/>
              </a:ext>
            </a:extLst>
          </p:cNvPr>
          <p:cNvCxnSpPr>
            <a:cxnSpLocks/>
            <a:stCxn id="16" idx="0"/>
            <a:endCxn id="21" idx="0"/>
          </p:cNvCxnSpPr>
          <p:nvPr/>
        </p:nvCxnSpPr>
        <p:spPr>
          <a:xfrm rot="5400000" flipH="1" flipV="1">
            <a:off x="8097113" y="3397955"/>
            <a:ext cx="12700" cy="8129862"/>
          </a:xfrm>
          <a:prstGeom prst="curvedConnector3">
            <a:avLst>
              <a:gd name="adj1" fmla="val 9415386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8CAEC460-C1D3-637A-D274-F87B606A5963}"/>
              </a:ext>
            </a:extLst>
          </p:cNvPr>
          <p:cNvCxnSpPr>
            <a:cxnSpLocks/>
            <a:stCxn id="16" idx="0"/>
            <a:endCxn id="22" idx="0"/>
          </p:cNvCxnSpPr>
          <p:nvPr/>
        </p:nvCxnSpPr>
        <p:spPr>
          <a:xfrm rot="5400000" flipH="1" flipV="1">
            <a:off x="9452090" y="2042978"/>
            <a:ext cx="12700" cy="10839816"/>
          </a:xfrm>
          <a:prstGeom prst="curvedConnector3">
            <a:avLst>
              <a:gd name="adj1" fmla="val 1176922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520FAE03-9ABD-B3E3-D936-EBA395294F42}"/>
              </a:ext>
            </a:extLst>
          </p:cNvPr>
          <p:cNvCxnSpPr>
            <a:cxnSpLocks/>
            <a:stCxn id="16" idx="0"/>
            <a:endCxn id="23" idx="0"/>
          </p:cNvCxnSpPr>
          <p:nvPr/>
        </p:nvCxnSpPr>
        <p:spPr>
          <a:xfrm rot="5400000" flipH="1" flipV="1">
            <a:off x="10807067" y="688001"/>
            <a:ext cx="12700" cy="13549770"/>
          </a:xfrm>
          <a:prstGeom prst="curvedConnector3">
            <a:avLst>
              <a:gd name="adj1" fmla="val 13153843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B858F371-3DB4-9B36-0319-C63E23DAD149}"/>
              </a:ext>
            </a:extLst>
          </p:cNvPr>
          <p:cNvCxnSpPr>
            <a:cxnSpLocks/>
            <a:stCxn id="16" idx="0"/>
            <a:endCxn id="24" idx="0"/>
          </p:cNvCxnSpPr>
          <p:nvPr/>
        </p:nvCxnSpPr>
        <p:spPr>
          <a:xfrm rot="5400000" flipH="1" flipV="1">
            <a:off x="12162044" y="-666976"/>
            <a:ext cx="12700" cy="16259725"/>
          </a:xfrm>
          <a:prstGeom prst="curvedConnector3">
            <a:avLst>
              <a:gd name="adj1" fmla="val 1412307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E83CD84E-A9DD-8642-46E9-09E699C153E4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856096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769E3054-FC31-A08D-31FF-34571152E7BA}"/>
              </a:ext>
            </a:extLst>
          </p:cNvPr>
          <p:cNvCxnSpPr>
            <a:cxnSpLocks/>
            <a:stCxn id="18" idx="0"/>
            <a:endCxn id="24" idx="0"/>
          </p:cNvCxnSpPr>
          <p:nvPr/>
        </p:nvCxnSpPr>
        <p:spPr>
          <a:xfrm rot="5400000" flipH="1" flipV="1">
            <a:off x="13517021" y="688001"/>
            <a:ext cx="12700" cy="13549771"/>
          </a:xfrm>
          <a:prstGeom prst="curvedConnector3">
            <a:avLst>
              <a:gd name="adj1" fmla="val 9439031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938E7993-D2BC-20F4-6549-560BE590A90C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10807067" y="6107909"/>
            <a:ext cx="12700" cy="2709954"/>
          </a:xfrm>
          <a:prstGeom prst="curvedConnector3">
            <a:avLst>
              <a:gd name="adj1" fmla="val 1800000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CF054697-3BCE-768F-0BB0-FDE75D1DA0AC}"/>
              </a:ext>
            </a:extLst>
          </p:cNvPr>
          <p:cNvCxnSpPr>
            <a:cxnSpLocks/>
            <a:stCxn id="20" idx="0"/>
            <a:endCxn id="22" idx="0"/>
          </p:cNvCxnSpPr>
          <p:nvPr/>
        </p:nvCxnSpPr>
        <p:spPr>
          <a:xfrm rot="5400000" flipH="1" flipV="1">
            <a:off x="12162044" y="4752932"/>
            <a:ext cx="12700" cy="5419908"/>
          </a:xfrm>
          <a:prstGeom prst="curvedConnector3">
            <a:avLst>
              <a:gd name="adj1" fmla="val 3904614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1D71C8CF-97FA-8974-105B-3D9314644831}"/>
              </a:ext>
            </a:extLst>
          </p:cNvPr>
          <p:cNvCxnSpPr>
            <a:cxnSpLocks/>
            <a:stCxn id="20" idx="0"/>
            <a:endCxn id="23" idx="0"/>
          </p:cNvCxnSpPr>
          <p:nvPr/>
        </p:nvCxnSpPr>
        <p:spPr>
          <a:xfrm rot="5400000" flipH="1" flipV="1">
            <a:off x="13517021" y="3397955"/>
            <a:ext cx="12700" cy="8129862"/>
          </a:xfrm>
          <a:prstGeom prst="curvedConnector3">
            <a:avLst>
              <a:gd name="adj1" fmla="val 5566157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42A4D96A-6F97-D1ED-4B5F-2FF5C69DEE67}"/>
              </a:ext>
            </a:extLst>
          </p:cNvPr>
          <p:cNvCxnSpPr>
            <a:cxnSpLocks/>
            <a:stCxn id="21" idx="4"/>
            <a:endCxn id="23" idx="4"/>
          </p:cNvCxnSpPr>
          <p:nvPr/>
        </p:nvCxnSpPr>
        <p:spPr>
          <a:xfrm rot="16200000" flipH="1">
            <a:off x="14871998" y="6065735"/>
            <a:ext cx="12700" cy="5419908"/>
          </a:xfrm>
          <a:prstGeom prst="curvedConnector3">
            <a:avLst>
              <a:gd name="adj1" fmla="val 302263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096ECFD9-B03F-4D99-B80C-E0675CD8961E}"/>
              </a:ext>
            </a:extLst>
          </p:cNvPr>
          <p:cNvCxnSpPr>
            <a:cxnSpLocks/>
            <a:stCxn id="21" idx="4"/>
            <a:endCxn id="24" idx="4"/>
          </p:cNvCxnSpPr>
          <p:nvPr/>
        </p:nvCxnSpPr>
        <p:spPr>
          <a:xfrm rot="16200000" flipH="1">
            <a:off x="16226975" y="4710757"/>
            <a:ext cx="12700" cy="8129863"/>
          </a:xfrm>
          <a:prstGeom prst="curvedConnector3">
            <a:avLst>
              <a:gd name="adj1" fmla="val 519622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1D00BD44-B04F-CF85-2D7D-1075EEEC4AD0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6726323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3A336C9-20AC-C2E4-CEF8-4A49784E28F9}"/>
              </a:ext>
            </a:extLst>
          </p:cNvPr>
          <p:cNvSpPr/>
          <p:nvPr/>
        </p:nvSpPr>
        <p:spPr>
          <a:xfrm>
            <a:off x="2993458" y="9517589"/>
            <a:ext cx="18331441" cy="1780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D26195-1517-92B1-84F4-5D41B6896FEE}"/>
              </a:ext>
            </a:extLst>
          </p:cNvPr>
          <p:cNvCxnSpPr/>
          <p:nvPr/>
        </p:nvCxnSpPr>
        <p:spPr>
          <a:xfrm>
            <a:off x="5317958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7C8C54-BA82-E84D-BC2B-C2E0C9A9EA7C}"/>
              </a:ext>
            </a:extLst>
          </p:cNvPr>
          <p:cNvCxnSpPr/>
          <p:nvPr/>
        </p:nvCxnSpPr>
        <p:spPr>
          <a:xfrm>
            <a:off x="8055089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4E13B9-3B1D-415D-0A47-CF9F2A693908}"/>
              </a:ext>
            </a:extLst>
          </p:cNvPr>
          <p:cNvCxnSpPr/>
          <p:nvPr/>
        </p:nvCxnSpPr>
        <p:spPr>
          <a:xfrm>
            <a:off x="10792220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3A46A5-375D-6E9F-42F3-754AE7303A01}"/>
              </a:ext>
            </a:extLst>
          </p:cNvPr>
          <p:cNvCxnSpPr/>
          <p:nvPr/>
        </p:nvCxnSpPr>
        <p:spPr>
          <a:xfrm>
            <a:off x="13529351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C75C22-D561-E9DC-E346-6A89BF77DC2A}"/>
              </a:ext>
            </a:extLst>
          </p:cNvPr>
          <p:cNvCxnSpPr/>
          <p:nvPr/>
        </p:nvCxnSpPr>
        <p:spPr>
          <a:xfrm>
            <a:off x="16266482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F7AA16-3DB1-5967-F8D3-51D07E055148}"/>
              </a:ext>
            </a:extLst>
          </p:cNvPr>
          <p:cNvCxnSpPr/>
          <p:nvPr/>
        </p:nvCxnSpPr>
        <p:spPr>
          <a:xfrm>
            <a:off x="19003613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F6F6A5E-9F52-8A49-FA04-75A76AEE4BD1}"/>
              </a:ext>
            </a:extLst>
          </p:cNvPr>
          <p:cNvSpPr/>
          <p:nvPr/>
        </p:nvSpPr>
        <p:spPr>
          <a:xfrm>
            <a:off x="670566" y="9670135"/>
            <a:ext cx="1908655" cy="14755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</a:t>
            </a:r>
          </a:p>
        </p:txBody>
      </p:sp>
      <p:sp>
        <p:nvSpPr>
          <p:cNvPr id="26" name="!!a1">
            <a:extLst>
              <a:ext uri="{FF2B5EF4-FFF2-40B4-BE49-F238E27FC236}">
                <a16:creationId xmlns:a16="http://schemas.microsoft.com/office/drawing/2014/main" id="{7B6B30B9-089D-7C79-483F-56FC150870EA}"/>
              </a:ext>
            </a:extLst>
          </p:cNvPr>
          <p:cNvSpPr/>
          <p:nvPr/>
        </p:nvSpPr>
        <p:spPr>
          <a:xfrm>
            <a:off x="348263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4" name="!!2">
            <a:extLst>
              <a:ext uri="{FF2B5EF4-FFF2-40B4-BE49-F238E27FC236}">
                <a16:creationId xmlns:a16="http://schemas.microsoft.com/office/drawing/2014/main" id="{8179215C-A4DF-8EE0-8E80-8736F56A5A54}"/>
              </a:ext>
            </a:extLst>
          </p:cNvPr>
          <p:cNvCxnSpPr>
            <a:cxnSpLocks/>
          </p:cNvCxnSpPr>
          <p:nvPr/>
        </p:nvCxnSpPr>
        <p:spPr>
          <a:xfrm>
            <a:off x="2993458" y="3284406"/>
            <a:ext cx="6416842" cy="0"/>
          </a:xfrm>
          <a:prstGeom prst="line">
            <a:avLst/>
          </a:prstGeom>
          <a:noFill/>
          <a:ln w="127000" cap="flat" cmpd="sng">
            <a:solidFill>
              <a:srgbClr val="FF000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4">
            <a:extLst>
              <a:ext uri="{FF2B5EF4-FFF2-40B4-BE49-F238E27FC236}">
                <a16:creationId xmlns:a16="http://schemas.microsoft.com/office/drawing/2014/main" id="{C750E594-CE14-800D-48E6-731A153AE65A}"/>
              </a:ext>
            </a:extLst>
          </p:cNvPr>
          <p:cNvCxnSpPr>
            <a:cxnSpLocks/>
          </p:cNvCxnSpPr>
          <p:nvPr/>
        </p:nvCxnSpPr>
        <p:spPr>
          <a:xfrm>
            <a:off x="7372951" y="1628501"/>
            <a:ext cx="5670885" cy="0"/>
          </a:xfrm>
          <a:prstGeom prst="line">
            <a:avLst/>
          </a:prstGeom>
          <a:noFill/>
          <a:ln w="127000" cap="flat" cmpd="sng">
            <a:solidFill>
              <a:srgbClr val="92D05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3">
            <a:extLst>
              <a:ext uri="{FF2B5EF4-FFF2-40B4-BE49-F238E27FC236}">
                <a16:creationId xmlns:a16="http://schemas.microsoft.com/office/drawing/2014/main" id="{AD9D7C03-E885-31F3-EB97-0992F3414D82}"/>
              </a:ext>
            </a:extLst>
          </p:cNvPr>
          <p:cNvCxnSpPr>
            <a:cxnSpLocks/>
          </p:cNvCxnSpPr>
          <p:nvPr/>
        </p:nvCxnSpPr>
        <p:spPr>
          <a:xfrm>
            <a:off x="3723374" y="4940311"/>
            <a:ext cx="3574410" cy="0"/>
          </a:xfrm>
          <a:prstGeom prst="line">
            <a:avLst/>
          </a:prstGeom>
          <a:noFill/>
          <a:ln w="127000" cap="flat" cmpd="sng">
            <a:solidFill>
              <a:srgbClr val="FFC00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5">
            <a:extLst>
              <a:ext uri="{FF2B5EF4-FFF2-40B4-BE49-F238E27FC236}">
                <a16:creationId xmlns:a16="http://schemas.microsoft.com/office/drawing/2014/main" id="{A4507B73-A5FB-8113-2B0B-1A7A57EEAA69}"/>
              </a:ext>
            </a:extLst>
          </p:cNvPr>
          <p:cNvCxnSpPr>
            <a:cxnSpLocks/>
          </p:cNvCxnSpPr>
          <p:nvPr/>
        </p:nvCxnSpPr>
        <p:spPr>
          <a:xfrm>
            <a:off x="8759849" y="4896475"/>
            <a:ext cx="10032844" cy="0"/>
          </a:xfrm>
          <a:prstGeom prst="line">
            <a:avLst/>
          </a:prstGeom>
          <a:noFill/>
          <a:ln w="127000" cap="flat" cmpd="sng">
            <a:solidFill>
              <a:srgbClr val="00B05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6">
            <a:extLst>
              <a:ext uri="{FF2B5EF4-FFF2-40B4-BE49-F238E27FC236}">
                <a16:creationId xmlns:a16="http://schemas.microsoft.com/office/drawing/2014/main" id="{BC720E23-AC76-FDDD-2DF2-6F10CEF34AA2}"/>
              </a:ext>
            </a:extLst>
          </p:cNvPr>
          <p:cNvCxnSpPr>
            <a:cxnSpLocks/>
          </p:cNvCxnSpPr>
          <p:nvPr/>
        </p:nvCxnSpPr>
        <p:spPr>
          <a:xfrm>
            <a:off x="13043837" y="3284406"/>
            <a:ext cx="8002958" cy="0"/>
          </a:xfrm>
          <a:prstGeom prst="line">
            <a:avLst/>
          </a:prstGeom>
          <a:noFill/>
          <a:ln w="127000" cap="flat" cmpd="sng">
            <a:solidFill>
              <a:srgbClr val="0070C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7">
            <a:extLst>
              <a:ext uri="{FF2B5EF4-FFF2-40B4-BE49-F238E27FC236}">
                <a16:creationId xmlns:a16="http://schemas.microsoft.com/office/drawing/2014/main" id="{78AAA49E-F55D-A49D-9A57-6506CB0D487B}"/>
              </a:ext>
            </a:extLst>
          </p:cNvPr>
          <p:cNvCxnSpPr>
            <a:cxnSpLocks/>
          </p:cNvCxnSpPr>
          <p:nvPr/>
        </p:nvCxnSpPr>
        <p:spPr>
          <a:xfrm>
            <a:off x="15245708" y="1628501"/>
            <a:ext cx="3546984" cy="16042"/>
          </a:xfrm>
          <a:prstGeom prst="line">
            <a:avLst/>
          </a:prstGeom>
          <a:noFill/>
          <a:ln w="127000" cap="flat" cmpd="sng">
            <a:solidFill>
              <a:srgbClr val="7030A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803CE5C-C0BB-3531-85A2-0261EFCE6A7A}"/>
              </a:ext>
            </a:extLst>
          </p:cNvPr>
          <p:cNvSpPr/>
          <p:nvPr/>
        </p:nvSpPr>
        <p:spPr>
          <a:xfrm>
            <a:off x="4379733" y="221638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7AA8E061-A7F4-B05C-B670-3AC60EA81FE6}"/>
              </a:ext>
            </a:extLst>
          </p:cNvPr>
          <p:cNvSpPr/>
          <p:nvPr/>
        </p:nvSpPr>
        <p:spPr>
          <a:xfrm>
            <a:off x="5491333" y="385060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5FBD79B-4F38-88F2-A84E-C296F3D52E2A}"/>
              </a:ext>
            </a:extLst>
          </p:cNvPr>
          <p:cNvSpPr/>
          <p:nvPr/>
        </p:nvSpPr>
        <p:spPr>
          <a:xfrm>
            <a:off x="9231019" y="53166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70A66BF-EDF8-51B7-573D-12FB0076460A}"/>
              </a:ext>
            </a:extLst>
          </p:cNvPr>
          <p:cNvSpPr/>
          <p:nvPr/>
        </p:nvSpPr>
        <p:spPr>
          <a:xfrm>
            <a:off x="12815773" y="389785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5F9CD0CF-AF44-97B2-21D2-E19C87E08129}"/>
              </a:ext>
            </a:extLst>
          </p:cNvPr>
          <p:cNvSpPr/>
          <p:nvPr/>
        </p:nvSpPr>
        <p:spPr>
          <a:xfrm>
            <a:off x="16003203" y="222995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35E4ABB0-6193-2541-1DA0-28D0404B98E2}"/>
              </a:ext>
            </a:extLst>
          </p:cNvPr>
          <p:cNvSpPr/>
          <p:nvPr/>
        </p:nvSpPr>
        <p:spPr>
          <a:xfrm>
            <a:off x="16155602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75864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263541" y="1644543"/>
            <a:ext cx="3537284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729436" y="551352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321637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c1">
            <a:extLst>
              <a:ext uri="{FF2B5EF4-FFF2-40B4-BE49-F238E27FC236}">
                <a16:creationId xmlns:a16="http://schemas.microsoft.com/office/drawing/2014/main" id="{A0A4D6B1-3A0E-D2ED-3A1A-40AE099CCE5E}"/>
              </a:ext>
            </a:extLst>
          </p:cNvPr>
          <p:cNvSpPr/>
          <p:nvPr/>
        </p:nvSpPr>
        <p:spPr>
          <a:xfrm>
            <a:off x="3321637" y="7462886"/>
            <a:ext cx="1421090" cy="1312803"/>
          </a:xfrm>
          <a:prstGeom prst="ellipse">
            <a:avLst/>
          </a:prstGeom>
          <a:solidFill>
            <a:srgbClr val="C0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c2">
            <a:extLst>
              <a:ext uri="{FF2B5EF4-FFF2-40B4-BE49-F238E27FC236}">
                <a16:creationId xmlns:a16="http://schemas.microsoft.com/office/drawing/2014/main" id="{26DCC369-BD7C-67AF-EF62-F5FF511ECF04}"/>
              </a:ext>
            </a:extLst>
          </p:cNvPr>
          <p:cNvSpPr/>
          <p:nvPr/>
        </p:nvSpPr>
        <p:spPr>
          <a:xfrm>
            <a:off x="6031591" y="7462886"/>
            <a:ext cx="1421090" cy="1312803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0" name="!!c3">
            <a:extLst>
              <a:ext uri="{FF2B5EF4-FFF2-40B4-BE49-F238E27FC236}">
                <a16:creationId xmlns:a16="http://schemas.microsoft.com/office/drawing/2014/main" id="{1ACDE055-7681-3098-01FF-3DDD29BC97C5}"/>
              </a:ext>
            </a:extLst>
          </p:cNvPr>
          <p:cNvSpPr/>
          <p:nvPr/>
        </p:nvSpPr>
        <p:spPr>
          <a:xfrm>
            <a:off x="8741545" y="7462886"/>
            <a:ext cx="1421090" cy="1312803"/>
          </a:xfrm>
          <a:prstGeom prst="ellipse">
            <a:avLst/>
          </a:prstGeom>
          <a:solidFill>
            <a:srgbClr val="FFC00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c4">
            <a:extLst>
              <a:ext uri="{FF2B5EF4-FFF2-40B4-BE49-F238E27FC236}">
                <a16:creationId xmlns:a16="http://schemas.microsoft.com/office/drawing/2014/main" id="{3793DC9D-3501-12D1-F3CC-3061F81C75A1}"/>
              </a:ext>
            </a:extLst>
          </p:cNvPr>
          <p:cNvSpPr/>
          <p:nvPr/>
        </p:nvSpPr>
        <p:spPr>
          <a:xfrm>
            <a:off x="11451499" y="7462886"/>
            <a:ext cx="1421090" cy="1312803"/>
          </a:xfrm>
          <a:prstGeom prst="ellipse">
            <a:avLst/>
          </a:prstGeom>
          <a:solidFill>
            <a:srgbClr val="92D05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!!c5">
            <a:extLst>
              <a:ext uri="{FF2B5EF4-FFF2-40B4-BE49-F238E27FC236}">
                <a16:creationId xmlns:a16="http://schemas.microsoft.com/office/drawing/2014/main" id="{C5E02E2D-1A6F-A6C5-DDA9-151883BFA0A1}"/>
              </a:ext>
            </a:extLst>
          </p:cNvPr>
          <p:cNvSpPr/>
          <p:nvPr/>
        </p:nvSpPr>
        <p:spPr>
          <a:xfrm>
            <a:off x="14161453" y="7462886"/>
            <a:ext cx="1421090" cy="1312803"/>
          </a:xfrm>
          <a:prstGeom prst="ellipse">
            <a:avLst/>
          </a:prstGeom>
          <a:solidFill>
            <a:srgbClr val="00B05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c6">
            <a:extLst>
              <a:ext uri="{FF2B5EF4-FFF2-40B4-BE49-F238E27FC236}">
                <a16:creationId xmlns:a16="http://schemas.microsoft.com/office/drawing/2014/main" id="{0319423C-144D-E3A6-3BDC-AB53F8EAEA20}"/>
              </a:ext>
            </a:extLst>
          </p:cNvPr>
          <p:cNvSpPr/>
          <p:nvPr/>
        </p:nvSpPr>
        <p:spPr>
          <a:xfrm>
            <a:off x="16871407" y="7462886"/>
            <a:ext cx="1421090" cy="1312803"/>
          </a:xfrm>
          <a:prstGeom prst="ellipse">
            <a:avLst/>
          </a:prstGeom>
          <a:solidFill>
            <a:srgbClr val="0070C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24" name="!!c7">
            <a:extLst>
              <a:ext uri="{FF2B5EF4-FFF2-40B4-BE49-F238E27FC236}">
                <a16:creationId xmlns:a16="http://schemas.microsoft.com/office/drawing/2014/main" id="{86747A5B-99C2-E7EF-55BD-04E56D53E186}"/>
              </a:ext>
            </a:extLst>
          </p:cNvPr>
          <p:cNvSpPr/>
          <p:nvPr/>
        </p:nvSpPr>
        <p:spPr>
          <a:xfrm>
            <a:off x="19581362" y="7462886"/>
            <a:ext cx="1421090" cy="1312803"/>
          </a:xfrm>
          <a:prstGeom prst="ellipse">
            <a:avLst/>
          </a:prstGeom>
          <a:solidFill>
            <a:srgbClr val="7030A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E8F3BD5-DFDF-F4C4-0CBC-2C5F92C7D068}"/>
              </a:ext>
            </a:extLst>
          </p:cNvPr>
          <p:cNvCxnSpPr>
            <a:cxnSpLocks/>
            <a:stCxn id="16" idx="0"/>
            <a:endCxn id="21" idx="0"/>
          </p:cNvCxnSpPr>
          <p:nvPr/>
        </p:nvCxnSpPr>
        <p:spPr>
          <a:xfrm rot="5400000" flipH="1" flipV="1">
            <a:off x="8097113" y="3397955"/>
            <a:ext cx="12700" cy="8129862"/>
          </a:xfrm>
          <a:prstGeom prst="curvedConnector3">
            <a:avLst>
              <a:gd name="adj1" fmla="val 9415386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8CAEC460-C1D3-637A-D274-F87B606A5963}"/>
              </a:ext>
            </a:extLst>
          </p:cNvPr>
          <p:cNvCxnSpPr>
            <a:cxnSpLocks/>
            <a:stCxn id="16" idx="0"/>
            <a:endCxn id="22" idx="0"/>
          </p:cNvCxnSpPr>
          <p:nvPr/>
        </p:nvCxnSpPr>
        <p:spPr>
          <a:xfrm rot="5400000" flipH="1" flipV="1">
            <a:off x="9452090" y="2042978"/>
            <a:ext cx="12700" cy="10839816"/>
          </a:xfrm>
          <a:prstGeom prst="curvedConnector3">
            <a:avLst>
              <a:gd name="adj1" fmla="val 1176922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520FAE03-9ABD-B3E3-D936-EBA395294F42}"/>
              </a:ext>
            </a:extLst>
          </p:cNvPr>
          <p:cNvCxnSpPr>
            <a:cxnSpLocks/>
            <a:stCxn id="16" idx="0"/>
            <a:endCxn id="23" idx="0"/>
          </p:cNvCxnSpPr>
          <p:nvPr/>
        </p:nvCxnSpPr>
        <p:spPr>
          <a:xfrm rot="5400000" flipH="1" flipV="1">
            <a:off x="10807067" y="688001"/>
            <a:ext cx="12700" cy="13549770"/>
          </a:xfrm>
          <a:prstGeom prst="curvedConnector3">
            <a:avLst>
              <a:gd name="adj1" fmla="val 13153843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B858F371-3DB4-9B36-0319-C63E23DAD149}"/>
              </a:ext>
            </a:extLst>
          </p:cNvPr>
          <p:cNvCxnSpPr>
            <a:cxnSpLocks/>
            <a:stCxn id="16" idx="0"/>
            <a:endCxn id="24" idx="0"/>
          </p:cNvCxnSpPr>
          <p:nvPr/>
        </p:nvCxnSpPr>
        <p:spPr>
          <a:xfrm rot="5400000" flipH="1" flipV="1">
            <a:off x="12162044" y="-666976"/>
            <a:ext cx="12700" cy="16259725"/>
          </a:xfrm>
          <a:prstGeom prst="curvedConnector3">
            <a:avLst>
              <a:gd name="adj1" fmla="val 1412307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E83CD84E-A9DD-8642-46E9-09E699C153E4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856096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769E3054-FC31-A08D-31FF-34571152E7BA}"/>
              </a:ext>
            </a:extLst>
          </p:cNvPr>
          <p:cNvCxnSpPr>
            <a:cxnSpLocks/>
            <a:stCxn id="18" idx="0"/>
            <a:endCxn id="24" idx="0"/>
          </p:cNvCxnSpPr>
          <p:nvPr/>
        </p:nvCxnSpPr>
        <p:spPr>
          <a:xfrm rot="5400000" flipH="1" flipV="1">
            <a:off x="13517021" y="688001"/>
            <a:ext cx="12700" cy="13549771"/>
          </a:xfrm>
          <a:prstGeom prst="curvedConnector3">
            <a:avLst>
              <a:gd name="adj1" fmla="val 9439031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938E7993-D2BC-20F4-6549-560BE590A90C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10807067" y="6107909"/>
            <a:ext cx="12700" cy="2709954"/>
          </a:xfrm>
          <a:prstGeom prst="curvedConnector3">
            <a:avLst>
              <a:gd name="adj1" fmla="val 1800000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CF054697-3BCE-768F-0BB0-FDE75D1DA0AC}"/>
              </a:ext>
            </a:extLst>
          </p:cNvPr>
          <p:cNvCxnSpPr>
            <a:cxnSpLocks/>
            <a:stCxn id="20" idx="0"/>
            <a:endCxn id="22" idx="0"/>
          </p:cNvCxnSpPr>
          <p:nvPr/>
        </p:nvCxnSpPr>
        <p:spPr>
          <a:xfrm rot="5400000" flipH="1" flipV="1">
            <a:off x="12162044" y="4752932"/>
            <a:ext cx="12700" cy="5419908"/>
          </a:xfrm>
          <a:prstGeom prst="curvedConnector3">
            <a:avLst>
              <a:gd name="adj1" fmla="val 3904614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1D71C8CF-97FA-8974-105B-3D9314644831}"/>
              </a:ext>
            </a:extLst>
          </p:cNvPr>
          <p:cNvCxnSpPr>
            <a:cxnSpLocks/>
            <a:stCxn id="20" idx="0"/>
            <a:endCxn id="23" idx="0"/>
          </p:cNvCxnSpPr>
          <p:nvPr/>
        </p:nvCxnSpPr>
        <p:spPr>
          <a:xfrm rot="5400000" flipH="1" flipV="1">
            <a:off x="13517021" y="3397955"/>
            <a:ext cx="12700" cy="8129862"/>
          </a:xfrm>
          <a:prstGeom prst="curvedConnector3">
            <a:avLst>
              <a:gd name="adj1" fmla="val 5566157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42A4D96A-6F97-D1ED-4B5F-2FF5C69DEE67}"/>
              </a:ext>
            </a:extLst>
          </p:cNvPr>
          <p:cNvCxnSpPr>
            <a:cxnSpLocks/>
            <a:stCxn id="21" idx="4"/>
            <a:endCxn id="23" idx="4"/>
          </p:cNvCxnSpPr>
          <p:nvPr/>
        </p:nvCxnSpPr>
        <p:spPr>
          <a:xfrm rot="16200000" flipH="1">
            <a:off x="14871998" y="6065735"/>
            <a:ext cx="12700" cy="5419908"/>
          </a:xfrm>
          <a:prstGeom prst="curvedConnector3">
            <a:avLst>
              <a:gd name="adj1" fmla="val 302263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096ECFD9-B03F-4D99-B80C-E0675CD8961E}"/>
              </a:ext>
            </a:extLst>
          </p:cNvPr>
          <p:cNvCxnSpPr>
            <a:cxnSpLocks/>
            <a:stCxn id="21" idx="4"/>
            <a:endCxn id="24" idx="4"/>
          </p:cNvCxnSpPr>
          <p:nvPr/>
        </p:nvCxnSpPr>
        <p:spPr>
          <a:xfrm rot="16200000" flipH="1">
            <a:off x="16226975" y="4710757"/>
            <a:ext cx="12700" cy="8129863"/>
          </a:xfrm>
          <a:prstGeom prst="curvedConnector3">
            <a:avLst>
              <a:gd name="adj1" fmla="val 519622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1D00BD44-B04F-CF85-2D7D-1075EEEC4AD0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6726323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3A336C9-20AC-C2E4-CEF8-4A49784E28F9}"/>
              </a:ext>
            </a:extLst>
          </p:cNvPr>
          <p:cNvSpPr/>
          <p:nvPr/>
        </p:nvSpPr>
        <p:spPr>
          <a:xfrm>
            <a:off x="2993458" y="9517589"/>
            <a:ext cx="18331441" cy="1780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D26195-1517-92B1-84F4-5D41B6896FEE}"/>
              </a:ext>
            </a:extLst>
          </p:cNvPr>
          <p:cNvCxnSpPr/>
          <p:nvPr/>
        </p:nvCxnSpPr>
        <p:spPr>
          <a:xfrm>
            <a:off x="5317958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7C8C54-BA82-E84D-BC2B-C2E0C9A9EA7C}"/>
              </a:ext>
            </a:extLst>
          </p:cNvPr>
          <p:cNvCxnSpPr/>
          <p:nvPr/>
        </p:nvCxnSpPr>
        <p:spPr>
          <a:xfrm>
            <a:off x="8055089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4E13B9-3B1D-415D-0A47-CF9F2A693908}"/>
              </a:ext>
            </a:extLst>
          </p:cNvPr>
          <p:cNvCxnSpPr/>
          <p:nvPr/>
        </p:nvCxnSpPr>
        <p:spPr>
          <a:xfrm>
            <a:off x="10792220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3A46A5-375D-6E9F-42F3-754AE7303A01}"/>
              </a:ext>
            </a:extLst>
          </p:cNvPr>
          <p:cNvCxnSpPr/>
          <p:nvPr/>
        </p:nvCxnSpPr>
        <p:spPr>
          <a:xfrm>
            <a:off x="13529351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C75C22-D561-E9DC-E346-6A89BF77DC2A}"/>
              </a:ext>
            </a:extLst>
          </p:cNvPr>
          <p:cNvCxnSpPr/>
          <p:nvPr/>
        </p:nvCxnSpPr>
        <p:spPr>
          <a:xfrm>
            <a:off x="16266482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F7AA16-3DB1-5967-F8D3-51D07E055148}"/>
              </a:ext>
            </a:extLst>
          </p:cNvPr>
          <p:cNvCxnSpPr/>
          <p:nvPr/>
        </p:nvCxnSpPr>
        <p:spPr>
          <a:xfrm>
            <a:off x="19003613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F6F6A5E-9F52-8A49-FA04-75A76AEE4BD1}"/>
              </a:ext>
            </a:extLst>
          </p:cNvPr>
          <p:cNvSpPr/>
          <p:nvPr/>
        </p:nvSpPr>
        <p:spPr>
          <a:xfrm>
            <a:off x="670566" y="9670135"/>
            <a:ext cx="1908655" cy="14755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</a:t>
            </a:r>
          </a:p>
        </p:txBody>
      </p:sp>
      <p:sp>
        <p:nvSpPr>
          <p:cNvPr id="26" name="Candy: A problem on leetcode">
            <a:extLst>
              <a:ext uri="{FF2B5EF4-FFF2-40B4-BE49-F238E27FC236}">
                <a16:creationId xmlns:a16="http://schemas.microsoft.com/office/drawing/2014/main" id="{BB8C8911-CDF3-9DAA-A4C0-DB53E45E69FE}"/>
              </a:ext>
            </a:extLst>
          </p:cNvPr>
          <p:cNvSpPr/>
          <p:nvPr/>
        </p:nvSpPr>
        <p:spPr>
          <a:xfrm>
            <a:off x="1457510" y="11805916"/>
            <a:ext cx="21468979" cy="154069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L(2)?</a:t>
            </a:r>
            <a:endParaRPr sz="40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0A78CEF-9811-B698-9B87-2969D7F47C69}"/>
              </a:ext>
            </a:extLst>
          </p:cNvPr>
          <p:cNvSpPr/>
          <p:nvPr/>
        </p:nvSpPr>
        <p:spPr>
          <a:xfrm>
            <a:off x="4379732" y="2253633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a1">
            <a:extLst>
              <a:ext uri="{FF2B5EF4-FFF2-40B4-BE49-F238E27FC236}">
                <a16:creationId xmlns:a16="http://schemas.microsoft.com/office/drawing/2014/main" id="{81090190-ACCF-B3DC-2514-B744C174849B}"/>
              </a:ext>
            </a:extLst>
          </p:cNvPr>
          <p:cNvSpPr/>
          <p:nvPr/>
        </p:nvSpPr>
        <p:spPr>
          <a:xfrm>
            <a:off x="348263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!!2">
            <a:extLst>
              <a:ext uri="{FF2B5EF4-FFF2-40B4-BE49-F238E27FC236}">
                <a16:creationId xmlns:a16="http://schemas.microsoft.com/office/drawing/2014/main" id="{70E7DE92-EF80-C788-09B5-C69A0214985E}"/>
              </a:ext>
            </a:extLst>
          </p:cNvPr>
          <p:cNvCxnSpPr>
            <a:cxnSpLocks/>
          </p:cNvCxnSpPr>
          <p:nvPr/>
        </p:nvCxnSpPr>
        <p:spPr>
          <a:xfrm>
            <a:off x="2993458" y="3284406"/>
            <a:ext cx="6416842" cy="0"/>
          </a:xfrm>
          <a:prstGeom prst="line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4">
            <a:extLst>
              <a:ext uri="{FF2B5EF4-FFF2-40B4-BE49-F238E27FC236}">
                <a16:creationId xmlns:a16="http://schemas.microsoft.com/office/drawing/2014/main" id="{DAD7ABDB-2877-4201-F842-48015F04E206}"/>
              </a:ext>
            </a:extLst>
          </p:cNvPr>
          <p:cNvCxnSpPr>
            <a:cxnSpLocks/>
          </p:cNvCxnSpPr>
          <p:nvPr/>
        </p:nvCxnSpPr>
        <p:spPr>
          <a:xfrm>
            <a:off x="7372951" y="1628501"/>
            <a:ext cx="5670885" cy="0"/>
          </a:xfrm>
          <a:prstGeom prst="line">
            <a:avLst/>
          </a:prstGeom>
          <a:noFill/>
          <a:ln w="127000" cap="flat" cmpd="sng">
            <a:solidFill>
              <a:srgbClr val="92D05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3">
            <a:extLst>
              <a:ext uri="{FF2B5EF4-FFF2-40B4-BE49-F238E27FC236}">
                <a16:creationId xmlns:a16="http://schemas.microsoft.com/office/drawing/2014/main" id="{55A162AB-EA11-BE05-663F-0D694E41ADA9}"/>
              </a:ext>
            </a:extLst>
          </p:cNvPr>
          <p:cNvCxnSpPr>
            <a:cxnSpLocks/>
          </p:cNvCxnSpPr>
          <p:nvPr/>
        </p:nvCxnSpPr>
        <p:spPr>
          <a:xfrm>
            <a:off x="3723374" y="4940311"/>
            <a:ext cx="3574410" cy="0"/>
          </a:xfrm>
          <a:prstGeom prst="line">
            <a:avLst/>
          </a:prstGeom>
          <a:noFill/>
          <a:ln w="127000" cap="flat" cmpd="sng">
            <a:solidFill>
              <a:srgbClr val="FFC00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5">
            <a:extLst>
              <a:ext uri="{FF2B5EF4-FFF2-40B4-BE49-F238E27FC236}">
                <a16:creationId xmlns:a16="http://schemas.microsoft.com/office/drawing/2014/main" id="{ECA1FF1A-B1B2-80BB-74F2-D3EFBFB2683C}"/>
              </a:ext>
            </a:extLst>
          </p:cNvPr>
          <p:cNvCxnSpPr>
            <a:cxnSpLocks/>
          </p:cNvCxnSpPr>
          <p:nvPr/>
        </p:nvCxnSpPr>
        <p:spPr>
          <a:xfrm>
            <a:off x="8759849" y="4896475"/>
            <a:ext cx="10032844" cy="0"/>
          </a:xfrm>
          <a:prstGeom prst="line">
            <a:avLst/>
          </a:prstGeom>
          <a:noFill/>
          <a:ln w="127000" cap="flat" cmpd="sng">
            <a:solidFill>
              <a:srgbClr val="00B05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6">
            <a:extLst>
              <a:ext uri="{FF2B5EF4-FFF2-40B4-BE49-F238E27FC236}">
                <a16:creationId xmlns:a16="http://schemas.microsoft.com/office/drawing/2014/main" id="{0E528061-5A43-F345-931A-0D3A63544833}"/>
              </a:ext>
            </a:extLst>
          </p:cNvPr>
          <p:cNvCxnSpPr>
            <a:cxnSpLocks/>
          </p:cNvCxnSpPr>
          <p:nvPr/>
        </p:nvCxnSpPr>
        <p:spPr>
          <a:xfrm>
            <a:off x="13043837" y="3284406"/>
            <a:ext cx="8002958" cy="0"/>
          </a:xfrm>
          <a:prstGeom prst="line">
            <a:avLst/>
          </a:prstGeom>
          <a:noFill/>
          <a:ln w="127000" cap="flat" cmpd="sng">
            <a:solidFill>
              <a:srgbClr val="0070C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7">
            <a:extLst>
              <a:ext uri="{FF2B5EF4-FFF2-40B4-BE49-F238E27FC236}">
                <a16:creationId xmlns:a16="http://schemas.microsoft.com/office/drawing/2014/main" id="{58FA44AC-1C39-19A8-1705-13A35ABFB3C0}"/>
              </a:ext>
            </a:extLst>
          </p:cNvPr>
          <p:cNvCxnSpPr>
            <a:cxnSpLocks/>
          </p:cNvCxnSpPr>
          <p:nvPr/>
        </p:nvCxnSpPr>
        <p:spPr>
          <a:xfrm>
            <a:off x="15245708" y="1628501"/>
            <a:ext cx="3546984" cy="16042"/>
          </a:xfrm>
          <a:prstGeom prst="line">
            <a:avLst/>
          </a:prstGeom>
          <a:noFill/>
          <a:ln w="127000" cap="flat" cmpd="sng">
            <a:solidFill>
              <a:srgbClr val="7030A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A72678F-C1A4-2D1D-703E-0EE1FE25D916}"/>
              </a:ext>
            </a:extLst>
          </p:cNvPr>
          <p:cNvSpPr/>
          <p:nvPr/>
        </p:nvSpPr>
        <p:spPr>
          <a:xfrm>
            <a:off x="4379733" y="221638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4DF9E52-BC27-C199-9CCB-AD432EFC195C}"/>
              </a:ext>
            </a:extLst>
          </p:cNvPr>
          <p:cNvSpPr/>
          <p:nvPr/>
        </p:nvSpPr>
        <p:spPr>
          <a:xfrm>
            <a:off x="5491333" y="385060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95504E32-E830-100E-4165-548E0713BF04}"/>
              </a:ext>
            </a:extLst>
          </p:cNvPr>
          <p:cNvSpPr/>
          <p:nvPr/>
        </p:nvSpPr>
        <p:spPr>
          <a:xfrm>
            <a:off x="9231019" y="53166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82082B4-5C0B-FF05-25F6-FFDC9266F64B}"/>
              </a:ext>
            </a:extLst>
          </p:cNvPr>
          <p:cNvSpPr/>
          <p:nvPr/>
        </p:nvSpPr>
        <p:spPr>
          <a:xfrm>
            <a:off x="12815773" y="389785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657011D-2C4C-E482-EDC9-EE4B43EE273D}"/>
              </a:ext>
            </a:extLst>
          </p:cNvPr>
          <p:cNvSpPr/>
          <p:nvPr/>
        </p:nvSpPr>
        <p:spPr>
          <a:xfrm>
            <a:off x="16003203" y="222995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8957FF9-6234-6EE8-0E61-DFF7CA115BF1}"/>
              </a:ext>
            </a:extLst>
          </p:cNvPr>
          <p:cNvSpPr/>
          <p:nvPr/>
        </p:nvSpPr>
        <p:spPr>
          <a:xfrm>
            <a:off x="16155602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85494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263541" y="1644543"/>
            <a:ext cx="3537284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!!2">
            <a:extLst>
              <a:ext uri="{FF2B5EF4-FFF2-40B4-BE49-F238E27FC236}">
                <a16:creationId xmlns:a16="http://schemas.microsoft.com/office/drawing/2014/main" id="{1677E3B3-CFBB-8396-68D6-DC3AF6FEEE0D}"/>
              </a:ext>
            </a:extLst>
          </p:cNvPr>
          <p:cNvCxnSpPr>
            <a:cxnSpLocks/>
          </p:cNvCxnSpPr>
          <p:nvPr/>
        </p:nvCxnSpPr>
        <p:spPr>
          <a:xfrm>
            <a:off x="2993458" y="3284406"/>
            <a:ext cx="6416842" cy="0"/>
          </a:xfrm>
          <a:prstGeom prst="line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729436" y="551352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321637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D64ECB-D446-4ACB-EA1B-D89FE89C7C72}"/>
              </a:ext>
            </a:extLst>
          </p:cNvPr>
          <p:cNvSpPr/>
          <p:nvPr/>
        </p:nvSpPr>
        <p:spPr>
          <a:xfrm>
            <a:off x="4379733" y="221638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c1">
            <a:extLst>
              <a:ext uri="{FF2B5EF4-FFF2-40B4-BE49-F238E27FC236}">
                <a16:creationId xmlns:a16="http://schemas.microsoft.com/office/drawing/2014/main" id="{A0A4D6B1-3A0E-D2ED-3A1A-40AE099CCE5E}"/>
              </a:ext>
            </a:extLst>
          </p:cNvPr>
          <p:cNvSpPr/>
          <p:nvPr/>
        </p:nvSpPr>
        <p:spPr>
          <a:xfrm>
            <a:off x="3321637" y="7462886"/>
            <a:ext cx="1421090" cy="1312803"/>
          </a:xfrm>
          <a:prstGeom prst="ellipse">
            <a:avLst/>
          </a:prstGeom>
          <a:solidFill>
            <a:srgbClr val="C0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c2">
            <a:extLst>
              <a:ext uri="{FF2B5EF4-FFF2-40B4-BE49-F238E27FC236}">
                <a16:creationId xmlns:a16="http://schemas.microsoft.com/office/drawing/2014/main" id="{26DCC369-BD7C-67AF-EF62-F5FF511ECF04}"/>
              </a:ext>
            </a:extLst>
          </p:cNvPr>
          <p:cNvSpPr/>
          <p:nvPr/>
        </p:nvSpPr>
        <p:spPr>
          <a:xfrm>
            <a:off x="6031591" y="7462886"/>
            <a:ext cx="1421090" cy="1312803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0" name="!!c3">
            <a:extLst>
              <a:ext uri="{FF2B5EF4-FFF2-40B4-BE49-F238E27FC236}">
                <a16:creationId xmlns:a16="http://schemas.microsoft.com/office/drawing/2014/main" id="{1ACDE055-7681-3098-01FF-3DDD29BC97C5}"/>
              </a:ext>
            </a:extLst>
          </p:cNvPr>
          <p:cNvSpPr/>
          <p:nvPr/>
        </p:nvSpPr>
        <p:spPr>
          <a:xfrm>
            <a:off x="8741545" y="7462886"/>
            <a:ext cx="1421090" cy="1312803"/>
          </a:xfrm>
          <a:prstGeom prst="ellipse">
            <a:avLst/>
          </a:prstGeom>
          <a:solidFill>
            <a:srgbClr val="FFC00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c4">
            <a:extLst>
              <a:ext uri="{FF2B5EF4-FFF2-40B4-BE49-F238E27FC236}">
                <a16:creationId xmlns:a16="http://schemas.microsoft.com/office/drawing/2014/main" id="{3793DC9D-3501-12D1-F3CC-3061F81C75A1}"/>
              </a:ext>
            </a:extLst>
          </p:cNvPr>
          <p:cNvSpPr/>
          <p:nvPr/>
        </p:nvSpPr>
        <p:spPr>
          <a:xfrm>
            <a:off x="11451499" y="7462886"/>
            <a:ext cx="1421090" cy="1312803"/>
          </a:xfrm>
          <a:prstGeom prst="ellipse">
            <a:avLst/>
          </a:prstGeom>
          <a:solidFill>
            <a:srgbClr val="92D05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!!c5">
            <a:extLst>
              <a:ext uri="{FF2B5EF4-FFF2-40B4-BE49-F238E27FC236}">
                <a16:creationId xmlns:a16="http://schemas.microsoft.com/office/drawing/2014/main" id="{C5E02E2D-1A6F-A6C5-DDA9-151883BFA0A1}"/>
              </a:ext>
            </a:extLst>
          </p:cNvPr>
          <p:cNvSpPr/>
          <p:nvPr/>
        </p:nvSpPr>
        <p:spPr>
          <a:xfrm>
            <a:off x="14161453" y="7462886"/>
            <a:ext cx="1421090" cy="1312803"/>
          </a:xfrm>
          <a:prstGeom prst="ellipse">
            <a:avLst/>
          </a:prstGeom>
          <a:solidFill>
            <a:srgbClr val="00B05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c6">
            <a:extLst>
              <a:ext uri="{FF2B5EF4-FFF2-40B4-BE49-F238E27FC236}">
                <a16:creationId xmlns:a16="http://schemas.microsoft.com/office/drawing/2014/main" id="{0319423C-144D-E3A6-3BDC-AB53F8EAEA20}"/>
              </a:ext>
            </a:extLst>
          </p:cNvPr>
          <p:cNvSpPr/>
          <p:nvPr/>
        </p:nvSpPr>
        <p:spPr>
          <a:xfrm>
            <a:off x="16871407" y="7462886"/>
            <a:ext cx="1421090" cy="1312803"/>
          </a:xfrm>
          <a:prstGeom prst="ellipse">
            <a:avLst/>
          </a:prstGeom>
          <a:solidFill>
            <a:srgbClr val="0070C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24" name="!!c7">
            <a:extLst>
              <a:ext uri="{FF2B5EF4-FFF2-40B4-BE49-F238E27FC236}">
                <a16:creationId xmlns:a16="http://schemas.microsoft.com/office/drawing/2014/main" id="{86747A5B-99C2-E7EF-55BD-04E56D53E186}"/>
              </a:ext>
            </a:extLst>
          </p:cNvPr>
          <p:cNvSpPr/>
          <p:nvPr/>
        </p:nvSpPr>
        <p:spPr>
          <a:xfrm>
            <a:off x="19581362" y="7462886"/>
            <a:ext cx="1421090" cy="1312803"/>
          </a:xfrm>
          <a:prstGeom prst="ellipse">
            <a:avLst/>
          </a:prstGeom>
          <a:solidFill>
            <a:srgbClr val="7030A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E8F3BD5-DFDF-F4C4-0CBC-2C5F92C7D068}"/>
              </a:ext>
            </a:extLst>
          </p:cNvPr>
          <p:cNvCxnSpPr>
            <a:cxnSpLocks/>
            <a:stCxn id="16" idx="0"/>
            <a:endCxn id="21" idx="0"/>
          </p:cNvCxnSpPr>
          <p:nvPr/>
        </p:nvCxnSpPr>
        <p:spPr>
          <a:xfrm rot="5400000" flipH="1" flipV="1">
            <a:off x="8097113" y="3397955"/>
            <a:ext cx="12700" cy="8129862"/>
          </a:xfrm>
          <a:prstGeom prst="curvedConnector3">
            <a:avLst>
              <a:gd name="adj1" fmla="val 9415386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8CAEC460-C1D3-637A-D274-F87B606A5963}"/>
              </a:ext>
            </a:extLst>
          </p:cNvPr>
          <p:cNvCxnSpPr>
            <a:cxnSpLocks/>
            <a:stCxn id="16" idx="0"/>
            <a:endCxn id="22" idx="0"/>
          </p:cNvCxnSpPr>
          <p:nvPr/>
        </p:nvCxnSpPr>
        <p:spPr>
          <a:xfrm rot="5400000" flipH="1" flipV="1">
            <a:off x="9452090" y="2042978"/>
            <a:ext cx="12700" cy="10839816"/>
          </a:xfrm>
          <a:prstGeom prst="curvedConnector3">
            <a:avLst>
              <a:gd name="adj1" fmla="val 1176922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520FAE03-9ABD-B3E3-D936-EBA395294F42}"/>
              </a:ext>
            </a:extLst>
          </p:cNvPr>
          <p:cNvCxnSpPr>
            <a:cxnSpLocks/>
            <a:stCxn id="16" idx="0"/>
            <a:endCxn id="23" idx="0"/>
          </p:cNvCxnSpPr>
          <p:nvPr/>
        </p:nvCxnSpPr>
        <p:spPr>
          <a:xfrm rot="5400000" flipH="1" flipV="1">
            <a:off x="10807067" y="688001"/>
            <a:ext cx="12700" cy="13549770"/>
          </a:xfrm>
          <a:prstGeom prst="curvedConnector3">
            <a:avLst>
              <a:gd name="adj1" fmla="val 13153843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B858F371-3DB4-9B36-0319-C63E23DAD149}"/>
              </a:ext>
            </a:extLst>
          </p:cNvPr>
          <p:cNvCxnSpPr>
            <a:cxnSpLocks/>
            <a:stCxn id="16" idx="0"/>
            <a:endCxn id="24" idx="0"/>
          </p:cNvCxnSpPr>
          <p:nvPr/>
        </p:nvCxnSpPr>
        <p:spPr>
          <a:xfrm rot="5400000" flipH="1" flipV="1">
            <a:off x="12162044" y="-666976"/>
            <a:ext cx="12700" cy="16259725"/>
          </a:xfrm>
          <a:prstGeom prst="curvedConnector3">
            <a:avLst>
              <a:gd name="adj1" fmla="val 1412307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E83CD84E-A9DD-8642-46E9-09E699C153E4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856096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769E3054-FC31-A08D-31FF-34571152E7BA}"/>
              </a:ext>
            </a:extLst>
          </p:cNvPr>
          <p:cNvCxnSpPr>
            <a:cxnSpLocks/>
            <a:stCxn id="18" idx="0"/>
            <a:endCxn id="24" idx="0"/>
          </p:cNvCxnSpPr>
          <p:nvPr/>
        </p:nvCxnSpPr>
        <p:spPr>
          <a:xfrm rot="5400000" flipH="1" flipV="1">
            <a:off x="13517021" y="688001"/>
            <a:ext cx="12700" cy="13549771"/>
          </a:xfrm>
          <a:prstGeom prst="curvedConnector3">
            <a:avLst>
              <a:gd name="adj1" fmla="val 9439031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938E7993-D2BC-20F4-6549-560BE590A90C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10807067" y="6107909"/>
            <a:ext cx="12700" cy="2709954"/>
          </a:xfrm>
          <a:prstGeom prst="curvedConnector3">
            <a:avLst>
              <a:gd name="adj1" fmla="val 1800000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CF054697-3BCE-768F-0BB0-FDE75D1DA0AC}"/>
              </a:ext>
            </a:extLst>
          </p:cNvPr>
          <p:cNvCxnSpPr>
            <a:cxnSpLocks/>
            <a:stCxn id="20" idx="0"/>
            <a:endCxn id="22" idx="0"/>
          </p:cNvCxnSpPr>
          <p:nvPr/>
        </p:nvCxnSpPr>
        <p:spPr>
          <a:xfrm rot="5400000" flipH="1" flipV="1">
            <a:off x="12162044" y="4752932"/>
            <a:ext cx="12700" cy="5419908"/>
          </a:xfrm>
          <a:prstGeom prst="curvedConnector3">
            <a:avLst>
              <a:gd name="adj1" fmla="val 3904614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1D71C8CF-97FA-8974-105B-3D9314644831}"/>
              </a:ext>
            </a:extLst>
          </p:cNvPr>
          <p:cNvCxnSpPr>
            <a:cxnSpLocks/>
            <a:stCxn id="20" idx="0"/>
            <a:endCxn id="23" idx="0"/>
          </p:cNvCxnSpPr>
          <p:nvPr/>
        </p:nvCxnSpPr>
        <p:spPr>
          <a:xfrm rot="5400000" flipH="1" flipV="1">
            <a:off x="13517021" y="3397955"/>
            <a:ext cx="12700" cy="8129862"/>
          </a:xfrm>
          <a:prstGeom prst="curvedConnector3">
            <a:avLst>
              <a:gd name="adj1" fmla="val 5566157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42A4D96A-6F97-D1ED-4B5F-2FF5C69DEE67}"/>
              </a:ext>
            </a:extLst>
          </p:cNvPr>
          <p:cNvCxnSpPr>
            <a:cxnSpLocks/>
            <a:stCxn id="21" idx="4"/>
            <a:endCxn id="23" idx="4"/>
          </p:cNvCxnSpPr>
          <p:nvPr/>
        </p:nvCxnSpPr>
        <p:spPr>
          <a:xfrm rot="16200000" flipH="1">
            <a:off x="14871998" y="6065735"/>
            <a:ext cx="12700" cy="5419908"/>
          </a:xfrm>
          <a:prstGeom prst="curvedConnector3">
            <a:avLst>
              <a:gd name="adj1" fmla="val 302263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096ECFD9-B03F-4D99-B80C-E0675CD8961E}"/>
              </a:ext>
            </a:extLst>
          </p:cNvPr>
          <p:cNvCxnSpPr>
            <a:cxnSpLocks/>
            <a:stCxn id="21" idx="4"/>
            <a:endCxn id="24" idx="4"/>
          </p:cNvCxnSpPr>
          <p:nvPr/>
        </p:nvCxnSpPr>
        <p:spPr>
          <a:xfrm rot="16200000" flipH="1">
            <a:off x="16226975" y="4710757"/>
            <a:ext cx="12700" cy="8129863"/>
          </a:xfrm>
          <a:prstGeom prst="curvedConnector3">
            <a:avLst>
              <a:gd name="adj1" fmla="val 519622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1D00BD44-B04F-CF85-2D7D-1075EEEC4AD0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6726323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3A336C9-20AC-C2E4-CEF8-4A49784E28F9}"/>
              </a:ext>
            </a:extLst>
          </p:cNvPr>
          <p:cNvSpPr/>
          <p:nvPr/>
        </p:nvSpPr>
        <p:spPr>
          <a:xfrm>
            <a:off x="2993458" y="9517589"/>
            <a:ext cx="18331441" cy="1780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D26195-1517-92B1-84F4-5D41B6896FEE}"/>
              </a:ext>
            </a:extLst>
          </p:cNvPr>
          <p:cNvCxnSpPr/>
          <p:nvPr/>
        </p:nvCxnSpPr>
        <p:spPr>
          <a:xfrm>
            <a:off x="5317958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7C8C54-BA82-E84D-BC2B-C2E0C9A9EA7C}"/>
              </a:ext>
            </a:extLst>
          </p:cNvPr>
          <p:cNvCxnSpPr/>
          <p:nvPr/>
        </p:nvCxnSpPr>
        <p:spPr>
          <a:xfrm>
            <a:off x="8055089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4E13B9-3B1D-415D-0A47-CF9F2A693908}"/>
              </a:ext>
            </a:extLst>
          </p:cNvPr>
          <p:cNvCxnSpPr/>
          <p:nvPr/>
        </p:nvCxnSpPr>
        <p:spPr>
          <a:xfrm>
            <a:off x="10792220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3A46A5-375D-6E9F-42F3-754AE7303A01}"/>
              </a:ext>
            </a:extLst>
          </p:cNvPr>
          <p:cNvCxnSpPr/>
          <p:nvPr/>
        </p:nvCxnSpPr>
        <p:spPr>
          <a:xfrm>
            <a:off x="13529351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C75C22-D561-E9DC-E346-6A89BF77DC2A}"/>
              </a:ext>
            </a:extLst>
          </p:cNvPr>
          <p:cNvCxnSpPr/>
          <p:nvPr/>
        </p:nvCxnSpPr>
        <p:spPr>
          <a:xfrm>
            <a:off x="16266482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F7AA16-3DB1-5967-F8D3-51D07E055148}"/>
              </a:ext>
            </a:extLst>
          </p:cNvPr>
          <p:cNvCxnSpPr/>
          <p:nvPr/>
        </p:nvCxnSpPr>
        <p:spPr>
          <a:xfrm>
            <a:off x="19003613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F6F6A5E-9F52-8A49-FA04-75A76AEE4BD1}"/>
              </a:ext>
            </a:extLst>
          </p:cNvPr>
          <p:cNvSpPr/>
          <p:nvPr/>
        </p:nvSpPr>
        <p:spPr>
          <a:xfrm>
            <a:off x="670566" y="9670135"/>
            <a:ext cx="1908655" cy="14755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</a:t>
            </a:r>
          </a:p>
        </p:txBody>
      </p:sp>
      <p:sp>
        <p:nvSpPr>
          <p:cNvPr id="26" name="Candy: A problem on leetcode">
            <a:extLst>
              <a:ext uri="{FF2B5EF4-FFF2-40B4-BE49-F238E27FC236}">
                <a16:creationId xmlns:a16="http://schemas.microsoft.com/office/drawing/2014/main" id="{BB8C8911-CDF3-9DAA-A4C0-DB53E45E69FE}"/>
              </a:ext>
            </a:extLst>
          </p:cNvPr>
          <p:cNvSpPr/>
          <p:nvPr/>
        </p:nvSpPr>
        <p:spPr>
          <a:xfrm>
            <a:off x="1457510" y="11805916"/>
            <a:ext cx="21468979" cy="154069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L(2)?</a:t>
            </a:r>
            <a:endParaRPr sz="4000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B9C5CA1-6751-6809-5CF8-FBB42839C4C1}"/>
              </a:ext>
            </a:extLst>
          </p:cNvPr>
          <p:cNvSpPr/>
          <p:nvPr/>
        </p:nvSpPr>
        <p:spPr>
          <a:xfrm>
            <a:off x="5491332" y="382428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a1">
            <a:extLst>
              <a:ext uri="{FF2B5EF4-FFF2-40B4-BE49-F238E27FC236}">
                <a16:creationId xmlns:a16="http://schemas.microsoft.com/office/drawing/2014/main" id="{E287F698-1BC7-8BF4-CFCD-B4EE603A7893}"/>
              </a:ext>
            </a:extLst>
          </p:cNvPr>
          <p:cNvSpPr/>
          <p:nvPr/>
        </p:nvSpPr>
        <p:spPr>
          <a:xfrm>
            <a:off x="348263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8E01372-DF50-E54D-179A-AA6427231C58}"/>
              </a:ext>
            </a:extLst>
          </p:cNvPr>
          <p:cNvSpPr/>
          <p:nvPr/>
        </p:nvSpPr>
        <p:spPr>
          <a:xfrm>
            <a:off x="6148905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4" name="!!4">
            <a:extLst>
              <a:ext uri="{FF2B5EF4-FFF2-40B4-BE49-F238E27FC236}">
                <a16:creationId xmlns:a16="http://schemas.microsoft.com/office/drawing/2014/main" id="{CED2BD9B-00CF-3651-8A49-0F38E32A7F98}"/>
              </a:ext>
            </a:extLst>
          </p:cNvPr>
          <p:cNvCxnSpPr>
            <a:cxnSpLocks/>
          </p:cNvCxnSpPr>
          <p:nvPr/>
        </p:nvCxnSpPr>
        <p:spPr>
          <a:xfrm>
            <a:off x="7372951" y="1628501"/>
            <a:ext cx="5670885" cy="0"/>
          </a:xfrm>
          <a:prstGeom prst="line">
            <a:avLst/>
          </a:prstGeom>
          <a:noFill/>
          <a:ln w="127000" cap="flat" cmpd="sng">
            <a:solidFill>
              <a:srgbClr val="92D05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3">
            <a:extLst>
              <a:ext uri="{FF2B5EF4-FFF2-40B4-BE49-F238E27FC236}">
                <a16:creationId xmlns:a16="http://schemas.microsoft.com/office/drawing/2014/main" id="{D1A44F51-12DE-9484-F71D-93A3FFB11EF0}"/>
              </a:ext>
            </a:extLst>
          </p:cNvPr>
          <p:cNvCxnSpPr>
            <a:cxnSpLocks/>
          </p:cNvCxnSpPr>
          <p:nvPr/>
        </p:nvCxnSpPr>
        <p:spPr>
          <a:xfrm>
            <a:off x="3723374" y="4940311"/>
            <a:ext cx="3574410" cy="0"/>
          </a:xfrm>
          <a:prstGeom prst="line">
            <a:avLst/>
          </a:prstGeom>
          <a:noFill/>
          <a:ln w="127000" cap="flat" cmpd="sng">
            <a:solidFill>
              <a:srgbClr val="FFC00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5">
            <a:extLst>
              <a:ext uri="{FF2B5EF4-FFF2-40B4-BE49-F238E27FC236}">
                <a16:creationId xmlns:a16="http://schemas.microsoft.com/office/drawing/2014/main" id="{57BB6FB8-12FB-0413-6E7C-4B51BE343C1E}"/>
              </a:ext>
            </a:extLst>
          </p:cNvPr>
          <p:cNvCxnSpPr>
            <a:cxnSpLocks/>
          </p:cNvCxnSpPr>
          <p:nvPr/>
        </p:nvCxnSpPr>
        <p:spPr>
          <a:xfrm>
            <a:off x="8759849" y="4896475"/>
            <a:ext cx="10032844" cy="0"/>
          </a:xfrm>
          <a:prstGeom prst="line">
            <a:avLst/>
          </a:prstGeom>
          <a:noFill/>
          <a:ln w="127000" cap="flat" cmpd="sng">
            <a:solidFill>
              <a:srgbClr val="00B05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6">
            <a:extLst>
              <a:ext uri="{FF2B5EF4-FFF2-40B4-BE49-F238E27FC236}">
                <a16:creationId xmlns:a16="http://schemas.microsoft.com/office/drawing/2014/main" id="{92AB18D4-0DF7-AE72-0723-154746060A8A}"/>
              </a:ext>
            </a:extLst>
          </p:cNvPr>
          <p:cNvCxnSpPr>
            <a:cxnSpLocks/>
          </p:cNvCxnSpPr>
          <p:nvPr/>
        </p:nvCxnSpPr>
        <p:spPr>
          <a:xfrm>
            <a:off x="13043837" y="3284406"/>
            <a:ext cx="8002958" cy="0"/>
          </a:xfrm>
          <a:prstGeom prst="line">
            <a:avLst/>
          </a:prstGeom>
          <a:noFill/>
          <a:ln w="127000" cap="flat" cmpd="sng">
            <a:solidFill>
              <a:srgbClr val="0070C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7">
            <a:extLst>
              <a:ext uri="{FF2B5EF4-FFF2-40B4-BE49-F238E27FC236}">
                <a16:creationId xmlns:a16="http://schemas.microsoft.com/office/drawing/2014/main" id="{F42F7507-8103-4752-ABBC-9A2CD9553C81}"/>
              </a:ext>
            </a:extLst>
          </p:cNvPr>
          <p:cNvCxnSpPr>
            <a:cxnSpLocks/>
          </p:cNvCxnSpPr>
          <p:nvPr/>
        </p:nvCxnSpPr>
        <p:spPr>
          <a:xfrm>
            <a:off x="15245708" y="1628501"/>
            <a:ext cx="3546984" cy="16042"/>
          </a:xfrm>
          <a:prstGeom prst="line">
            <a:avLst/>
          </a:prstGeom>
          <a:noFill/>
          <a:ln w="127000" cap="flat" cmpd="sng">
            <a:solidFill>
              <a:srgbClr val="7030A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03EA621F-2D9F-EF10-0458-92BAF09D3CD3}"/>
              </a:ext>
            </a:extLst>
          </p:cNvPr>
          <p:cNvSpPr/>
          <p:nvPr/>
        </p:nvSpPr>
        <p:spPr>
          <a:xfrm>
            <a:off x="5510579" y="3840054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485FCC1-324E-F8B5-95F8-84DCD2987B28}"/>
              </a:ext>
            </a:extLst>
          </p:cNvPr>
          <p:cNvSpPr/>
          <p:nvPr/>
        </p:nvSpPr>
        <p:spPr>
          <a:xfrm>
            <a:off x="9231019" y="53166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9E2D15BE-2566-548A-98DC-E2FA8426895F}"/>
              </a:ext>
            </a:extLst>
          </p:cNvPr>
          <p:cNvSpPr/>
          <p:nvPr/>
        </p:nvSpPr>
        <p:spPr>
          <a:xfrm>
            <a:off x="12815773" y="389785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8310BC3E-7C14-6915-B7A4-3618FB53F193}"/>
              </a:ext>
            </a:extLst>
          </p:cNvPr>
          <p:cNvSpPr/>
          <p:nvPr/>
        </p:nvSpPr>
        <p:spPr>
          <a:xfrm>
            <a:off x="16003203" y="222995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68300DE-1988-5AC3-81CD-5A56B4B56DDD}"/>
              </a:ext>
            </a:extLst>
          </p:cNvPr>
          <p:cNvSpPr/>
          <p:nvPr/>
        </p:nvSpPr>
        <p:spPr>
          <a:xfrm>
            <a:off x="16155602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25142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263541" y="1644543"/>
            <a:ext cx="3537284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!!2">
            <a:extLst>
              <a:ext uri="{FF2B5EF4-FFF2-40B4-BE49-F238E27FC236}">
                <a16:creationId xmlns:a16="http://schemas.microsoft.com/office/drawing/2014/main" id="{1677E3B3-CFBB-8396-68D6-DC3AF6FEEE0D}"/>
              </a:ext>
            </a:extLst>
          </p:cNvPr>
          <p:cNvCxnSpPr>
            <a:cxnSpLocks/>
          </p:cNvCxnSpPr>
          <p:nvPr/>
        </p:nvCxnSpPr>
        <p:spPr>
          <a:xfrm>
            <a:off x="2993458" y="3284406"/>
            <a:ext cx="6416842" cy="0"/>
          </a:xfrm>
          <a:prstGeom prst="line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EBE35241-A317-8ADF-F7DA-36577C8CA198}"/>
              </a:ext>
            </a:extLst>
          </p:cNvPr>
          <p:cNvCxnSpPr>
            <a:cxnSpLocks/>
          </p:cNvCxnSpPr>
          <p:nvPr/>
        </p:nvCxnSpPr>
        <p:spPr>
          <a:xfrm>
            <a:off x="3723374" y="4940311"/>
            <a:ext cx="357441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729436" y="551352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321637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D64ECB-D446-4ACB-EA1B-D89FE89C7C72}"/>
              </a:ext>
            </a:extLst>
          </p:cNvPr>
          <p:cNvSpPr/>
          <p:nvPr/>
        </p:nvSpPr>
        <p:spPr>
          <a:xfrm>
            <a:off x="4379733" y="221638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B862CF-CE3E-BC9C-1F57-C1FD2EE9EBA2}"/>
              </a:ext>
            </a:extLst>
          </p:cNvPr>
          <p:cNvSpPr/>
          <p:nvPr/>
        </p:nvSpPr>
        <p:spPr>
          <a:xfrm>
            <a:off x="5491333" y="385060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c1">
            <a:extLst>
              <a:ext uri="{FF2B5EF4-FFF2-40B4-BE49-F238E27FC236}">
                <a16:creationId xmlns:a16="http://schemas.microsoft.com/office/drawing/2014/main" id="{A0A4D6B1-3A0E-D2ED-3A1A-40AE099CCE5E}"/>
              </a:ext>
            </a:extLst>
          </p:cNvPr>
          <p:cNvSpPr/>
          <p:nvPr/>
        </p:nvSpPr>
        <p:spPr>
          <a:xfrm>
            <a:off x="3321637" y="7462886"/>
            <a:ext cx="1421090" cy="1312803"/>
          </a:xfrm>
          <a:prstGeom prst="ellipse">
            <a:avLst/>
          </a:prstGeom>
          <a:solidFill>
            <a:srgbClr val="C0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c2">
            <a:extLst>
              <a:ext uri="{FF2B5EF4-FFF2-40B4-BE49-F238E27FC236}">
                <a16:creationId xmlns:a16="http://schemas.microsoft.com/office/drawing/2014/main" id="{26DCC369-BD7C-67AF-EF62-F5FF511ECF04}"/>
              </a:ext>
            </a:extLst>
          </p:cNvPr>
          <p:cNvSpPr/>
          <p:nvPr/>
        </p:nvSpPr>
        <p:spPr>
          <a:xfrm>
            <a:off x="6031591" y="7462886"/>
            <a:ext cx="1421090" cy="1312803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0" name="!!c3">
            <a:extLst>
              <a:ext uri="{FF2B5EF4-FFF2-40B4-BE49-F238E27FC236}">
                <a16:creationId xmlns:a16="http://schemas.microsoft.com/office/drawing/2014/main" id="{1ACDE055-7681-3098-01FF-3DDD29BC97C5}"/>
              </a:ext>
            </a:extLst>
          </p:cNvPr>
          <p:cNvSpPr/>
          <p:nvPr/>
        </p:nvSpPr>
        <p:spPr>
          <a:xfrm>
            <a:off x="8741545" y="7462886"/>
            <a:ext cx="1421090" cy="1312803"/>
          </a:xfrm>
          <a:prstGeom prst="ellipse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c4">
            <a:extLst>
              <a:ext uri="{FF2B5EF4-FFF2-40B4-BE49-F238E27FC236}">
                <a16:creationId xmlns:a16="http://schemas.microsoft.com/office/drawing/2014/main" id="{3793DC9D-3501-12D1-F3CC-3061F81C75A1}"/>
              </a:ext>
            </a:extLst>
          </p:cNvPr>
          <p:cNvSpPr/>
          <p:nvPr/>
        </p:nvSpPr>
        <p:spPr>
          <a:xfrm>
            <a:off x="11451499" y="7462886"/>
            <a:ext cx="1421090" cy="1312803"/>
          </a:xfrm>
          <a:prstGeom prst="ellipse">
            <a:avLst/>
          </a:prstGeom>
          <a:solidFill>
            <a:srgbClr val="92D05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!!c5">
            <a:extLst>
              <a:ext uri="{FF2B5EF4-FFF2-40B4-BE49-F238E27FC236}">
                <a16:creationId xmlns:a16="http://schemas.microsoft.com/office/drawing/2014/main" id="{C5E02E2D-1A6F-A6C5-DDA9-151883BFA0A1}"/>
              </a:ext>
            </a:extLst>
          </p:cNvPr>
          <p:cNvSpPr/>
          <p:nvPr/>
        </p:nvSpPr>
        <p:spPr>
          <a:xfrm>
            <a:off x="14161453" y="7462886"/>
            <a:ext cx="1421090" cy="1312803"/>
          </a:xfrm>
          <a:prstGeom prst="ellipse">
            <a:avLst/>
          </a:prstGeom>
          <a:solidFill>
            <a:srgbClr val="00B05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c6">
            <a:extLst>
              <a:ext uri="{FF2B5EF4-FFF2-40B4-BE49-F238E27FC236}">
                <a16:creationId xmlns:a16="http://schemas.microsoft.com/office/drawing/2014/main" id="{0319423C-144D-E3A6-3BDC-AB53F8EAEA20}"/>
              </a:ext>
            </a:extLst>
          </p:cNvPr>
          <p:cNvSpPr/>
          <p:nvPr/>
        </p:nvSpPr>
        <p:spPr>
          <a:xfrm>
            <a:off x="16871407" y="7462886"/>
            <a:ext cx="1421090" cy="1312803"/>
          </a:xfrm>
          <a:prstGeom prst="ellipse">
            <a:avLst/>
          </a:prstGeom>
          <a:solidFill>
            <a:srgbClr val="0070C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24" name="!!c7">
            <a:extLst>
              <a:ext uri="{FF2B5EF4-FFF2-40B4-BE49-F238E27FC236}">
                <a16:creationId xmlns:a16="http://schemas.microsoft.com/office/drawing/2014/main" id="{86747A5B-99C2-E7EF-55BD-04E56D53E186}"/>
              </a:ext>
            </a:extLst>
          </p:cNvPr>
          <p:cNvSpPr/>
          <p:nvPr/>
        </p:nvSpPr>
        <p:spPr>
          <a:xfrm>
            <a:off x="19581362" y="7462886"/>
            <a:ext cx="1421090" cy="1312803"/>
          </a:xfrm>
          <a:prstGeom prst="ellipse">
            <a:avLst/>
          </a:prstGeom>
          <a:solidFill>
            <a:srgbClr val="7030A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E8F3BD5-DFDF-F4C4-0CBC-2C5F92C7D068}"/>
              </a:ext>
            </a:extLst>
          </p:cNvPr>
          <p:cNvCxnSpPr>
            <a:cxnSpLocks/>
            <a:stCxn id="16" idx="0"/>
            <a:endCxn id="21" idx="0"/>
          </p:cNvCxnSpPr>
          <p:nvPr/>
        </p:nvCxnSpPr>
        <p:spPr>
          <a:xfrm rot="5400000" flipH="1" flipV="1">
            <a:off x="8097113" y="3397955"/>
            <a:ext cx="12700" cy="8129862"/>
          </a:xfrm>
          <a:prstGeom prst="curvedConnector3">
            <a:avLst>
              <a:gd name="adj1" fmla="val 9415386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8CAEC460-C1D3-637A-D274-F87B606A5963}"/>
              </a:ext>
            </a:extLst>
          </p:cNvPr>
          <p:cNvCxnSpPr>
            <a:cxnSpLocks/>
            <a:stCxn id="16" idx="0"/>
            <a:endCxn id="22" idx="0"/>
          </p:cNvCxnSpPr>
          <p:nvPr/>
        </p:nvCxnSpPr>
        <p:spPr>
          <a:xfrm rot="5400000" flipH="1" flipV="1">
            <a:off x="9452090" y="2042978"/>
            <a:ext cx="12700" cy="10839816"/>
          </a:xfrm>
          <a:prstGeom prst="curvedConnector3">
            <a:avLst>
              <a:gd name="adj1" fmla="val 1176922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520FAE03-9ABD-B3E3-D936-EBA395294F42}"/>
              </a:ext>
            </a:extLst>
          </p:cNvPr>
          <p:cNvCxnSpPr>
            <a:cxnSpLocks/>
            <a:stCxn id="16" idx="0"/>
            <a:endCxn id="23" idx="0"/>
          </p:cNvCxnSpPr>
          <p:nvPr/>
        </p:nvCxnSpPr>
        <p:spPr>
          <a:xfrm rot="5400000" flipH="1" flipV="1">
            <a:off x="10807067" y="688001"/>
            <a:ext cx="12700" cy="13549770"/>
          </a:xfrm>
          <a:prstGeom prst="curvedConnector3">
            <a:avLst>
              <a:gd name="adj1" fmla="val 13153843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B858F371-3DB4-9B36-0319-C63E23DAD149}"/>
              </a:ext>
            </a:extLst>
          </p:cNvPr>
          <p:cNvCxnSpPr>
            <a:cxnSpLocks/>
            <a:stCxn id="16" idx="0"/>
            <a:endCxn id="24" idx="0"/>
          </p:cNvCxnSpPr>
          <p:nvPr/>
        </p:nvCxnSpPr>
        <p:spPr>
          <a:xfrm rot="5400000" flipH="1" flipV="1">
            <a:off x="12162044" y="-666976"/>
            <a:ext cx="12700" cy="16259725"/>
          </a:xfrm>
          <a:prstGeom prst="curvedConnector3">
            <a:avLst>
              <a:gd name="adj1" fmla="val 1412307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E83CD84E-A9DD-8642-46E9-09E699C153E4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856096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769E3054-FC31-A08D-31FF-34571152E7BA}"/>
              </a:ext>
            </a:extLst>
          </p:cNvPr>
          <p:cNvCxnSpPr>
            <a:cxnSpLocks/>
            <a:stCxn id="18" idx="0"/>
            <a:endCxn id="24" idx="0"/>
          </p:cNvCxnSpPr>
          <p:nvPr/>
        </p:nvCxnSpPr>
        <p:spPr>
          <a:xfrm rot="5400000" flipH="1" flipV="1">
            <a:off x="13517021" y="688001"/>
            <a:ext cx="12700" cy="13549771"/>
          </a:xfrm>
          <a:prstGeom prst="curvedConnector3">
            <a:avLst>
              <a:gd name="adj1" fmla="val 9439031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938E7993-D2BC-20F4-6549-560BE590A90C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10807067" y="6107909"/>
            <a:ext cx="12700" cy="2709954"/>
          </a:xfrm>
          <a:prstGeom prst="curvedConnector3">
            <a:avLst>
              <a:gd name="adj1" fmla="val 1800000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CF054697-3BCE-768F-0BB0-FDE75D1DA0AC}"/>
              </a:ext>
            </a:extLst>
          </p:cNvPr>
          <p:cNvCxnSpPr>
            <a:cxnSpLocks/>
            <a:stCxn id="20" idx="0"/>
            <a:endCxn id="22" idx="0"/>
          </p:cNvCxnSpPr>
          <p:nvPr/>
        </p:nvCxnSpPr>
        <p:spPr>
          <a:xfrm rot="5400000" flipH="1" flipV="1">
            <a:off x="12162044" y="4752932"/>
            <a:ext cx="12700" cy="5419908"/>
          </a:xfrm>
          <a:prstGeom prst="curvedConnector3">
            <a:avLst>
              <a:gd name="adj1" fmla="val 3904614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1D71C8CF-97FA-8974-105B-3D9314644831}"/>
              </a:ext>
            </a:extLst>
          </p:cNvPr>
          <p:cNvCxnSpPr>
            <a:cxnSpLocks/>
            <a:stCxn id="20" idx="0"/>
            <a:endCxn id="23" idx="0"/>
          </p:cNvCxnSpPr>
          <p:nvPr/>
        </p:nvCxnSpPr>
        <p:spPr>
          <a:xfrm rot="5400000" flipH="1" flipV="1">
            <a:off x="13517021" y="3397955"/>
            <a:ext cx="12700" cy="8129862"/>
          </a:xfrm>
          <a:prstGeom prst="curvedConnector3">
            <a:avLst>
              <a:gd name="adj1" fmla="val 5566157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42A4D96A-6F97-D1ED-4B5F-2FF5C69DEE67}"/>
              </a:ext>
            </a:extLst>
          </p:cNvPr>
          <p:cNvCxnSpPr>
            <a:cxnSpLocks/>
            <a:stCxn id="21" idx="4"/>
            <a:endCxn id="23" idx="4"/>
          </p:cNvCxnSpPr>
          <p:nvPr/>
        </p:nvCxnSpPr>
        <p:spPr>
          <a:xfrm rot="16200000" flipH="1">
            <a:off x="14871998" y="6065735"/>
            <a:ext cx="12700" cy="5419908"/>
          </a:xfrm>
          <a:prstGeom prst="curvedConnector3">
            <a:avLst>
              <a:gd name="adj1" fmla="val 302263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096ECFD9-B03F-4D99-B80C-E0675CD8961E}"/>
              </a:ext>
            </a:extLst>
          </p:cNvPr>
          <p:cNvCxnSpPr>
            <a:cxnSpLocks/>
            <a:stCxn id="21" idx="4"/>
            <a:endCxn id="24" idx="4"/>
          </p:cNvCxnSpPr>
          <p:nvPr/>
        </p:nvCxnSpPr>
        <p:spPr>
          <a:xfrm rot="16200000" flipH="1">
            <a:off x="16226975" y="4710757"/>
            <a:ext cx="12700" cy="8129863"/>
          </a:xfrm>
          <a:prstGeom prst="curvedConnector3">
            <a:avLst>
              <a:gd name="adj1" fmla="val 519622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1D00BD44-B04F-CF85-2D7D-1075EEEC4AD0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6726323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3A336C9-20AC-C2E4-CEF8-4A49784E28F9}"/>
              </a:ext>
            </a:extLst>
          </p:cNvPr>
          <p:cNvSpPr/>
          <p:nvPr/>
        </p:nvSpPr>
        <p:spPr>
          <a:xfrm>
            <a:off x="2993458" y="9517589"/>
            <a:ext cx="18331441" cy="1780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D26195-1517-92B1-84F4-5D41B6896FEE}"/>
              </a:ext>
            </a:extLst>
          </p:cNvPr>
          <p:cNvCxnSpPr/>
          <p:nvPr/>
        </p:nvCxnSpPr>
        <p:spPr>
          <a:xfrm>
            <a:off x="5317958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7C8C54-BA82-E84D-BC2B-C2E0C9A9EA7C}"/>
              </a:ext>
            </a:extLst>
          </p:cNvPr>
          <p:cNvCxnSpPr/>
          <p:nvPr/>
        </p:nvCxnSpPr>
        <p:spPr>
          <a:xfrm>
            <a:off x="8055089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4E13B9-3B1D-415D-0A47-CF9F2A693908}"/>
              </a:ext>
            </a:extLst>
          </p:cNvPr>
          <p:cNvCxnSpPr/>
          <p:nvPr/>
        </p:nvCxnSpPr>
        <p:spPr>
          <a:xfrm>
            <a:off x="10792220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3A46A5-375D-6E9F-42F3-754AE7303A01}"/>
              </a:ext>
            </a:extLst>
          </p:cNvPr>
          <p:cNvCxnSpPr/>
          <p:nvPr/>
        </p:nvCxnSpPr>
        <p:spPr>
          <a:xfrm>
            <a:off x="13529351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C75C22-D561-E9DC-E346-6A89BF77DC2A}"/>
              </a:ext>
            </a:extLst>
          </p:cNvPr>
          <p:cNvCxnSpPr/>
          <p:nvPr/>
        </p:nvCxnSpPr>
        <p:spPr>
          <a:xfrm>
            <a:off x="16266482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F7AA16-3DB1-5967-F8D3-51D07E055148}"/>
              </a:ext>
            </a:extLst>
          </p:cNvPr>
          <p:cNvCxnSpPr/>
          <p:nvPr/>
        </p:nvCxnSpPr>
        <p:spPr>
          <a:xfrm>
            <a:off x="19003613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F6F6A5E-9F52-8A49-FA04-75A76AEE4BD1}"/>
              </a:ext>
            </a:extLst>
          </p:cNvPr>
          <p:cNvSpPr/>
          <p:nvPr/>
        </p:nvSpPr>
        <p:spPr>
          <a:xfrm>
            <a:off x="670566" y="9670135"/>
            <a:ext cx="1908655" cy="14755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</a:t>
            </a:r>
          </a:p>
        </p:txBody>
      </p:sp>
      <p:sp>
        <p:nvSpPr>
          <p:cNvPr id="40" name="!!a1">
            <a:extLst>
              <a:ext uri="{FF2B5EF4-FFF2-40B4-BE49-F238E27FC236}">
                <a16:creationId xmlns:a16="http://schemas.microsoft.com/office/drawing/2014/main" id="{EC55C3FE-A1A6-7299-7E30-9449BE434582}"/>
              </a:ext>
            </a:extLst>
          </p:cNvPr>
          <p:cNvSpPr/>
          <p:nvPr/>
        </p:nvSpPr>
        <p:spPr>
          <a:xfrm>
            <a:off x="348263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B447F7B-908A-C04A-26F9-68D76A8AFCDC}"/>
              </a:ext>
            </a:extLst>
          </p:cNvPr>
          <p:cNvSpPr/>
          <p:nvPr/>
        </p:nvSpPr>
        <p:spPr>
          <a:xfrm>
            <a:off x="6148905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D82E5EA-0759-F70E-CF44-795AA20CD24E}"/>
              </a:ext>
            </a:extLst>
          </p:cNvPr>
          <p:cNvSpPr/>
          <p:nvPr/>
        </p:nvSpPr>
        <p:spPr>
          <a:xfrm>
            <a:off x="881518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cxnSp>
        <p:nvCxnSpPr>
          <p:cNvPr id="26" name="!!4">
            <a:extLst>
              <a:ext uri="{FF2B5EF4-FFF2-40B4-BE49-F238E27FC236}">
                <a16:creationId xmlns:a16="http://schemas.microsoft.com/office/drawing/2014/main" id="{7FA08F41-FB87-E15F-62F3-51548D0DB46D}"/>
              </a:ext>
            </a:extLst>
          </p:cNvPr>
          <p:cNvCxnSpPr>
            <a:cxnSpLocks/>
          </p:cNvCxnSpPr>
          <p:nvPr/>
        </p:nvCxnSpPr>
        <p:spPr>
          <a:xfrm>
            <a:off x="7372951" y="1628501"/>
            <a:ext cx="5670885" cy="0"/>
          </a:xfrm>
          <a:prstGeom prst="line">
            <a:avLst/>
          </a:prstGeom>
          <a:noFill/>
          <a:ln w="127000" cap="flat" cmpd="sng">
            <a:solidFill>
              <a:srgbClr val="92D05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5">
            <a:extLst>
              <a:ext uri="{FF2B5EF4-FFF2-40B4-BE49-F238E27FC236}">
                <a16:creationId xmlns:a16="http://schemas.microsoft.com/office/drawing/2014/main" id="{7EA6E11C-2B77-51E3-78ED-750BFEB6A5B1}"/>
              </a:ext>
            </a:extLst>
          </p:cNvPr>
          <p:cNvCxnSpPr>
            <a:cxnSpLocks/>
          </p:cNvCxnSpPr>
          <p:nvPr/>
        </p:nvCxnSpPr>
        <p:spPr>
          <a:xfrm>
            <a:off x="8759849" y="4896475"/>
            <a:ext cx="10032844" cy="0"/>
          </a:xfrm>
          <a:prstGeom prst="line">
            <a:avLst/>
          </a:prstGeom>
          <a:noFill/>
          <a:ln w="127000" cap="flat" cmpd="sng">
            <a:solidFill>
              <a:srgbClr val="00B05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6">
            <a:extLst>
              <a:ext uri="{FF2B5EF4-FFF2-40B4-BE49-F238E27FC236}">
                <a16:creationId xmlns:a16="http://schemas.microsoft.com/office/drawing/2014/main" id="{FE764785-2512-05B1-162E-B4543F4CBFA2}"/>
              </a:ext>
            </a:extLst>
          </p:cNvPr>
          <p:cNvCxnSpPr>
            <a:cxnSpLocks/>
          </p:cNvCxnSpPr>
          <p:nvPr/>
        </p:nvCxnSpPr>
        <p:spPr>
          <a:xfrm>
            <a:off x="13043837" y="3284406"/>
            <a:ext cx="8002958" cy="0"/>
          </a:xfrm>
          <a:prstGeom prst="line">
            <a:avLst/>
          </a:prstGeom>
          <a:noFill/>
          <a:ln w="127000" cap="flat" cmpd="sng">
            <a:solidFill>
              <a:srgbClr val="0070C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7">
            <a:extLst>
              <a:ext uri="{FF2B5EF4-FFF2-40B4-BE49-F238E27FC236}">
                <a16:creationId xmlns:a16="http://schemas.microsoft.com/office/drawing/2014/main" id="{9EF58DD2-31FE-58F5-BBD9-5726FDFEFFEE}"/>
              </a:ext>
            </a:extLst>
          </p:cNvPr>
          <p:cNvCxnSpPr>
            <a:cxnSpLocks/>
          </p:cNvCxnSpPr>
          <p:nvPr/>
        </p:nvCxnSpPr>
        <p:spPr>
          <a:xfrm>
            <a:off x="15245708" y="1628501"/>
            <a:ext cx="3546984" cy="16042"/>
          </a:xfrm>
          <a:prstGeom prst="line">
            <a:avLst/>
          </a:prstGeom>
          <a:noFill/>
          <a:ln w="127000" cap="flat" cmpd="sng">
            <a:solidFill>
              <a:srgbClr val="7030A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597D485B-45BC-2D51-159E-5DFFEAD47E92}"/>
              </a:ext>
            </a:extLst>
          </p:cNvPr>
          <p:cNvSpPr/>
          <p:nvPr/>
        </p:nvSpPr>
        <p:spPr>
          <a:xfrm>
            <a:off x="9231019" y="53166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9B9296C-136F-66E4-B4DB-EE3DF79218A2}"/>
              </a:ext>
            </a:extLst>
          </p:cNvPr>
          <p:cNvSpPr/>
          <p:nvPr/>
        </p:nvSpPr>
        <p:spPr>
          <a:xfrm>
            <a:off x="12815773" y="389785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9CBDF591-55FA-0E8F-C92B-471F042C3532}"/>
              </a:ext>
            </a:extLst>
          </p:cNvPr>
          <p:cNvSpPr/>
          <p:nvPr/>
        </p:nvSpPr>
        <p:spPr>
          <a:xfrm>
            <a:off x="16003203" y="222995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8FCD639-E986-9E2B-6EFE-ACE75AC26053}"/>
              </a:ext>
            </a:extLst>
          </p:cNvPr>
          <p:cNvSpPr/>
          <p:nvPr/>
        </p:nvSpPr>
        <p:spPr>
          <a:xfrm>
            <a:off x="16155602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37577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263541" y="1644543"/>
            <a:ext cx="3537284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!!2">
            <a:extLst>
              <a:ext uri="{FF2B5EF4-FFF2-40B4-BE49-F238E27FC236}">
                <a16:creationId xmlns:a16="http://schemas.microsoft.com/office/drawing/2014/main" id="{1677E3B3-CFBB-8396-68D6-DC3AF6FEEE0D}"/>
              </a:ext>
            </a:extLst>
          </p:cNvPr>
          <p:cNvCxnSpPr>
            <a:cxnSpLocks/>
          </p:cNvCxnSpPr>
          <p:nvPr/>
        </p:nvCxnSpPr>
        <p:spPr>
          <a:xfrm>
            <a:off x="2993458" y="3284406"/>
            <a:ext cx="6416842" cy="0"/>
          </a:xfrm>
          <a:prstGeom prst="line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4">
            <a:extLst>
              <a:ext uri="{FF2B5EF4-FFF2-40B4-BE49-F238E27FC236}">
                <a16:creationId xmlns:a16="http://schemas.microsoft.com/office/drawing/2014/main" id="{A58FB4BB-2C94-A61F-40E4-07AF01ED1D56}"/>
              </a:ext>
            </a:extLst>
          </p:cNvPr>
          <p:cNvCxnSpPr>
            <a:cxnSpLocks/>
          </p:cNvCxnSpPr>
          <p:nvPr/>
        </p:nvCxnSpPr>
        <p:spPr>
          <a:xfrm>
            <a:off x="7372951" y="1628501"/>
            <a:ext cx="5670885" cy="0"/>
          </a:xfrm>
          <a:prstGeom prst="line">
            <a:avLst/>
          </a:prstGeom>
          <a:noFill/>
          <a:ln w="127000" cap="flat" cmpd="sng">
            <a:solidFill>
              <a:srgbClr val="92D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EBE35241-A317-8ADF-F7DA-36577C8CA198}"/>
              </a:ext>
            </a:extLst>
          </p:cNvPr>
          <p:cNvCxnSpPr>
            <a:cxnSpLocks/>
          </p:cNvCxnSpPr>
          <p:nvPr/>
        </p:nvCxnSpPr>
        <p:spPr>
          <a:xfrm>
            <a:off x="3723374" y="4940311"/>
            <a:ext cx="357441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729436" y="551352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321637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D64ECB-D446-4ACB-EA1B-D89FE89C7C72}"/>
              </a:ext>
            </a:extLst>
          </p:cNvPr>
          <p:cNvSpPr/>
          <p:nvPr/>
        </p:nvSpPr>
        <p:spPr>
          <a:xfrm>
            <a:off x="4379733" y="221638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B862CF-CE3E-BC9C-1F57-C1FD2EE9EBA2}"/>
              </a:ext>
            </a:extLst>
          </p:cNvPr>
          <p:cNvSpPr/>
          <p:nvPr/>
        </p:nvSpPr>
        <p:spPr>
          <a:xfrm>
            <a:off x="5491333" y="385060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3494A3-10B3-AB0B-7960-BB389AC9CF15}"/>
              </a:ext>
            </a:extLst>
          </p:cNvPr>
          <p:cNvSpPr/>
          <p:nvPr/>
        </p:nvSpPr>
        <p:spPr>
          <a:xfrm>
            <a:off x="9231019" y="53166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c1">
            <a:extLst>
              <a:ext uri="{FF2B5EF4-FFF2-40B4-BE49-F238E27FC236}">
                <a16:creationId xmlns:a16="http://schemas.microsoft.com/office/drawing/2014/main" id="{A0A4D6B1-3A0E-D2ED-3A1A-40AE099CCE5E}"/>
              </a:ext>
            </a:extLst>
          </p:cNvPr>
          <p:cNvSpPr/>
          <p:nvPr/>
        </p:nvSpPr>
        <p:spPr>
          <a:xfrm>
            <a:off x="3321637" y="7462886"/>
            <a:ext cx="1421090" cy="1312803"/>
          </a:xfrm>
          <a:prstGeom prst="ellipse">
            <a:avLst/>
          </a:prstGeom>
          <a:solidFill>
            <a:srgbClr val="C0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c2">
            <a:extLst>
              <a:ext uri="{FF2B5EF4-FFF2-40B4-BE49-F238E27FC236}">
                <a16:creationId xmlns:a16="http://schemas.microsoft.com/office/drawing/2014/main" id="{26DCC369-BD7C-67AF-EF62-F5FF511ECF04}"/>
              </a:ext>
            </a:extLst>
          </p:cNvPr>
          <p:cNvSpPr/>
          <p:nvPr/>
        </p:nvSpPr>
        <p:spPr>
          <a:xfrm>
            <a:off x="6031591" y="7462886"/>
            <a:ext cx="1421090" cy="1312803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0" name="!!c3">
            <a:extLst>
              <a:ext uri="{FF2B5EF4-FFF2-40B4-BE49-F238E27FC236}">
                <a16:creationId xmlns:a16="http://schemas.microsoft.com/office/drawing/2014/main" id="{1ACDE055-7681-3098-01FF-3DDD29BC97C5}"/>
              </a:ext>
            </a:extLst>
          </p:cNvPr>
          <p:cNvSpPr/>
          <p:nvPr/>
        </p:nvSpPr>
        <p:spPr>
          <a:xfrm>
            <a:off x="8741545" y="7462886"/>
            <a:ext cx="1421090" cy="1312803"/>
          </a:xfrm>
          <a:prstGeom prst="ellipse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c4">
            <a:extLst>
              <a:ext uri="{FF2B5EF4-FFF2-40B4-BE49-F238E27FC236}">
                <a16:creationId xmlns:a16="http://schemas.microsoft.com/office/drawing/2014/main" id="{3793DC9D-3501-12D1-F3CC-3061F81C75A1}"/>
              </a:ext>
            </a:extLst>
          </p:cNvPr>
          <p:cNvSpPr/>
          <p:nvPr/>
        </p:nvSpPr>
        <p:spPr>
          <a:xfrm>
            <a:off x="11451499" y="7462886"/>
            <a:ext cx="1421090" cy="1312803"/>
          </a:xfrm>
          <a:prstGeom prst="ellipse">
            <a:avLst/>
          </a:prstGeom>
          <a:solidFill>
            <a:srgbClr val="92D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!!c5">
            <a:extLst>
              <a:ext uri="{FF2B5EF4-FFF2-40B4-BE49-F238E27FC236}">
                <a16:creationId xmlns:a16="http://schemas.microsoft.com/office/drawing/2014/main" id="{C5E02E2D-1A6F-A6C5-DDA9-151883BFA0A1}"/>
              </a:ext>
            </a:extLst>
          </p:cNvPr>
          <p:cNvSpPr/>
          <p:nvPr/>
        </p:nvSpPr>
        <p:spPr>
          <a:xfrm>
            <a:off x="14161453" y="7462886"/>
            <a:ext cx="1421090" cy="1312803"/>
          </a:xfrm>
          <a:prstGeom prst="ellipse">
            <a:avLst/>
          </a:prstGeom>
          <a:solidFill>
            <a:srgbClr val="00B05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c6">
            <a:extLst>
              <a:ext uri="{FF2B5EF4-FFF2-40B4-BE49-F238E27FC236}">
                <a16:creationId xmlns:a16="http://schemas.microsoft.com/office/drawing/2014/main" id="{0319423C-144D-E3A6-3BDC-AB53F8EAEA20}"/>
              </a:ext>
            </a:extLst>
          </p:cNvPr>
          <p:cNvSpPr/>
          <p:nvPr/>
        </p:nvSpPr>
        <p:spPr>
          <a:xfrm>
            <a:off x="16871407" y="7462886"/>
            <a:ext cx="1421090" cy="1312803"/>
          </a:xfrm>
          <a:prstGeom prst="ellipse">
            <a:avLst/>
          </a:prstGeom>
          <a:solidFill>
            <a:srgbClr val="0070C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24" name="!!c7">
            <a:extLst>
              <a:ext uri="{FF2B5EF4-FFF2-40B4-BE49-F238E27FC236}">
                <a16:creationId xmlns:a16="http://schemas.microsoft.com/office/drawing/2014/main" id="{86747A5B-99C2-E7EF-55BD-04E56D53E186}"/>
              </a:ext>
            </a:extLst>
          </p:cNvPr>
          <p:cNvSpPr/>
          <p:nvPr/>
        </p:nvSpPr>
        <p:spPr>
          <a:xfrm>
            <a:off x="19581362" y="7462886"/>
            <a:ext cx="1421090" cy="1312803"/>
          </a:xfrm>
          <a:prstGeom prst="ellipse">
            <a:avLst/>
          </a:prstGeom>
          <a:solidFill>
            <a:srgbClr val="7030A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E8F3BD5-DFDF-F4C4-0CBC-2C5F92C7D068}"/>
              </a:ext>
            </a:extLst>
          </p:cNvPr>
          <p:cNvCxnSpPr>
            <a:cxnSpLocks/>
            <a:stCxn id="16" idx="0"/>
            <a:endCxn id="21" idx="0"/>
          </p:cNvCxnSpPr>
          <p:nvPr/>
        </p:nvCxnSpPr>
        <p:spPr>
          <a:xfrm rot="5400000" flipH="1" flipV="1">
            <a:off x="8097113" y="3397955"/>
            <a:ext cx="12700" cy="8129862"/>
          </a:xfrm>
          <a:prstGeom prst="curvedConnector3">
            <a:avLst>
              <a:gd name="adj1" fmla="val 9415386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8CAEC460-C1D3-637A-D274-F87B606A5963}"/>
              </a:ext>
            </a:extLst>
          </p:cNvPr>
          <p:cNvCxnSpPr>
            <a:cxnSpLocks/>
            <a:stCxn id="16" idx="0"/>
            <a:endCxn id="22" idx="0"/>
          </p:cNvCxnSpPr>
          <p:nvPr/>
        </p:nvCxnSpPr>
        <p:spPr>
          <a:xfrm rot="5400000" flipH="1" flipV="1">
            <a:off x="9452090" y="2042978"/>
            <a:ext cx="12700" cy="10839816"/>
          </a:xfrm>
          <a:prstGeom prst="curvedConnector3">
            <a:avLst>
              <a:gd name="adj1" fmla="val 1176922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520FAE03-9ABD-B3E3-D936-EBA395294F42}"/>
              </a:ext>
            </a:extLst>
          </p:cNvPr>
          <p:cNvCxnSpPr>
            <a:cxnSpLocks/>
            <a:stCxn id="16" idx="0"/>
            <a:endCxn id="23" idx="0"/>
          </p:cNvCxnSpPr>
          <p:nvPr/>
        </p:nvCxnSpPr>
        <p:spPr>
          <a:xfrm rot="5400000" flipH="1" flipV="1">
            <a:off x="10807067" y="688001"/>
            <a:ext cx="12700" cy="13549770"/>
          </a:xfrm>
          <a:prstGeom prst="curvedConnector3">
            <a:avLst>
              <a:gd name="adj1" fmla="val 13153843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B858F371-3DB4-9B36-0319-C63E23DAD149}"/>
              </a:ext>
            </a:extLst>
          </p:cNvPr>
          <p:cNvCxnSpPr>
            <a:cxnSpLocks/>
            <a:stCxn id="16" idx="0"/>
            <a:endCxn id="24" idx="0"/>
          </p:cNvCxnSpPr>
          <p:nvPr/>
        </p:nvCxnSpPr>
        <p:spPr>
          <a:xfrm rot="5400000" flipH="1" flipV="1">
            <a:off x="12162044" y="-666976"/>
            <a:ext cx="12700" cy="16259725"/>
          </a:xfrm>
          <a:prstGeom prst="curvedConnector3">
            <a:avLst>
              <a:gd name="adj1" fmla="val 1412307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E83CD84E-A9DD-8642-46E9-09E699C153E4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856096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769E3054-FC31-A08D-31FF-34571152E7BA}"/>
              </a:ext>
            </a:extLst>
          </p:cNvPr>
          <p:cNvCxnSpPr>
            <a:cxnSpLocks/>
            <a:stCxn id="18" idx="0"/>
            <a:endCxn id="24" idx="0"/>
          </p:cNvCxnSpPr>
          <p:nvPr/>
        </p:nvCxnSpPr>
        <p:spPr>
          <a:xfrm rot="5400000" flipH="1" flipV="1">
            <a:off x="13517021" y="688001"/>
            <a:ext cx="12700" cy="13549771"/>
          </a:xfrm>
          <a:prstGeom prst="curvedConnector3">
            <a:avLst>
              <a:gd name="adj1" fmla="val 9439031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938E7993-D2BC-20F4-6549-560BE590A90C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10807067" y="6107909"/>
            <a:ext cx="12700" cy="2709954"/>
          </a:xfrm>
          <a:prstGeom prst="curvedConnector3">
            <a:avLst>
              <a:gd name="adj1" fmla="val 1800000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CF054697-3BCE-768F-0BB0-FDE75D1DA0AC}"/>
              </a:ext>
            </a:extLst>
          </p:cNvPr>
          <p:cNvCxnSpPr>
            <a:cxnSpLocks/>
            <a:stCxn id="20" idx="0"/>
            <a:endCxn id="22" idx="0"/>
          </p:cNvCxnSpPr>
          <p:nvPr/>
        </p:nvCxnSpPr>
        <p:spPr>
          <a:xfrm rot="5400000" flipH="1" flipV="1">
            <a:off x="12162044" y="4752932"/>
            <a:ext cx="12700" cy="5419908"/>
          </a:xfrm>
          <a:prstGeom prst="curvedConnector3">
            <a:avLst>
              <a:gd name="adj1" fmla="val 3904614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1D71C8CF-97FA-8974-105B-3D9314644831}"/>
              </a:ext>
            </a:extLst>
          </p:cNvPr>
          <p:cNvCxnSpPr>
            <a:cxnSpLocks/>
            <a:stCxn id="20" idx="0"/>
            <a:endCxn id="23" idx="0"/>
          </p:cNvCxnSpPr>
          <p:nvPr/>
        </p:nvCxnSpPr>
        <p:spPr>
          <a:xfrm rot="5400000" flipH="1" flipV="1">
            <a:off x="13517021" y="3397955"/>
            <a:ext cx="12700" cy="8129862"/>
          </a:xfrm>
          <a:prstGeom prst="curvedConnector3">
            <a:avLst>
              <a:gd name="adj1" fmla="val 5566157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42A4D96A-6F97-D1ED-4B5F-2FF5C69DEE67}"/>
              </a:ext>
            </a:extLst>
          </p:cNvPr>
          <p:cNvCxnSpPr>
            <a:cxnSpLocks/>
            <a:stCxn id="21" idx="4"/>
            <a:endCxn id="23" idx="4"/>
          </p:cNvCxnSpPr>
          <p:nvPr/>
        </p:nvCxnSpPr>
        <p:spPr>
          <a:xfrm rot="16200000" flipH="1">
            <a:off x="14871998" y="6065735"/>
            <a:ext cx="12700" cy="5419908"/>
          </a:xfrm>
          <a:prstGeom prst="curvedConnector3">
            <a:avLst>
              <a:gd name="adj1" fmla="val 302263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096ECFD9-B03F-4D99-B80C-E0675CD8961E}"/>
              </a:ext>
            </a:extLst>
          </p:cNvPr>
          <p:cNvCxnSpPr>
            <a:cxnSpLocks/>
            <a:stCxn id="21" idx="4"/>
            <a:endCxn id="24" idx="4"/>
          </p:cNvCxnSpPr>
          <p:nvPr/>
        </p:nvCxnSpPr>
        <p:spPr>
          <a:xfrm rot="16200000" flipH="1">
            <a:off x="16226975" y="4710757"/>
            <a:ext cx="12700" cy="8129863"/>
          </a:xfrm>
          <a:prstGeom prst="curvedConnector3">
            <a:avLst>
              <a:gd name="adj1" fmla="val 519622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1D00BD44-B04F-CF85-2D7D-1075EEEC4AD0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6726323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3A336C9-20AC-C2E4-CEF8-4A49784E28F9}"/>
              </a:ext>
            </a:extLst>
          </p:cNvPr>
          <p:cNvSpPr/>
          <p:nvPr/>
        </p:nvSpPr>
        <p:spPr>
          <a:xfrm>
            <a:off x="2993458" y="9517589"/>
            <a:ext cx="18331441" cy="1780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D26195-1517-92B1-84F4-5D41B6896FEE}"/>
              </a:ext>
            </a:extLst>
          </p:cNvPr>
          <p:cNvCxnSpPr/>
          <p:nvPr/>
        </p:nvCxnSpPr>
        <p:spPr>
          <a:xfrm>
            <a:off x="5317958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7C8C54-BA82-E84D-BC2B-C2E0C9A9EA7C}"/>
              </a:ext>
            </a:extLst>
          </p:cNvPr>
          <p:cNvCxnSpPr/>
          <p:nvPr/>
        </p:nvCxnSpPr>
        <p:spPr>
          <a:xfrm>
            <a:off x="8055089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4E13B9-3B1D-415D-0A47-CF9F2A693908}"/>
              </a:ext>
            </a:extLst>
          </p:cNvPr>
          <p:cNvCxnSpPr/>
          <p:nvPr/>
        </p:nvCxnSpPr>
        <p:spPr>
          <a:xfrm>
            <a:off x="10792220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3A46A5-375D-6E9F-42F3-754AE7303A01}"/>
              </a:ext>
            </a:extLst>
          </p:cNvPr>
          <p:cNvCxnSpPr/>
          <p:nvPr/>
        </p:nvCxnSpPr>
        <p:spPr>
          <a:xfrm>
            <a:off x="13529351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C75C22-D561-E9DC-E346-6A89BF77DC2A}"/>
              </a:ext>
            </a:extLst>
          </p:cNvPr>
          <p:cNvCxnSpPr/>
          <p:nvPr/>
        </p:nvCxnSpPr>
        <p:spPr>
          <a:xfrm>
            <a:off x="16266482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F7AA16-3DB1-5967-F8D3-51D07E055148}"/>
              </a:ext>
            </a:extLst>
          </p:cNvPr>
          <p:cNvCxnSpPr/>
          <p:nvPr/>
        </p:nvCxnSpPr>
        <p:spPr>
          <a:xfrm>
            <a:off x="19003613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F6F6A5E-9F52-8A49-FA04-75A76AEE4BD1}"/>
              </a:ext>
            </a:extLst>
          </p:cNvPr>
          <p:cNvSpPr/>
          <p:nvPr/>
        </p:nvSpPr>
        <p:spPr>
          <a:xfrm>
            <a:off x="670566" y="9670135"/>
            <a:ext cx="1908655" cy="14755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</a:t>
            </a:r>
          </a:p>
        </p:txBody>
      </p:sp>
      <p:sp>
        <p:nvSpPr>
          <p:cNvPr id="26" name="Candy: A problem on leetcode">
            <a:extLst>
              <a:ext uri="{FF2B5EF4-FFF2-40B4-BE49-F238E27FC236}">
                <a16:creationId xmlns:a16="http://schemas.microsoft.com/office/drawing/2014/main" id="{059767ED-720E-A12D-BC70-731350BF7BD4}"/>
              </a:ext>
            </a:extLst>
          </p:cNvPr>
          <p:cNvSpPr/>
          <p:nvPr/>
        </p:nvSpPr>
        <p:spPr>
          <a:xfrm>
            <a:off x="1457510" y="11805916"/>
            <a:ext cx="21468979" cy="154069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L(4)?</a:t>
            </a:r>
            <a:endParaRPr sz="400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1B933C6-5DFA-826F-C6B5-F4380533CD35}"/>
              </a:ext>
            </a:extLst>
          </p:cNvPr>
          <p:cNvSpPr/>
          <p:nvPr/>
        </p:nvSpPr>
        <p:spPr>
          <a:xfrm>
            <a:off x="8815179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41" name="!!a1">
            <a:extLst>
              <a:ext uri="{FF2B5EF4-FFF2-40B4-BE49-F238E27FC236}">
                <a16:creationId xmlns:a16="http://schemas.microsoft.com/office/drawing/2014/main" id="{579CCD06-308B-4B72-AFD0-0FDD86D91BFC}"/>
              </a:ext>
            </a:extLst>
          </p:cNvPr>
          <p:cNvSpPr/>
          <p:nvPr/>
        </p:nvSpPr>
        <p:spPr>
          <a:xfrm>
            <a:off x="3486458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834AD55-3453-99E1-0003-0FE9916A61DD}"/>
              </a:ext>
            </a:extLst>
          </p:cNvPr>
          <p:cNvSpPr/>
          <p:nvPr/>
        </p:nvSpPr>
        <p:spPr>
          <a:xfrm>
            <a:off x="9228381" y="505344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a1">
            <a:extLst>
              <a:ext uri="{FF2B5EF4-FFF2-40B4-BE49-F238E27FC236}">
                <a16:creationId xmlns:a16="http://schemas.microsoft.com/office/drawing/2014/main" id="{F424B95B-5078-6EB1-861A-633DFDF60773}"/>
              </a:ext>
            </a:extLst>
          </p:cNvPr>
          <p:cNvSpPr/>
          <p:nvPr/>
        </p:nvSpPr>
        <p:spPr>
          <a:xfrm>
            <a:off x="348263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2DA2431-AA99-DEE2-265B-2D1A351B38DE}"/>
              </a:ext>
            </a:extLst>
          </p:cNvPr>
          <p:cNvSpPr/>
          <p:nvPr/>
        </p:nvSpPr>
        <p:spPr>
          <a:xfrm>
            <a:off x="6148905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B12B50C-CB8D-85D7-DC75-E8587DE7AECF}"/>
              </a:ext>
            </a:extLst>
          </p:cNvPr>
          <p:cNvSpPr/>
          <p:nvPr/>
        </p:nvSpPr>
        <p:spPr>
          <a:xfrm>
            <a:off x="881518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cxnSp>
        <p:nvCxnSpPr>
          <p:cNvPr id="34" name="!!5">
            <a:extLst>
              <a:ext uri="{FF2B5EF4-FFF2-40B4-BE49-F238E27FC236}">
                <a16:creationId xmlns:a16="http://schemas.microsoft.com/office/drawing/2014/main" id="{E5FA72DA-0706-AB57-F980-F9711BC9FE9E}"/>
              </a:ext>
            </a:extLst>
          </p:cNvPr>
          <p:cNvCxnSpPr>
            <a:cxnSpLocks/>
          </p:cNvCxnSpPr>
          <p:nvPr/>
        </p:nvCxnSpPr>
        <p:spPr>
          <a:xfrm>
            <a:off x="8759849" y="4896475"/>
            <a:ext cx="10032844" cy="0"/>
          </a:xfrm>
          <a:prstGeom prst="line">
            <a:avLst/>
          </a:prstGeom>
          <a:noFill/>
          <a:ln w="127000" cap="flat" cmpd="sng">
            <a:solidFill>
              <a:srgbClr val="00B05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6">
            <a:extLst>
              <a:ext uri="{FF2B5EF4-FFF2-40B4-BE49-F238E27FC236}">
                <a16:creationId xmlns:a16="http://schemas.microsoft.com/office/drawing/2014/main" id="{3EED6D3E-9F7A-42E4-363D-0869CC82006A}"/>
              </a:ext>
            </a:extLst>
          </p:cNvPr>
          <p:cNvCxnSpPr>
            <a:cxnSpLocks/>
          </p:cNvCxnSpPr>
          <p:nvPr/>
        </p:nvCxnSpPr>
        <p:spPr>
          <a:xfrm>
            <a:off x="13043837" y="3284406"/>
            <a:ext cx="8002958" cy="0"/>
          </a:xfrm>
          <a:prstGeom prst="line">
            <a:avLst/>
          </a:prstGeom>
          <a:noFill/>
          <a:ln w="127000" cap="flat" cmpd="sng">
            <a:solidFill>
              <a:srgbClr val="0070C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7">
            <a:extLst>
              <a:ext uri="{FF2B5EF4-FFF2-40B4-BE49-F238E27FC236}">
                <a16:creationId xmlns:a16="http://schemas.microsoft.com/office/drawing/2014/main" id="{A18D4198-8F55-051A-5FA3-8EBB0F81467C}"/>
              </a:ext>
            </a:extLst>
          </p:cNvPr>
          <p:cNvCxnSpPr>
            <a:cxnSpLocks/>
          </p:cNvCxnSpPr>
          <p:nvPr/>
        </p:nvCxnSpPr>
        <p:spPr>
          <a:xfrm>
            <a:off x="15245708" y="1628501"/>
            <a:ext cx="3546984" cy="16042"/>
          </a:xfrm>
          <a:prstGeom prst="line">
            <a:avLst/>
          </a:prstGeom>
          <a:noFill/>
          <a:ln w="127000" cap="flat" cmpd="sng">
            <a:solidFill>
              <a:srgbClr val="7030A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CF2525B-0C5F-B47D-2494-8ACBC4656494}"/>
              </a:ext>
            </a:extLst>
          </p:cNvPr>
          <p:cNvSpPr/>
          <p:nvPr/>
        </p:nvSpPr>
        <p:spPr>
          <a:xfrm>
            <a:off x="12815773" y="389785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72783F3B-939A-5594-C498-E63DDED98AF2}"/>
              </a:ext>
            </a:extLst>
          </p:cNvPr>
          <p:cNvSpPr/>
          <p:nvPr/>
        </p:nvSpPr>
        <p:spPr>
          <a:xfrm>
            <a:off x="16003203" y="222995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D7FA775-E1B1-0B8F-7CF8-4F1712B4A5ED}"/>
              </a:ext>
            </a:extLst>
          </p:cNvPr>
          <p:cNvSpPr/>
          <p:nvPr/>
        </p:nvSpPr>
        <p:spPr>
          <a:xfrm>
            <a:off x="16155602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88071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0D9FEDA-AD3E-2EAA-15A4-A71BFAF44F37}"/>
              </a:ext>
            </a:extLst>
          </p:cNvPr>
          <p:cNvSpPr/>
          <p:nvPr/>
        </p:nvSpPr>
        <p:spPr>
          <a:xfrm>
            <a:off x="12235876" y="1223807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1B933C6-5DFA-826F-C6B5-F4380533CD35}"/>
              </a:ext>
            </a:extLst>
          </p:cNvPr>
          <p:cNvSpPr/>
          <p:nvPr/>
        </p:nvSpPr>
        <p:spPr>
          <a:xfrm>
            <a:off x="8474026" y="12271766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263541" y="1644543"/>
            <a:ext cx="3537284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!!2">
            <a:extLst>
              <a:ext uri="{FF2B5EF4-FFF2-40B4-BE49-F238E27FC236}">
                <a16:creationId xmlns:a16="http://schemas.microsoft.com/office/drawing/2014/main" id="{1677E3B3-CFBB-8396-68D6-DC3AF6FEEE0D}"/>
              </a:ext>
            </a:extLst>
          </p:cNvPr>
          <p:cNvCxnSpPr>
            <a:cxnSpLocks/>
          </p:cNvCxnSpPr>
          <p:nvPr/>
        </p:nvCxnSpPr>
        <p:spPr>
          <a:xfrm>
            <a:off x="2993458" y="3284406"/>
            <a:ext cx="6416842" cy="0"/>
          </a:xfrm>
          <a:prstGeom prst="line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4">
            <a:extLst>
              <a:ext uri="{FF2B5EF4-FFF2-40B4-BE49-F238E27FC236}">
                <a16:creationId xmlns:a16="http://schemas.microsoft.com/office/drawing/2014/main" id="{A58FB4BB-2C94-A61F-40E4-07AF01ED1D56}"/>
              </a:ext>
            </a:extLst>
          </p:cNvPr>
          <p:cNvCxnSpPr>
            <a:cxnSpLocks/>
          </p:cNvCxnSpPr>
          <p:nvPr/>
        </p:nvCxnSpPr>
        <p:spPr>
          <a:xfrm>
            <a:off x="7372951" y="1628501"/>
            <a:ext cx="5670885" cy="0"/>
          </a:xfrm>
          <a:prstGeom prst="line">
            <a:avLst/>
          </a:prstGeom>
          <a:noFill/>
          <a:ln w="127000" cap="flat" cmpd="sng">
            <a:solidFill>
              <a:srgbClr val="92D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EBE35241-A317-8ADF-F7DA-36577C8CA198}"/>
              </a:ext>
            </a:extLst>
          </p:cNvPr>
          <p:cNvCxnSpPr>
            <a:cxnSpLocks/>
          </p:cNvCxnSpPr>
          <p:nvPr/>
        </p:nvCxnSpPr>
        <p:spPr>
          <a:xfrm>
            <a:off x="3723374" y="4940311"/>
            <a:ext cx="357441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729436" y="551352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321637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D64ECB-D446-4ACB-EA1B-D89FE89C7C72}"/>
              </a:ext>
            </a:extLst>
          </p:cNvPr>
          <p:cNvSpPr/>
          <p:nvPr/>
        </p:nvSpPr>
        <p:spPr>
          <a:xfrm>
            <a:off x="4379733" y="221638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B862CF-CE3E-BC9C-1F57-C1FD2EE9EBA2}"/>
              </a:ext>
            </a:extLst>
          </p:cNvPr>
          <p:cNvSpPr/>
          <p:nvPr/>
        </p:nvSpPr>
        <p:spPr>
          <a:xfrm>
            <a:off x="5491333" y="385060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3494A3-10B3-AB0B-7960-BB389AC9CF15}"/>
              </a:ext>
            </a:extLst>
          </p:cNvPr>
          <p:cNvSpPr/>
          <p:nvPr/>
        </p:nvSpPr>
        <p:spPr>
          <a:xfrm>
            <a:off x="9231019" y="53166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c1">
            <a:extLst>
              <a:ext uri="{FF2B5EF4-FFF2-40B4-BE49-F238E27FC236}">
                <a16:creationId xmlns:a16="http://schemas.microsoft.com/office/drawing/2014/main" id="{A0A4D6B1-3A0E-D2ED-3A1A-40AE099CCE5E}"/>
              </a:ext>
            </a:extLst>
          </p:cNvPr>
          <p:cNvSpPr/>
          <p:nvPr/>
        </p:nvSpPr>
        <p:spPr>
          <a:xfrm>
            <a:off x="3321637" y="7462886"/>
            <a:ext cx="1421090" cy="1312803"/>
          </a:xfrm>
          <a:prstGeom prst="ellipse">
            <a:avLst/>
          </a:prstGeom>
          <a:solidFill>
            <a:srgbClr val="C0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c2">
            <a:extLst>
              <a:ext uri="{FF2B5EF4-FFF2-40B4-BE49-F238E27FC236}">
                <a16:creationId xmlns:a16="http://schemas.microsoft.com/office/drawing/2014/main" id="{26DCC369-BD7C-67AF-EF62-F5FF511ECF04}"/>
              </a:ext>
            </a:extLst>
          </p:cNvPr>
          <p:cNvSpPr/>
          <p:nvPr/>
        </p:nvSpPr>
        <p:spPr>
          <a:xfrm>
            <a:off x="6031591" y="7462886"/>
            <a:ext cx="1421090" cy="1312803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0" name="!!c3">
            <a:extLst>
              <a:ext uri="{FF2B5EF4-FFF2-40B4-BE49-F238E27FC236}">
                <a16:creationId xmlns:a16="http://schemas.microsoft.com/office/drawing/2014/main" id="{1ACDE055-7681-3098-01FF-3DDD29BC97C5}"/>
              </a:ext>
            </a:extLst>
          </p:cNvPr>
          <p:cNvSpPr/>
          <p:nvPr/>
        </p:nvSpPr>
        <p:spPr>
          <a:xfrm>
            <a:off x="8741545" y="7462886"/>
            <a:ext cx="1421090" cy="1312803"/>
          </a:xfrm>
          <a:prstGeom prst="ellipse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c4">
            <a:extLst>
              <a:ext uri="{FF2B5EF4-FFF2-40B4-BE49-F238E27FC236}">
                <a16:creationId xmlns:a16="http://schemas.microsoft.com/office/drawing/2014/main" id="{3793DC9D-3501-12D1-F3CC-3061F81C75A1}"/>
              </a:ext>
            </a:extLst>
          </p:cNvPr>
          <p:cNvSpPr/>
          <p:nvPr/>
        </p:nvSpPr>
        <p:spPr>
          <a:xfrm>
            <a:off x="11451499" y="7462886"/>
            <a:ext cx="1421090" cy="1312803"/>
          </a:xfrm>
          <a:prstGeom prst="ellipse">
            <a:avLst/>
          </a:prstGeom>
          <a:solidFill>
            <a:srgbClr val="92D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!!c5">
            <a:extLst>
              <a:ext uri="{FF2B5EF4-FFF2-40B4-BE49-F238E27FC236}">
                <a16:creationId xmlns:a16="http://schemas.microsoft.com/office/drawing/2014/main" id="{C5E02E2D-1A6F-A6C5-DDA9-151883BFA0A1}"/>
              </a:ext>
            </a:extLst>
          </p:cNvPr>
          <p:cNvSpPr/>
          <p:nvPr/>
        </p:nvSpPr>
        <p:spPr>
          <a:xfrm>
            <a:off x="14161453" y="7462886"/>
            <a:ext cx="1421090" cy="1312803"/>
          </a:xfrm>
          <a:prstGeom prst="ellipse">
            <a:avLst/>
          </a:prstGeom>
          <a:solidFill>
            <a:srgbClr val="00B05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c6">
            <a:extLst>
              <a:ext uri="{FF2B5EF4-FFF2-40B4-BE49-F238E27FC236}">
                <a16:creationId xmlns:a16="http://schemas.microsoft.com/office/drawing/2014/main" id="{0319423C-144D-E3A6-3BDC-AB53F8EAEA20}"/>
              </a:ext>
            </a:extLst>
          </p:cNvPr>
          <p:cNvSpPr/>
          <p:nvPr/>
        </p:nvSpPr>
        <p:spPr>
          <a:xfrm>
            <a:off x="16871407" y="7462886"/>
            <a:ext cx="1421090" cy="1312803"/>
          </a:xfrm>
          <a:prstGeom prst="ellipse">
            <a:avLst/>
          </a:prstGeom>
          <a:solidFill>
            <a:srgbClr val="0070C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24" name="!!c7">
            <a:extLst>
              <a:ext uri="{FF2B5EF4-FFF2-40B4-BE49-F238E27FC236}">
                <a16:creationId xmlns:a16="http://schemas.microsoft.com/office/drawing/2014/main" id="{86747A5B-99C2-E7EF-55BD-04E56D53E186}"/>
              </a:ext>
            </a:extLst>
          </p:cNvPr>
          <p:cNvSpPr/>
          <p:nvPr/>
        </p:nvSpPr>
        <p:spPr>
          <a:xfrm>
            <a:off x="19581362" y="7462886"/>
            <a:ext cx="1421090" cy="1312803"/>
          </a:xfrm>
          <a:prstGeom prst="ellipse">
            <a:avLst/>
          </a:prstGeom>
          <a:solidFill>
            <a:srgbClr val="7030A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E8F3BD5-DFDF-F4C4-0CBC-2C5F92C7D068}"/>
              </a:ext>
            </a:extLst>
          </p:cNvPr>
          <p:cNvCxnSpPr>
            <a:cxnSpLocks/>
            <a:stCxn id="16" idx="0"/>
            <a:endCxn id="21" idx="0"/>
          </p:cNvCxnSpPr>
          <p:nvPr/>
        </p:nvCxnSpPr>
        <p:spPr>
          <a:xfrm rot="5400000" flipH="1" flipV="1">
            <a:off x="8097113" y="3397955"/>
            <a:ext cx="12700" cy="8129862"/>
          </a:xfrm>
          <a:prstGeom prst="curvedConnector3">
            <a:avLst>
              <a:gd name="adj1" fmla="val 9415386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8CAEC460-C1D3-637A-D274-F87B606A5963}"/>
              </a:ext>
            </a:extLst>
          </p:cNvPr>
          <p:cNvCxnSpPr>
            <a:cxnSpLocks/>
            <a:stCxn id="16" idx="0"/>
            <a:endCxn id="22" idx="0"/>
          </p:cNvCxnSpPr>
          <p:nvPr/>
        </p:nvCxnSpPr>
        <p:spPr>
          <a:xfrm rot="5400000" flipH="1" flipV="1">
            <a:off x="9452090" y="2042978"/>
            <a:ext cx="12700" cy="10839816"/>
          </a:xfrm>
          <a:prstGeom prst="curvedConnector3">
            <a:avLst>
              <a:gd name="adj1" fmla="val 1176922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520FAE03-9ABD-B3E3-D936-EBA395294F42}"/>
              </a:ext>
            </a:extLst>
          </p:cNvPr>
          <p:cNvCxnSpPr>
            <a:cxnSpLocks/>
            <a:stCxn id="16" idx="0"/>
            <a:endCxn id="23" idx="0"/>
          </p:cNvCxnSpPr>
          <p:nvPr/>
        </p:nvCxnSpPr>
        <p:spPr>
          <a:xfrm rot="5400000" flipH="1" flipV="1">
            <a:off x="10807067" y="688001"/>
            <a:ext cx="12700" cy="13549770"/>
          </a:xfrm>
          <a:prstGeom prst="curvedConnector3">
            <a:avLst>
              <a:gd name="adj1" fmla="val 13153843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B858F371-3DB4-9B36-0319-C63E23DAD149}"/>
              </a:ext>
            </a:extLst>
          </p:cNvPr>
          <p:cNvCxnSpPr>
            <a:cxnSpLocks/>
            <a:stCxn id="16" idx="0"/>
            <a:endCxn id="24" idx="0"/>
          </p:cNvCxnSpPr>
          <p:nvPr/>
        </p:nvCxnSpPr>
        <p:spPr>
          <a:xfrm rot="5400000" flipH="1" flipV="1">
            <a:off x="12162044" y="-666976"/>
            <a:ext cx="12700" cy="16259725"/>
          </a:xfrm>
          <a:prstGeom prst="curvedConnector3">
            <a:avLst>
              <a:gd name="adj1" fmla="val 1412307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E83CD84E-A9DD-8642-46E9-09E699C153E4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856096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769E3054-FC31-A08D-31FF-34571152E7BA}"/>
              </a:ext>
            </a:extLst>
          </p:cNvPr>
          <p:cNvCxnSpPr>
            <a:cxnSpLocks/>
            <a:stCxn id="18" idx="0"/>
            <a:endCxn id="24" idx="0"/>
          </p:cNvCxnSpPr>
          <p:nvPr/>
        </p:nvCxnSpPr>
        <p:spPr>
          <a:xfrm rot="5400000" flipH="1" flipV="1">
            <a:off x="13517021" y="688001"/>
            <a:ext cx="12700" cy="13549771"/>
          </a:xfrm>
          <a:prstGeom prst="curvedConnector3">
            <a:avLst>
              <a:gd name="adj1" fmla="val 9439031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938E7993-D2BC-20F4-6549-560BE590A90C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10807067" y="6107909"/>
            <a:ext cx="12700" cy="2709954"/>
          </a:xfrm>
          <a:prstGeom prst="curvedConnector3">
            <a:avLst>
              <a:gd name="adj1" fmla="val 1800000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CF054697-3BCE-768F-0BB0-FDE75D1DA0AC}"/>
              </a:ext>
            </a:extLst>
          </p:cNvPr>
          <p:cNvCxnSpPr>
            <a:cxnSpLocks/>
            <a:stCxn id="20" idx="0"/>
            <a:endCxn id="22" idx="0"/>
          </p:cNvCxnSpPr>
          <p:nvPr/>
        </p:nvCxnSpPr>
        <p:spPr>
          <a:xfrm rot="5400000" flipH="1" flipV="1">
            <a:off x="12162044" y="4752932"/>
            <a:ext cx="12700" cy="5419908"/>
          </a:xfrm>
          <a:prstGeom prst="curvedConnector3">
            <a:avLst>
              <a:gd name="adj1" fmla="val 3904614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1D71C8CF-97FA-8974-105B-3D9314644831}"/>
              </a:ext>
            </a:extLst>
          </p:cNvPr>
          <p:cNvCxnSpPr>
            <a:cxnSpLocks/>
            <a:stCxn id="20" idx="0"/>
            <a:endCxn id="23" idx="0"/>
          </p:cNvCxnSpPr>
          <p:nvPr/>
        </p:nvCxnSpPr>
        <p:spPr>
          <a:xfrm rot="5400000" flipH="1" flipV="1">
            <a:off x="13517021" y="3397955"/>
            <a:ext cx="12700" cy="8129862"/>
          </a:xfrm>
          <a:prstGeom prst="curvedConnector3">
            <a:avLst>
              <a:gd name="adj1" fmla="val 5566157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42A4D96A-6F97-D1ED-4B5F-2FF5C69DEE67}"/>
              </a:ext>
            </a:extLst>
          </p:cNvPr>
          <p:cNvCxnSpPr>
            <a:cxnSpLocks/>
            <a:stCxn id="21" idx="4"/>
            <a:endCxn id="23" idx="4"/>
          </p:cNvCxnSpPr>
          <p:nvPr/>
        </p:nvCxnSpPr>
        <p:spPr>
          <a:xfrm rot="16200000" flipH="1">
            <a:off x="14871998" y="6065735"/>
            <a:ext cx="12700" cy="5419908"/>
          </a:xfrm>
          <a:prstGeom prst="curvedConnector3">
            <a:avLst>
              <a:gd name="adj1" fmla="val 302263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096ECFD9-B03F-4D99-B80C-E0675CD8961E}"/>
              </a:ext>
            </a:extLst>
          </p:cNvPr>
          <p:cNvCxnSpPr>
            <a:cxnSpLocks/>
            <a:stCxn id="21" idx="4"/>
            <a:endCxn id="24" idx="4"/>
          </p:cNvCxnSpPr>
          <p:nvPr/>
        </p:nvCxnSpPr>
        <p:spPr>
          <a:xfrm rot="16200000" flipH="1">
            <a:off x="16226975" y="4710757"/>
            <a:ext cx="12700" cy="8129863"/>
          </a:xfrm>
          <a:prstGeom prst="curvedConnector3">
            <a:avLst>
              <a:gd name="adj1" fmla="val 519622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1D00BD44-B04F-CF85-2D7D-1075EEEC4AD0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6726323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3A336C9-20AC-C2E4-CEF8-4A49784E28F9}"/>
              </a:ext>
            </a:extLst>
          </p:cNvPr>
          <p:cNvSpPr/>
          <p:nvPr/>
        </p:nvSpPr>
        <p:spPr>
          <a:xfrm>
            <a:off x="2993458" y="9517589"/>
            <a:ext cx="18331441" cy="1780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D26195-1517-92B1-84F4-5D41B6896FEE}"/>
              </a:ext>
            </a:extLst>
          </p:cNvPr>
          <p:cNvCxnSpPr/>
          <p:nvPr/>
        </p:nvCxnSpPr>
        <p:spPr>
          <a:xfrm>
            <a:off x="5317958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7C8C54-BA82-E84D-BC2B-C2E0C9A9EA7C}"/>
              </a:ext>
            </a:extLst>
          </p:cNvPr>
          <p:cNvCxnSpPr/>
          <p:nvPr/>
        </p:nvCxnSpPr>
        <p:spPr>
          <a:xfrm>
            <a:off x="8055089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4E13B9-3B1D-415D-0A47-CF9F2A693908}"/>
              </a:ext>
            </a:extLst>
          </p:cNvPr>
          <p:cNvCxnSpPr/>
          <p:nvPr/>
        </p:nvCxnSpPr>
        <p:spPr>
          <a:xfrm>
            <a:off x="10792220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3A46A5-375D-6E9F-42F3-754AE7303A01}"/>
              </a:ext>
            </a:extLst>
          </p:cNvPr>
          <p:cNvCxnSpPr/>
          <p:nvPr/>
        </p:nvCxnSpPr>
        <p:spPr>
          <a:xfrm>
            <a:off x="13529351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C75C22-D561-E9DC-E346-6A89BF77DC2A}"/>
              </a:ext>
            </a:extLst>
          </p:cNvPr>
          <p:cNvCxnSpPr/>
          <p:nvPr/>
        </p:nvCxnSpPr>
        <p:spPr>
          <a:xfrm>
            <a:off x="16266482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F7AA16-3DB1-5967-F8D3-51D07E055148}"/>
              </a:ext>
            </a:extLst>
          </p:cNvPr>
          <p:cNvCxnSpPr/>
          <p:nvPr/>
        </p:nvCxnSpPr>
        <p:spPr>
          <a:xfrm>
            <a:off x="19003613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F6F6A5E-9F52-8A49-FA04-75A76AEE4BD1}"/>
              </a:ext>
            </a:extLst>
          </p:cNvPr>
          <p:cNvSpPr/>
          <p:nvPr/>
        </p:nvSpPr>
        <p:spPr>
          <a:xfrm>
            <a:off x="670566" y="9670135"/>
            <a:ext cx="1908655" cy="14755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</a:t>
            </a:r>
          </a:p>
        </p:txBody>
      </p:sp>
      <p:sp>
        <p:nvSpPr>
          <p:cNvPr id="41" name="!!a1">
            <a:extLst>
              <a:ext uri="{FF2B5EF4-FFF2-40B4-BE49-F238E27FC236}">
                <a16:creationId xmlns:a16="http://schemas.microsoft.com/office/drawing/2014/main" id="{579CCD06-308B-4B72-AFD0-0FDD86D91BFC}"/>
              </a:ext>
            </a:extLst>
          </p:cNvPr>
          <p:cNvSpPr/>
          <p:nvPr/>
        </p:nvSpPr>
        <p:spPr>
          <a:xfrm>
            <a:off x="6352099" y="12238076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1C7416-5FB2-AC0A-E2D1-499FDE09BDA4}"/>
              </a:ext>
            </a:extLst>
          </p:cNvPr>
          <p:cNvSpPr txBox="1"/>
          <p:nvPr/>
        </p:nvSpPr>
        <p:spPr>
          <a:xfrm>
            <a:off x="3231209" y="10790244"/>
            <a:ext cx="3029676" cy="2895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dirty="0"/>
              <a:t>m</a:t>
            </a:r>
            <a:r>
              <a:rPr kumimoji="0" 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ax </a:t>
            </a:r>
            <a:r>
              <a:rPr kumimoji="0" lang="en-US" sz="1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{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F360DD-D37D-56EE-7513-90ADA953C3D9}"/>
              </a:ext>
            </a:extLst>
          </p:cNvPr>
          <p:cNvSpPr txBox="1"/>
          <p:nvPr/>
        </p:nvSpPr>
        <p:spPr>
          <a:xfrm>
            <a:off x="7944662" y="11870842"/>
            <a:ext cx="387927" cy="17876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BD12CD-0E23-7218-C388-6FC95BA264FD}"/>
              </a:ext>
            </a:extLst>
          </p:cNvPr>
          <p:cNvSpPr txBox="1"/>
          <p:nvPr/>
        </p:nvSpPr>
        <p:spPr>
          <a:xfrm>
            <a:off x="9941564" y="10806754"/>
            <a:ext cx="785471" cy="2895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}</a:t>
            </a:r>
          </a:p>
        </p:txBody>
      </p:sp>
      <p:sp>
        <p:nvSpPr>
          <p:cNvPr id="48" name="Plus 47">
            <a:extLst>
              <a:ext uri="{FF2B5EF4-FFF2-40B4-BE49-F238E27FC236}">
                <a16:creationId xmlns:a16="http://schemas.microsoft.com/office/drawing/2014/main" id="{5B445157-1F07-0F74-F154-C1E918AFB83E}"/>
              </a:ext>
            </a:extLst>
          </p:cNvPr>
          <p:cNvSpPr/>
          <p:nvPr/>
        </p:nvSpPr>
        <p:spPr>
          <a:xfrm>
            <a:off x="10878461" y="12001336"/>
            <a:ext cx="1146076" cy="1335404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a1">
            <a:extLst>
              <a:ext uri="{FF2B5EF4-FFF2-40B4-BE49-F238E27FC236}">
                <a16:creationId xmlns:a16="http://schemas.microsoft.com/office/drawing/2014/main" id="{6D859F02-8326-E25E-7BFA-E569189F9233}"/>
              </a:ext>
            </a:extLst>
          </p:cNvPr>
          <p:cNvSpPr/>
          <p:nvPr/>
        </p:nvSpPr>
        <p:spPr>
          <a:xfrm>
            <a:off x="348263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3A2C174F-F28A-FDA7-C5C6-CB3A1B779E13}"/>
              </a:ext>
            </a:extLst>
          </p:cNvPr>
          <p:cNvSpPr/>
          <p:nvPr/>
        </p:nvSpPr>
        <p:spPr>
          <a:xfrm>
            <a:off x="6148905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4333F095-72E8-72C0-BBDA-C2B64D5AD270}"/>
              </a:ext>
            </a:extLst>
          </p:cNvPr>
          <p:cNvSpPr/>
          <p:nvPr/>
        </p:nvSpPr>
        <p:spPr>
          <a:xfrm>
            <a:off x="881518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cxnSp>
        <p:nvCxnSpPr>
          <p:cNvPr id="26" name="!!5">
            <a:extLst>
              <a:ext uri="{FF2B5EF4-FFF2-40B4-BE49-F238E27FC236}">
                <a16:creationId xmlns:a16="http://schemas.microsoft.com/office/drawing/2014/main" id="{C5A459C5-1EC7-EBD7-4B70-C2A940B126DF}"/>
              </a:ext>
            </a:extLst>
          </p:cNvPr>
          <p:cNvCxnSpPr>
            <a:cxnSpLocks/>
          </p:cNvCxnSpPr>
          <p:nvPr/>
        </p:nvCxnSpPr>
        <p:spPr>
          <a:xfrm>
            <a:off x="8759849" y="4896475"/>
            <a:ext cx="10032844" cy="0"/>
          </a:xfrm>
          <a:prstGeom prst="line">
            <a:avLst/>
          </a:prstGeom>
          <a:noFill/>
          <a:ln w="127000" cap="flat" cmpd="sng">
            <a:solidFill>
              <a:srgbClr val="00B05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6">
            <a:extLst>
              <a:ext uri="{FF2B5EF4-FFF2-40B4-BE49-F238E27FC236}">
                <a16:creationId xmlns:a16="http://schemas.microsoft.com/office/drawing/2014/main" id="{119EB05B-1012-466A-DBA3-97D18EC7EBBB}"/>
              </a:ext>
            </a:extLst>
          </p:cNvPr>
          <p:cNvCxnSpPr>
            <a:cxnSpLocks/>
          </p:cNvCxnSpPr>
          <p:nvPr/>
        </p:nvCxnSpPr>
        <p:spPr>
          <a:xfrm>
            <a:off x="13043837" y="3284406"/>
            <a:ext cx="8002958" cy="0"/>
          </a:xfrm>
          <a:prstGeom prst="line">
            <a:avLst/>
          </a:prstGeom>
          <a:noFill/>
          <a:ln w="127000" cap="flat" cmpd="sng">
            <a:solidFill>
              <a:srgbClr val="0070C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7">
            <a:extLst>
              <a:ext uri="{FF2B5EF4-FFF2-40B4-BE49-F238E27FC236}">
                <a16:creationId xmlns:a16="http://schemas.microsoft.com/office/drawing/2014/main" id="{5568EDC3-9D79-03D4-DEC4-E9479E019D70}"/>
              </a:ext>
            </a:extLst>
          </p:cNvPr>
          <p:cNvCxnSpPr>
            <a:cxnSpLocks/>
          </p:cNvCxnSpPr>
          <p:nvPr/>
        </p:nvCxnSpPr>
        <p:spPr>
          <a:xfrm>
            <a:off x="15245708" y="1628501"/>
            <a:ext cx="3546984" cy="16042"/>
          </a:xfrm>
          <a:prstGeom prst="line">
            <a:avLst/>
          </a:prstGeom>
          <a:noFill/>
          <a:ln w="127000" cap="flat" cmpd="sng">
            <a:solidFill>
              <a:srgbClr val="7030A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BA2E62D-0A18-0D83-67B4-A479094BC39E}"/>
              </a:ext>
            </a:extLst>
          </p:cNvPr>
          <p:cNvSpPr/>
          <p:nvPr/>
        </p:nvSpPr>
        <p:spPr>
          <a:xfrm>
            <a:off x="12815773" y="389785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99545ADD-7F9A-461A-01FC-02E436350431}"/>
              </a:ext>
            </a:extLst>
          </p:cNvPr>
          <p:cNvSpPr/>
          <p:nvPr/>
        </p:nvSpPr>
        <p:spPr>
          <a:xfrm>
            <a:off x="16003203" y="222995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947E1726-1678-842C-36B9-B90610BCC977}"/>
              </a:ext>
            </a:extLst>
          </p:cNvPr>
          <p:cNvSpPr/>
          <p:nvPr/>
        </p:nvSpPr>
        <p:spPr>
          <a:xfrm>
            <a:off x="16155602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72270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0D9FEDA-AD3E-2EAA-15A4-A71BFAF44F37}"/>
              </a:ext>
            </a:extLst>
          </p:cNvPr>
          <p:cNvSpPr/>
          <p:nvPr/>
        </p:nvSpPr>
        <p:spPr>
          <a:xfrm>
            <a:off x="11350953" y="10010653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1B933C6-5DFA-826F-C6B5-F4380533CD35}"/>
              </a:ext>
            </a:extLst>
          </p:cNvPr>
          <p:cNvSpPr/>
          <p:nvPr/>
        </p:nvSpPr>
        <p:spPr>
          <a:xfrm>
            <a:off x="11284505" y="10059646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263541" y="1644543"/>
            <a:ext cx="3537284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!!2">
            <a:extLst>
              <a:ext uri="{FF2B5EF4-FFF2-40B4-BE49-F238E27FC236}">
                <a16:creationId xmlns:a16="http://schemas.microsoft.com/office/drawing/2014/main" id="{1677E3B3-CFBB-8396-68D6-DC3AF6FEEE0D}"/>
              </a:ext>
            </a:extLst>
          </p:cNvPr>
          <p:cNvCxnSpPr>
            <a:cxnSpLocks/>
          </p:cNvCxnSpPr>
          <p:nvPr/>
        </p:nvCxnSpPr>
        <p:spPr>
          <a:xfrm>
            <a:off x="2993458" y="3284406"/>
            <a:ext cx="6416842" cy="0"/>
          </a:xfrm>
          <a:prstGeom prst="line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4">
            <a:extLst>
              <a:ext uri="{FF2B5EF4-FFF2-40B4-BE49-F238E27FC236}">
                <a16:creationId xmlns:a16="http://schemas.microsoft.com/office/drawing/2014/main" id="{A58FB4BB-2C94-A61F-40E4-07AF01ED1D56}"/>
              </a:ext>
            </a:extLst>
          </p:cNvPr>
          <p:cNvCxnSpPr>
            <a:cxnSpLocks/>
          </p:cNvCxnSpPr>
          <p:nvPr/>
        </p:nvCxnSpPr>
        <p:spPr>
          <a:xfrm>
            <a:off x="7372951" y="1628501"/>
            <a:ext cx="5670885" cy="0"/>
          </a:xfrm>
          <a:prstGeom prst="line">
            <a:avLst/>
          </a:prstGeom>
          <a:noFill/>
          <a:ln w="127000" cap="flat" cmpd="sng">
            <a:solidFill>
              <a:srgbClr val="92D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EBE35241-A317-8ADF-F7DA-36577C8CA198}"/>
              </a:ext>
            </a:extLst>
          </p:cNvPr>
          <p:cNvCxnSpPr>
            <a:cxnSpLocks/>
          </p:cNvCxnSpPr>
          <p:nvPr/>
        </p:nvCxnSpPr>
        <p:spPr>
          <a:xfrm>
            <a:off x="3723374" y="4940311"/>
            <a:ext cx="357441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729436" y="551352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321637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D64ECB-D446-4ACB-EA1B-D89FE89C7C72}"/>
              </a:ext>
            </a:extLst>
          </p:cNvPr>
          <p:cNvSpPr/>
          <p:nvPr/>
        </p:nvSpPr>
        <p:spPr>
          <a:xfrm>
            <a:off x="4379733" y="221638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B862CF-CE3E-BC9C-1F57-C1FD2EE9EBA2}"/>
              </a:ext>
            </a:extLst>
          </p:cNvPr>
          <p:cNvSpPr/>
          <p:nvPr/>
        </p:nvSpPr>
        <p:spPr>
          <a:xfrm>
            <a:off x="5491333" y="385060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3494A3-10B3-AB0B-7960-BB389AC9CF15}"/>
              </a:ext>
            </a:extLst>
          </p:cNvPr>
          <p:cNvSpPr/>
          <p:nvPr/>
        </p:nvSpPr>
        <p:spPr>
          <a:xfrm>
            <a:off x="9231019" y="53166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c1">
            <a:extLst>
              <a:ext uri="{FF2B5EF4-FFF2-40B4-BE49-F238E27FC236}">
                <a16:creationId xmlns:a16="http://schemas.microsoft.com/office/drawing/2014/main" id="{A0A4D6B1-3A0E-D2ED-3A1A-40AE099CCE5E}"/>
              </a:ext>
            </a:extLst>
          </p:cNvPr>
          <p:cNvSpPr/>
          <p:nvPr/>
        </p:nvSpPr>
        <p:spPr>
          <a:xfrm>
            <a:off x="3321637" y="7462886"/>
            <a:ext cx="1421090" cy="1312803"/>
          </a:xfrm>
          <a:prstGeom prst="ellipse">
            <a:avLst/>
          </a:prstGeom>
          <a:solidFill>
            <a:srgbClr val="C0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c2">
            <a:extLst>
              <a:ext uri="{FF2B5EF4-FFF2-40B4-BE49-F238E27FC236}">
                <a16:creationId xmlns:a16="http://schemas.microsoft.com/office/drawing/2014/main" id="{26DCC369-BD7C-67AF-EF62-F5FF511ECF04}"/>
              </a:ext>
            </a:extLst>
          </p:cNvPr>
          <p:cNvSpPr/>
          <p:nvPr/>
        </p:nvSpPr>
        <p:spPr>
          <a:xfrm>
            <a:off x="6031591" y="7462886"/>
            <a:ext cx="1421090" cy="1312803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0" name="!!c3">
            <a:extLst>
              <a:ext uri="{FF2B5EF4-FFF2-40B4-BE49-F238E27FC236}">
                <a16:creationId xmlns:a16="http://schemas.microsoft.com/office/drawing/2014/main" id="{1ACDE055-7681-3098-01FF-3DDD29BC97C5}"/>
              </a:ext>
            </a:extLst>
          </p:cNvPr>
          <p:cNvSpPr/>
          <p:nvPr/>
        </p:nvSpPr>
        <p:spPr>
          <a:xfrm>
            <a:off x="8741545" y="7462886"/>
            <a:ext cx="1421090" cy="1312803"/>
          </a:xfrm>
          <a:prstGeom prst="ellipse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c4">
            <a:extLst>
              <a:ext uri="{FF2B5EF4-FFF2-40B4-BE49-F238E27FC236}">
                <a16:creationId xmlns:a16="http://schemas.microsoft.com/office/drawing/2014/main" id="{3793DC9D-3501-12D1-F3CC-3061F81C75A1}"/>
              </a:ext>
            </a:extLst>
          </p:cNvPr>
          <p:cNvSpPr/>
          <p:nvPr/>
        </p:nvSpPr>
        <p:spPr>
          <a:xfrm>
            <a:off x="11451499" y="7462886"/>
            <a:ext cx="1421090" cy="1312803"/>
          </a:xfrm>
          <a:prstGeom prst="ellipse">
            <a:avLst/>
          </a:prstGeom>
          <a:solidFill>
            <a:srgbClr val="92D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!!c5">
            <a:extLst>
              <a:ext uri="{FF2B5EF4-FFF2-40B4-BE49-F238E27FC236}">
                <a16:creationId xmlns:a16="http://schemas.microsoft.com/office/drawing/2014/main" id="{C5E02E2D-1A6F-A6C5-DDA9-151883BFA0A1}"/>
              </a:ext>
            </a:extLst>
          </p:cNvPr>
          <p:cNvSpPr/>
          <p:nvPr/>
        </p:nvSpPr>
        <p:spPr>
          <a:xfrm>
            <a:off x="14161453" y="7462886"/>
            <a:ext cx="1421090" cy="1312803"/>
          </a:xfrm>
          <a:prstGeom prst="ellipse">
            <a:avLst/>
          </a:prstGeom>
          <a:solidFill>
            <a:srgbClr val="00B05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c6">
            <a:extLst>
              <a:ext uri="{FF2B5EF4-FFF2-40B4-BE49-F238E27FC236}">
                <a16:creationId xmlns:a16="http://schemas.microsoft.com/office/drawing/2014/main" id="{0319423C-144D-E3A6-3BDC-AB53F8EAEA20}"/>
              </a:ext>
            </a:extLst>
          </p:cNvPr>
          <p:cNvSpPr/>
          <p:nvPr/>
        </p:nvSpPr>
        <p:spPr>
          <a:xfrm>
            <a:off x="16871407" y="7462886"/>
            <a:ext cx="1421090" cy="1312803"/>
          </a:xfrm>
          <a:prstGeom prst="ellipse">
            <a:avLst/>
          </a:prstGeom>
          <a:solidFill>
            <a:srgbClr val="0070C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24" name="!!c7">
            <a:extLst>
              <a:ext uri="{FF2B5EF4-FFF2-40B4-BE49-F238E27FC236}">
                <a16:creationId xmlns:a16="http://schemas.microsoft.com/office/drawing/2014/main" id="{86747A5B-99C2-E7EF-55BD-04E56D53E186}"/>
              </a:ext>
            </a:extLst>
          </p:cNvPr>
          <p:cNvSpPr/>
          <p:nvPr/>
        </p:nvSpPr>
        <p:spPr>
          <a:xfrm>
            <a:off x="19581362" y="7462886"/>
            <a:ext cx="1421090" cy="1312803"/>
          </a:xfrm>
          <a:prstGeom prst="ellipse">
            <a:avLst/>
          </a:prstGeom>
          <a:solidFill>
            <a:srgbClr val="7030A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E8F3BD5-DFDF-F4C4-0CBC-2C5F92C7D068}"/>
              </a:ext>
            </a:extLst>
          </p:cNvPr>
          <p:cNvCxnSpPr>
            <a:cxnSpLocks/>
            <a:stCxn id="16" idx="0"/>
            <a:endCxn id="21" idx="0"/>
          </p:cNvCxnSpPr>
          <p:nvPr/>
        </p:nvCxnSpPr>
        <p:spPr>
          <a:xfrm rot="5400000" flipH="1" flipV="1">
            <a:off x="8097113" y="3397955"/>
            <a:ext cx="12700" cy="8129862"/>
          </a:xfrm>
          <a:prstGeom prst="curvedConnector3">
            <a:avLst>
              <a:gd name="adj1" fmla="val 9415386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8CAEC460-C1D3-637A-D274-F87B606A5963}"/>
              </a:ext>
            </a:extLst>
          </p:cNvPr>
          <p:cNvCxnSpPr>
            <a:cxnSpLocks/>
            <a:stCxn id="16" idx="0"/>
            <a:endCxn id="22" idx="0"/>
          </p:cNvCxnSpPr>
          <p:nvPr/>
        </p:nvCxnSpPr>
        <p:spPr>
          <a:xfrm rot="5400000" flipH="1" flipV="1">
            <a:off x="9452090" y="2042978"/>
            <a:ext cx="12700" cy="10839816"/>
          </a:xfrm>
          <a:prstGeom prst="curvedConnector3">
            <a:avLst>
              <a:gd name="adj1" fmla="val 1176922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520FAE03-9ABD-B3E3-D936-EBA395294F42}"/>
              </a:ext>
            </a:extLst>
          </p:cNvPr>
          <p:cNvCxnSpPr>
            <a:cxnSpLocks/>
            <a:stCxn id="16" idx="0"/>
            <a:endCxn id="23" idx="0"/>
          </p:cNvCxnSpPr>
          <p:nvPr/>
        </p:nvCxnSpPr>
        <p:spPr>
          <a:xfrm rot="5400000" flipH="1" flipV="1">
            <a:off x="10807067" y="688001"/>
            <a:ext cx="12700" cy="13549770"/>
          </a:xfrm>
          <a:prstGeom prst="curvedConnector3">
            <a:avLst>
              <a:gd name="adj1" fmla="val 13153843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B858F371-3DB4-9B36-0319-C63E23DAD149}"/>
              </a:ext>
            </a:extLst>
          </p:cNvPr>
          <p:cNvCxnSpPr>
            <a:cxnSpLocks/>
            <a:stCxn id="16" idx="0"/>
            <a:endCxn id="24" idx="0"/>
          </p:cNvCxnSpPr>
          <p:nvPr/>
        </p:nvCxnSpPr>
        <p:spPr>
          <a:xfrm rot="5400000" flipH="1" flipV="1">
            <a:off x="12162044" y="-666976"/>
            <a:ext cx="12700" cy="16259725"/>
          </a:xfrm>
          <a:prstGeom prst="curvedConnector3">
            <a:avLst>
              <a:gd name="adj1" fmla="val 1412307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E83CD84E-A9DD-8642-46E9-09E699C153E4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856096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769E3054-FC31-A08D-31FF-34571152E7BA}"/>
              </a:ext>
            </a:extLst>
          </p:cNvPr>
          <p:cNvCxnSpPr>
            <a:cxnSpLocks/>
            <a:stCxn id="18" idx="0"/>
            <a:endCxn id="24" idx="0"/>
          </p:cNvCxnSpPr>
          <p:nvPr/>
        </p:nvCxnSpPr>
        <p:spPr>
          <a:xfrm rot="5400000" flipH="1" flipV="1">
            <a:off x="13517021" y="688001"/>
            <a:ext cx="12700" cy="13549771"/>
          </a:xfrm>
          <a:prstGeom prst="curvedConnector3">
            <a:avLst>
              <a:gd name="adj1" fmla="val 9439031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938E7993-D2BC-20F4-6549-560BE590A90C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10807067" y="6107909"/>
            <a:ext cx="12700" cy="2709954"/>
          </a:xfrm>
          <a:prstGeom prst="curvedConnector3">
            <a:avLst>
              <a:gd name="adj1" fmla="val 1800000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CF054697-3BCE-768F-0BB0-FDE75D1DA0AC}"/>
              </a:ext>
            </a:extLst>
          </p:cNvPr>
          <p:cNvCxnSpPr>
            <a:cxnSpLocks/>
            <a:stCxn id="20" idx="0"/>
            <a:endCxn id="22" idx="0"/>
          </p:cNvCxnSpPr>
          <p:nvPr/>
        </p:nvCxnSpPr>
        <p:spPr>
          <a:xfrm rot="5400000" flipH="1" flipV="1">
            <a:off x="12162044" y="4752932"/>
            <a:ext cx="12700" cy="5419908"/>
          </a:xfrm>
          <a:prstGeom prst="curvedConnector3">
            <a:avLst>
              <a:gd name="adj1" fmla="val 3904614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1D71C8CF-97FA-8974-105B-3D9314644831}"/>
              </a:ext>
            </a:extLst>
          </p:cNvPr>
          <p:cNvCxnSpPr>
            <a:cxnSpLocks/>
            <a:stCxn id="20" idx="0"/>
            <a:endCxn id="23" idx="0"/>
          </p:cNvCxnSpPr>
          <p:nvPr/>
        </p:nvCxnSpPr>
        <p:spPr>
          <a:xfrm rot="5400000" flipH="1" flipV="1">
            <a:off x="13517021" y="3397955"/>
            <a:ext cx="12700" cy="8129862"/>
          </a:xfrm>
          <a:prstGeom prst="curvedConnector3">
            <a:avLst>
              <a:gd name="adj1" fmla="val 5566157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42A4D96A-6F97-D1ED-4B5F-2FF5C69DEE67}"/>
              </a:ext>
            </a:extLst>
          </p:cNvPr>
          <p:cNvCxnSpPr>
            <a:cxnSpLocks/>
            <a:stCxn id="21" idx="4"/>
            <a:endCxn id="23" idx="4"/>
          </p:cNvCxnSpPr>
          <p:nvPr/>
        </p:nvCxnSpPr>
        <p:spPr>
          <a:xfrm rot="16200000" flipH="1">
            <a:off x="14871998" y="6065735"/>
            <a:ext cx="12700" cy="5419908"/>
          </a:xfrm>
          <a:prstGeom prst="curvedConnector3">
            <a:avLst>
              <a:gd name="adj1" fmla="val 302263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096ECFD9-B03F-4D99-B80C-E0675CD8961E}"/>
              </a:ext>
            </a:extLst>
          </p:cNvPr>
          <p:cNvCxnSpPr>
            <a:cxnSpLocks/>
            <a:stCxn id="21" idx="4"/>
            <a:endCxn id="24" idx="4"/>
          </p:cNvCxnSpPr>
          <p:nvPr/>
        </p:nvCxnSpPr>
        <p:spPr>
          <a:xfrm rot="16200000" flipH="1">
            <a:off x="16226975" y="4710757"/>
            <a:ext cx="12700" cy="8129863"/>
          </a:xfrm>
          <a:prstGeom prst="curvedConnector3">
            <a:avLst>
              <a:gd name="adj1" fmla="val 519622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1D00BD44-B04F-CF85-2D7D-1075EEEC4AD0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6726323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3A336C9-20AC-C2E4-CEF8-4A49784E28F9}"/>
              </a:ext>
            </a:extLst>
          </p:cNvPr>
          <p:cNvSpPr/>
          <p:nvPr/>
        </p:nvSpPr>
        <p:spPr>
          <a:xfrm>
            <a:off x="2993458" y="9517589"/>
            <a:ext cx="18331441" cy="1780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D26195-1517-92B1-84F4-5D41B6896FEE}"/>
              </a:ext>
            </a:extLst>
          </p:cNvPr>
          <p:cNvCxnSpPr/>
          <p:nvPr/>
        </p:nvCxnSpPr>
        <p:spPr>
          <a:xfrm>
            <a:off x="5317958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7C8C54-BA82-E84D-BC2B-C2E0C9A9EA7C}"/>
              </a:ext>
            </a:extLst>
          </p:cNvPr>
          <p:cNvCxnSpPr/>
          <p:nvPr/>
        </p:nvCxnSpPr>
        <p:spPr>
          <a:xfrm>
            <a:off x="8055089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4E13B9-3B1D-415D-0A47-CF9F2A693908}"/>
              </a:ext>
            </a:extLst>
          </p:cNvPr>
          <p:cNvCxnSpPr/>
          <p:nvPr/>
        </p:nvCxnSpPr>
        <p:spPr>
          <a:xfrm>
            <a:off x="10792220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3A46A5-375D-6E9F-42F3-754AE7303A01}"/>
              </a:ext>
            </a:extLst>
          </p:cNvPr>
          <p:cNvCxnSpPr/>
          <p:nvPr/>
        </p:nvCxnSpPr>
        <p:spPr>
          <a:xfrm>
            <a:off x="13529351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C75C22-D561-E9DC-E346-6A89BF77DC2A}"/>
              </a:ext>
            </a:extLst>
          </p:cNvPr>
          <p:cNvCxnSpPr/>
          <p:nvPr/>
        </p:nvCxnSpPr>
        <p:spPr>
          <a:xfrm>
            <a:off x="16266482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F7AA16-3DB1-5967-F8D3-51D07E055148}"/>
              </a:ext>
            </a:extLst>
          </p:cNvPr>
          <p:cNvCxnSpPr/>
          <p:nvPr/>
        </p:nvCxnSpPr>
        <p:spPr>
          <a:xfrm>
            <a:off x="19003613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F6F6A5E-9F52-8A49-FA04-75A76AEE4BD1}"/>
              </a:ext>
            </a:extLst>
          </p:cNvPr>
          <p:cNvSpPr/>
          <p:nvPr/>
        </p:nvSpPr>
        <p:spPr>
          <a:xfrm>
            <a:off x="670566" y="9670135"/>
            <a:ext cx="1908655" cy="14755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</a:t>
            </a:r>
          </a:p>
        </p:txBody>
      </p:sp>
      <p:sp>
        <p:nvSpPr>
          <p:cNvPr id="50" name="!!a1">
            <a:extLst>
              <a:ext uri="{FF2B5EF4-FFF2-40B4-BE49-F238E27FC236}">
                <a16:creationId xmlns:a16="http://schemas.microsoft.com/office/drawing/2014/main" id="{6EBFEF1C-8EC2-577C-3666-47961F896D0B}"/>
              </a:ext>
            </a:extLst>
          </p:cNvPr>
          <p:cNvSpPr/>
          <p:nvPr/>
        </p:nvSpPr>
        <p:spPr>
          <a:xfrm>
            <a:off x="348263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BA6466F-FAD0-E0EA-CD65-8D33D8BB025C}"/>
              </a:ext>
            </a:extLst>
          </p:cNvPr>
          <p:cNvSpPr/>
          <p:nvPr/>
        </p:nvSpPr>
        <p:spPr>
          <a:xfrm>
            <a:off x="6148905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BF2D266-46F5-0151-4BB8-F634983C44C6}"/>
              </a:ext>
            </a:extLst>
          </p:cNvPr>
          <p:cNvSpPr/>
          <p:nvPr/>
        </p:nvSpPr>
        <p:spPr>
          <a:xfrm>
            <a:off x="881518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D27E52E-C89D-93F3-FB50-46AB80E0A504}"/>
              </a:ext>
            </a:extLst>
          </p:cNvPr>
          <p:cNvSpPr/>
          <p:nvPr/>
        </p:nvSpPr>
        <p:spPr>
          <a:xfrm>
            <a:off x="11481455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cxnSp>
        <p:nvCxnSpPr>
          <p:cNvPr id="26" name="!!5">
            <a:extLst>
              <a:ext uri="{FF2B5EF4-FFF2-40B4-BE49-F238E27FC236}">
                <a16:creationId xmlns:a16="http://schemas.microsoft.com/office/drawing/2014/main" id="{2979E646-BAF9-2827-E2B7-FC432A02C975}"/>
              </a:ext>
            </a:extLst>
          </p:cNvPr>
          <p:cNvCxnSpPr>
            <a:cxnSpLocks/>
          </p:cNvCxnSpPr>
          <p:nvPr/>
        </p:nvCxnSpPr>
        <p:spPr>
          <a:xfrm>
            <a:off x="8759849" y="4896475"/>
            <a:ext cx="10032844" cy="0"/>
          </a:xfrm>
          <a:prstGeom prst="line">
            <a:avLst/>
          </a:prstGeom>
          <a:noFill/>
          <a:ln w="127000" cap="flat" cmpd="sng">
            <a:solidFill>
              <a:srgbClr val="00B05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6">
            <a:extLst>
              <a:ext uri="{FF2B5EF4-FFF2-40B4-BE49-F238E27FC236}">
                <a16:creationId xmlns:a16="http://schemas.microsoft.com/office/drawing/2014/main" id="{315C547B-AAF1-4AF0-36C7-C62FF8505741}"/>
              </a:ext>
            </a:extLst>
          </p:cNvPr>
          <p:cNvCxnSpPr>
            <a:cxnSpLocks/>
          </p:cNvCxnSpPr>
          <p:nvPr/>
        </p:nvCxnSpPr>
        <p:spPr>
          <a:xfrm>
            <a:off x="13043837" y="3284406"/>
            <a:ext cx="8002958" cy="0"/>
          </a:xfrm>
          <a:prstGeom prst="line">
            <a:avLst/>
          </a:prstGeom>
          <a:noFill/>
          <a:ln w="127000" cap="flat" cmpd="sng">
            <a:solidFill>
              <a:srgbClr val="0070C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7">
            <a:extLst>
              <a:ext uri="{FF2B5EF4-FFF2-40B4-BE49-F238E27FC236}">
                <a16:creationId xmlns:a16="http://schemas.microsoft.com/office/drawing/2014/main" id="{1EF1EFCB-9539-3B21-9760-2FDA92D20134}"/>
              </a:ext>
            </a:extLst>
          </p:cNvPr>
          <p:cNvCxnSpPr>
            <a:cxnSpLocks/>
          </p:cNvCxnSpPr>
          <p:nvPr/>
        </p:nvCxnSpPr>
        <p:spPr>
          <a:xfrm>
            <a:off x="15245708" y="1628501"/>
            <a:ext cx="3546984" cy="16042"/>
          </a:xfrm>
          <a:prstGeom prst="line">
            <a:avLst/>
          </a:prstGeom>
          <a:noFill/>
          <a:ln w="127000" cap="flat" cmpd="sng">
            <a:solidFill>
              <a:srgbClr val="7030A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B07959A-BC3B-2E7C-DFDA-828CD45A3CEA}"/>
              </a:ext>
            </a:extLst>
          </p:cNvPr>
          <p:cNvSpPr/>
          <p:nvPr/>
        </p:nvSpPr>
        <p:spPr>
          <a:xfrm>
            <a:off x="12815773" y="389785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CACA6E8-3596-939A-DC8A-C80882CE9117}"/>
              </a:ext>
            </a:extLst>
          </p:cNvPr>
          <p:cNvSpPr/>
          <p:nvPr/>
        </p:nvSpPr>
        <p:spPr>
          <a:xfrm>
            <a:off x="16003203" y="222995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7DD20C8-6817-8D3A-2DAB-A6A7AAE7B8EC}"/>
              </a:ext>
            </a:extLst>
          </p:cNvPr>
          <p:cNvSpPr/>
          <p:nvPr/>
        </p:nvSpPr>
        <p:spPr>
          <a:xfrm>
            <a:off x="16155602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43844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0D9FEDA-AD3E-2EAA-15A4-A71BFAF44F37}"/>
              </a:ext>
            </a:extLst>
          </p:cNvPr>
          <p:cNvSpPr/>
          <p:nvPr/>
        </p:nvSpPr>
        <p:spPr>
          <a:xfrm>
            <a:off x="11350953" y="10010653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1B933C6-5DFA-826F-C6B5-F4380533CD35}"/>
              </a:ext>
            </a:extLst>
          </p:cNvPr>
          <p:cNvSpPr/>
          <p:nvPr/>
        </p:nvSpPr>
        <p:spPr>
          <a:xfrm>
            <a:off x="11284505" y="10059646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263541" y="1644543"/>
            <a:ext cx="3537284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!!2">
            <a:extLst>
              <a:ext uri="{FF2B5EF4-FFF2-40B4-BE49-F238E27FC236}">
                <a16:creationId xmlns:a16="http://schemas.microsoft.com/office/drawing/2014/main" id="{1677E3B3-CFBB-8396-68D6-DC3AF6FEEE0D}"/>
              </a:ext>
            </a:extLst>
          </p:cNvPr>
          <p:cNvCxnSpPr>
            <a:cxnSpLocks/>
          </p:cNvCxnSpPr>
          <p:nvPr/>
        </p:nvCxnSpPr>
        <p:spPr>
          <a:xfrm>
            <a:off x="2993458" y="3284406"/>
            <a:ext cx="6416842" cy="0"/>
          </a:xfrm>
          <a:prstGeom prst="line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4">
            <a:extLst>
              <a:ext uri="{FF2B5EF4-FFF2-40B4-BE49-F238E27FC236}">
                <a16:creationId xmlns:a16="http://schemas.microsoft.com/office/drawing/2014/main" id="{A58FB4BB-2C94-A61F-40E4-07AF01ED1D56}"/>
              </a:ext>
            </a:extLst>
          </p:cNvPr>
          <p:cNvCxnSpPr>
            <a:cxnSpLocks/>
          </p:cNvCxnSpPr>
          <p:nvPr/>
        </p:nvCxnSpPr>
        <p:spPr>
          <a:xfrm>
            <a:off x="7372951" y="1628501"/>
            <a:ext cx="5670885" cy="0"/>
          </a:xfrm>
          <a:prstGeom prst="line">
            <a:avLst/>
          </a:prstGeom>
          <a:noFill/>
          <a:ln w="127000" cap="flat" cmpd="sng">
            <a:solidFill>
              <a:srgbClr val="92D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EBE35241-A317-8ADF-F7DA-36577C8CA198}"/>
              </a:ext>
            </a:extLst>
          </p:cNvPr>
          <p:cNvCxnSpPr>
            <a:cxnSpLocks/>
          </p:cNvCxnSpPr>
          <p:nvPr/>
        </p:nvCxnSpPr>
        <p:spPr>
          <a:xfrm>
            <a:off x="3723374" y="4940311"/>
            <a:ext cx="357441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5">
            <a:extLst>
              <a:ext uri="{FF2B5EF4-FFF2-40B4-BE49-F238E27FC236}">
                <a16:creationId xmlns:a16="http://schemas.microsoft.com/office/drawing/2014/main" id="{B2BD145F-1440-5164-7B15-8738C3EA59A3}"/>
              </a:ext>
            </a:extLst>
          </p:cNvPr>
          <p:cNvCxnSpPr>
            <a:cxnSpLocks/>
          </p:cNvCxnSpPr>
          <p:nvPr/>
        </p:nvCxnSpPr>
        <p:spPr>
          <a:xfrm>
            <a:off x="8759849" y="4896475"/>
            <a:ext cx="10032844" cy="0"/>
          </a:xfrm>
          <a:prstGeom prst="line">
            <a:avLst/>
          </a:prstGeom>
          <a:noFill/>
          <a:ln w="127000" cap="flat" cmpd="sng">
            <a:solidFill>
              <a:srgbClr val="00B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729436" y="551352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321637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D64ECB-D446-4ACB-EA1B-D89FE89C7C72}"/>
              </a:ext>
            </a:extLst>
          </p:cNvPr>
          <p:cNvSpPr/>
          <p:nvPr/>
        </p:nvSpPr>
        <p:spPr>
          <a:xfrm>
            <a:off x="4379733" y="221638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B862CF-CE3E-BC9C-1F57-C1FD2EE9EBA2}"/>
              </a:ext>
            </a:extLst>
          </p:cNvPr>
          <p:cNvSpPr/>
          <p:nvPr/>
        </p:nvSpPr>
        <p:spPr>
          <a:xfrm>
            <a:off x="5491333" y="385060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3494A3-10B3-AB0B-7960-BB389AC9CF15}"/>
              </a:ext>
            </a:extLst>
          </p:cNvPr>
          <p:cNvSpPr/>
          <p:nvPr/>
        </p:nvSpPr>
        <p:spPr>
          <a:xfrm>
            <a:off x="9231019" y="53166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667655C-BACB-122F-8D39-E25E51A802E2}"/>
              </a:ext>
            </a:extLst>
          </p:cNvPr>
          <p:cNvSpPr/>
          <p:nvPr/>
        </p:nvSpPr>
        <p:spPr>
          <a:xfrm>
            <a:off x="12815773" y="389785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6" name="!!c1">
            <a:extLst>
              <a:ext uri="{FF2B5EF4-FFF2-40B4-BE49-F238E27FC236}">
                <a16:creationId xmlns:a16="http://schemas.microsoft.com/office/drawing/2014/main" id="{A0A4D6B1-3A0E-D2ED-3A1A-40AE099CCE5E}"/>
              </a:ext>
            </a:extLst>
          </p:cNvPr>
          <p:cNvSpPr/>
          <p:nvPr/>
        </p:nvSpPr>
        <p:spPr>
          <a:xfrm>
            <a:off x="3321637" y="7462886"/>
            <a:ext cx="1421090" cy="1312803"/>
          </a:xfrm>
          <a:prstGeom prst="ellipse">
            <a:avLst/>
          </a:prstGeom>
          <a:solidFill>
            <a:srgbClr val="C0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c2">
            <a:extLst>
              <a:ext uri="{FF2B5EF4-FFF2-40B4-BE49-F238E27FC236}">
                <a16:creationId xmlns:a16="http://schemas.microsoft.com/office/drawing/2014/main" id="{26DCC369-BD7C-67AF-EF62-F5FF511ECF04}"/>
              </a:ext>
            </a:extLst>
          </p:cNvPr>
          <p:cNvSpPr/>
          <p:nvPr/>
        </p:nvSpPr>
        <p:spPr>
          <a:xfrm>
            <a:off x="6031591" y="7462886"/>
            <a:ext cx="1421090" cy="1312803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0" name="!!c3">
            <a:extLst>
              <a:ext uri="{FF2B5EF4-FFF2-40B4-BE49-F238E27FC236}">
                <a16:creationId xmlns:a16="http://schemas.microsoft.com/office/drawing/2014/main" id="{1ACDE055-7681-3098-01FF-3DDD29BC97C5}"/>
              </a:ext>
            </a:extLst>
          </p:cNvPr>
          <p:cNvSpPr/>
          <p:nvPr/>
        </p:nvSpPr>
        <p:spPr>
          <a:xfrm>
            <a:off x="8741545" y="7462886"/>
            <a:ext cx="1421090" cy="1312803"/>
          </a:xfrm>
          <a:prstGeom prst="ellipse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c4">
            <a:extLst>
              <a:ext uri="{FF2B5EF4-FFF2-40B4-BE49-F238E27FC236}">
                <a16:creationId xmlns:a16="http://schemas.microsoft.com/office/drawing/2014/main" id="{3793DC9D-3501-12D1-F3CC-3061F81C75A1}"/>
              </a:ext>
            </a:extLst>
          </p:cNvPr>
          <p:cNvSpPr/>
          <p:nvPr/>
        </p:nvSpPr>
        <p:spPr>
          <a:xfrm>
            <a:off x="11451499" y="7462886"/>
            <a:ext cx="1421090" cy="1312803"/>
          </a:xfrm>
          <a:prstGeom prst="ellipse">
            <a:avLst/>
          </a:prstGeom>
          <a:solidFill>
            <a:srgbClr val="92D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!!c5">
            <a:extLst>
              <a:ext uri="{FF2B5EF4-FFF2-40B4-BE49-F238E27FC236}">
                <a16:creationId xmlns:a16="http://schemas.microsoft.com/office/drawing/2014/main" id="{C5E02E2D-1A6F-A6C5-DDA9-151883BFA0A1}"/>
              </a:ext>
            </a:extLst>
          </p:cNvPr>
          <p:cNvSpPr/>
          <p:nvPr/>
        </p:nvSpPr>
        <p:spPr>
          <a:xfrm>
            <a:off x="14161453" y="7462886"/>
            <a:ext cx="1421090" cy="1312803"/>
          </a:xfrm>
          <a:prstGeom prst="ellipse">
            <a:avLst/>
          </a:prstGeom>
          <a:solidFill>
            <a:srgbClr val="00B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c6">
            <a:extLst>
              <a:ext uri="{FF2B5EF4-FFF2-40B4-BE49-F238E27FC236}">
                <a16:creationId xmlns:a16="http://schemas.microsoft.com/office/drawing/2014/main" id="{0319423C-144D-E3A6-3BDC-AB53F8EAEA20}"/>
              </a:ext>
            </a:extLst>
          </p:cNvPr>
          <p:cNvSpPr/>
          <p:nvPr/>
        </p:nvSpPr>
        <p:spPr>
          <a:xfrm>
            <a:off x="16871407" y="7462886"/>
            <a:ext cx="1421090" cy="1312803"/>
          </a:xfrm>
          <a:prstGeom prst="ellipse">
            <a:avLst/>
          </a:prstGeom>
          <a:solidFill>
            <a:srgbClr val="0070C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24" name="!!c7">
            <a:extLst>
              <a:ext uri="{FF2B5EF4-FFF2-40B4-BE49-F238E27FC236}">
                <a16:creationId xmlns:a16="http://schemas.microsoft.com/office/drawing/2014/main" id="{86747A5B-99C2-E7EF-55BD-04E56D53E186}"/>
              </a:ext>
            </a:extLst>
          </p:cNvPr>
          <p:cNvSpPr/>
          <p:nvPr/>
        </p:nvSpPr>
        <p:spPr>
          <a:xfrm>
            <a:off x="19581362" y="7462886"/>
            <a:ext cx="1421090" cy="1312803"/>
          </a:xfrm>
          <a:prstGeom prst="ellipse">
            <a:avLst/>
          </a:prstGeom>
          <a:solidFill>
            <a:srgbClr val="7030A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E8F3BD5-DFDF-F4C4-0CBC-2C5F92C7D068}"/>
              </a:ext>
            </a:extLst>
          </p:cNvPr>
          <p:cNvCxnSpPr>
            <a:cxnSpLocks/>
            <a:stCxn id="16" idx="0"/>
            <a:endCxn id="21" idx="0"/>
          </p:cNvCxnSpPr>
          <p:nvPr/>
        </p:nvCxnSpPr>
        <p:spPr>
          <a:xfrm rot="5400000" flipH="1" flipV="1">
            <a:off x="8097113" y="3397955"/>
            <a:ext cx="12700" cy="8129862"/>
          </a:xfrm>
          <a:prstGeom prst="curvedConnector3">
            <a:avLst>
              <a:gd name="adj1" fmla="val 9415386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8CAEC460-C1D3-637A-D274-F87B606A5963}"/>
              </a:ext>
            </a:extLst>
          </p:cNvPr>
          <p:cNvCxnSpPr>
            <a:cxnSpLocks/>
            <a:stCxn id="16" idx="0"/>
            <a:endCxn id="22" idx="0"/>
          </p:cNvCxnSpPr>
          <p:nvPr/>
        </p:nvCxnSpPr>
        <p:spPr>
          <a:xfrm rot="5400000" flipH="1" flipV="1">
            <a:off x="9452090" y="2042978"/>
            <a:ext cx="12700" cy="10839816"/>
          </a:xfrm>
          <a:prstGeom prst="curvedConnector3">
            <a:avLst>
              <a:gd name="adj1" fmla="val 11769228"/>
            </a:avLst>
          </a:prstGeom>
          <a:noFill/>
          <a:ln w="635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520FAE03-9ABD-B3E3-D936-EBA395294F42}"/>
              </a:ext>
            </a:extLst>
          </p:cNvPr>
          <p:cNvCxnSpPr>
            <a:cxnSpLocks/>
            <a:stCxn id="16" idx="0"/>
            <a:endCxn id="23" idx="0"/>
          </p:cNvCxnSpPr>
          <p:nvPr/>
        </p:nvCxnSpPr>
        <p:spPr>
          <a:xfrm rot="5400000" flipH="1" flipV="1">
            <a:off x="10807067" y="688001"/>
            <a:ext cx="12700" cy="13549770"/>
          </a:xfrm>
          <a:prstGeom prst="curvedConnector3">
            <a:avLst>
              <a:gd name="adj1" fmla="val 13153843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B858F371-3DB4-9B36-0319-C63E23DAD149}"/>
              </a:ext>
            </a:extLst>
          </p:cNvPr>
          <p:cNvCxnSpPr>
            <a:cxnSpLocks/>
            <a:stCxn id="16" idx="0"/>
            <a:endCxn id="24" idx="0"/>
          </p:cNvCxnSpPr>
          <p:nvPr/>
        </p:nvCxnSpPr>
        <p:spPr>
          <a:xfrm rot="5400000" flipH="1" flipV="1">
            <a:off x="12162044" y="-666976"/>
            <a:ext cx="12700" cy="16259725"/>
          </a:xfrm>
          <a:prstGeom prst="curvedConnector3">
            <a:avLst>
              <a:gd name="adj1" fmla="val 1412307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E83CD84E-A9DD-8642-46E9-09E699C153E4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856096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769E3054-FC31-A08D-31FF-34571152E7BA}"/>
              </a:ext>
            </a:extLst>
          </p:cNvPr>
          <p:cNvCxnSpPr>
            <a:cxnSpLocks/>
            <a:stCxn id="18" idx="0"/>
            <a:endCxn id="24" idx="0"/>
          </p:cNvCxnSpPr>
          <p:nvPr/>
        </p:nvCxnSpPr>
        <p:spPr>
          <a:xfrm rot="5400000" flipH="1" flipV="1">
            <a:off x="13517021" y="688001"/>
            <a:ext cx="12700" cy="13549771"/>
          </a:xfrm>
          <a:prstGeom prst="curvedConnector3">
            <a:avLst>
              <a:gd name="adj1" fmla="val 9439031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938E7993-D2BC-20F4-6549-560BE590A90C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10807067" y="6107909"/>
            <a:ext cx="12700" cy="2709954"/>
          </a:xfrm>
          <a:prstGeom prst="curvedConnector3">
            <a:avLst>
              <a:gd name="adj1" fmla="val 1800000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CF054697-3BCE-768F-0BB0-FDE75D1DA0AC}"/>
              </a:ext>
            </a:extLst>
          </p:cNvPr>
          <p:cNvCxnSpPr>
            <a:cxnSpLocks/>
            <a:stCxn id="20" idx="0"/>
            <a:endCxn id="22" idx="0"/>
          </p:cNvCxnSpPr>
          <p:nvPr/>
        </p:nvCxnSpPr>
        <p:spPr>
          <a:xfrm rot="5400000" flipH="1" flipV="1">
            <a:off x="12162044" y="4752932"/>
            <a:ext cx="12700" cy="5419908"/>
          </a:xfrm>
          <a:prstGeom prst="curvedConnector3">
            <a:avLst>
              <a:gd name="adj1" fmla="val 3904614"/>
            </a:avLst>
          </a:prstGeom>
          <a:noFill/>
          <a:ln w="635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1D71C8CF-97FA-8974-105B-3D9314644831}"/>
              </a:ext>
            </a:extLst>
          </p:cNvPr>
          <p:cNvCxnSpPr>
            <a:cxnSpLocks/>
            <a:stCxn id="20" idx="0"/>
            <a:endCxn id="23" idx="0"/>
          </p:cNvCxnSpPr>
          <p:nvPr/>
        </p:nvCxnSpPr>
        <p:spPr>
          <a:xfrm rot="5400000" flipH="1" flipV="1">
            <a:off x="13517021" y="3397955"/>
            <a:ext cx="12700" cy="8129862"/>
          </a:xfrm>
          <a:prstGeom prst="curvedConnector3">
            <a:avLst>
              <a:gd name="adj1" fmla="val 5566157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42A4D96A-6F97-D1ED-4B5F-2FF5C69DEE67}"/>
              </a:ext>
            </a:extLst>
          </p:cNvPr>
          <p:cNvCxnSpPr>
            <a:cxnSpLocks/>
            <a:stCxn id="21" idx="4"/>
            <a:endCxn id="23" idx="4"/>
          </p:cNvCxnSpPr>
          <p:nvPr/>
        </p:nvCxnSpPr>
        <p:spPr>
          <a:xfrm rot="16200000" flipH="1">
            <a:off x="14871998" y="6065735"/>
            <a:ext cx="12700" cy="5419908"/>
          </a:xfrm>
          <a:prstGeom prst="curvedConnector3">
            <a:avLst>
              <a:gd name="adj1" fmla="val 302263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096ECFD9-B03F-4D99-B80C-E0675CD8961E}"/>
              </a:ext>
            </a:extLst>
          </p:cNvPr>
          <p:cNvCxnSpPr>
            <a:cxnSpLocks/>
            <a:stCxn id="21" idx="4"/>
            <a:endCxn id="24" idx="4"/>
          </p:cNvCxnSpPr>
          <p:nvPr/>
        </p:nvCxnSpPr>
        <p:spPr>
          <a:xfrm rot="16200000" flipH="1">
            <a:off x="16226975" y="4710757"/>
            <a:ext cx="12700" cy="8129863"/>
          </a:xfrm>
          <a:prstGeom prst="curvedConnector3">
            <a:avLst>
              <a:gd name="adj1" fmla="val 519622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1D00BD44-B04F-CF85-2D7D-1075EEEC4AD0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6726323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3A336C9-20AC-C2E4-CEF8-4A49784E28F9}"/>
              </a:ext>
            </a:extLst>
          </p:cNvPr>
          <p:cNvSpPr/>
          <p:nvPr/>
        </p:nvSpPr>
        <p:spPr>
          <a:xfrm>
            <a:off x="2993458" y="9517589"/>
            <a:ext cx="18331441" cy="1780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D26195-1517-92B1-84F4-5D41B6896FEE}"/>
              </a:ext>
            </a:extLst>
          </p:cNvPr>
          <p:cNvCxnSpPr/>
          <p:nvPr/>
        </p:nvCxnSpPr>
        <p:spPr>
          <a:xfrm>
            <a:off x="5317958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7C8C54-BA82-E84D-BC2B-C2E0C9A9EA7C}"/>
              </a:ext>
            </a:extLst>
          </p:cNvPr>
          <p:cNvCxnSpPr/>
          <p:nvPr/>
        </p:nvCxnSpPr>
        <p:spPr>
          <a:xfrm>
            <a:off x="8055089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4E13B9-3B1D-415D-0A47-CF9F2A693908}"/>
              </a:ext>
            </a:extLst>
          </p:cNvPr>
          <p:cNvCxnSpPr/>
          <p:nvPr/>
        </p:nvCxnSpPr>
        <p:spPr>
          <a:xfrm>
            <a:off x="10792220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3A46A5-375D-6E9F-42F3-754AE7303A01}"/>
              </a:ext>
            </a:extLst>
          </p:cNvPr>
          <p:cNvCxnSpPr/>
          <p:nvPr/>
        </p:nvCxnSpPr>
        <p:spPr>
          <a:xfrm>
            <a:off x="13529351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C75C22-D561-E9DC-E346-6A89BF77DC2A}"/>
              </a:ext>
            </a:extLst>
          </p:cNvPr>
          <p:cNvCxnSpPr/>
          <p:nvPr/>
        </p:nvCxnSpPr>
        <p:spPr>
          <a:xfrm>
            <a:off x="16266482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F7AA16-3DB1-5967-F8D3-51D07E055148}"/>
              </a:ext>
            </a:extLst>
          </p:cNvPr>
          <p:cNvCxnSpPr/>
          <p:nvPr/>
        </p:nvCxnSpPr>
        <p:spPr>
          <a:xfrm>
            <a:off x="19003613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F6F6A5E-9F52-8A49-FA04-75A76AEE4BD1}"/>
              </a:ext>
            </a:extLst>
          </p:cNvPr>
          <p:cNvSpPr/>
          <p:nvPr/>
        </p:nvSpPr>
        <p:spPr>
          <a:xfrm>
            <a:off x="670566" y="9670135"/>
            <a:ext cx="1908655" cy="14755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</a:t>
            </a:r>
          </a:p>
        </p:txBody>
      </p:sp>
      <p:sp>
        <p:nvSpPr>
          <p:cNvPr id="41" name="Candy: A problem on leetcode">
            <a:extLst>
              <a:ext uri="{FF2B5EF4-FFF2-40B4-BE49-F238E27FC236}">
                <a16:creationId xmlns:a16="http://schemas.microsoft.com/office/drawing/2014/main" id="{0F60EAE1-750D-5DE6-190D-C3D259570560}"/>
              </a:ext>
            </a:extLst>
          </p:cNvPr>
          <p:cNvSpPr/>
          <p:nvPr/>
        </p:nvSpPr>
        <p:spPr>
          <a:xfrm>
            <a:off x="1457510" y="11805916"/>
            <a:ext cx="21468979" cy="154069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L(5)?</a:t>
            </a:r>
            <a:endParaRPr sz="4000" dirty="0"/>
          </a:p>
        </p:txBody>
      </p:sp>
      <p:sp>
        <p:nvSpPr>
          <p:cNvPr id="45" name="!!a1">
            <a:extLst>
              <a:ext uri="{FF2B5EF4-FFF2-40B4-BE49-F238E27FC236}">
                <a16:creationId xmlns:a16="http://schemas.microsoft.com/office/drawing/2014/main" id="{0AEB5456-ABC5-7AFA-3846-98B62F7D0F02}"/>
              </a:ext>
            </a:extLst>
          </p:cNvPr>
          <p:cNvSpPr/>
          <p:nvPr/>
        </p:nvSpPr>
        <p:spPr>
          <a:xfrm>
            <a:off x="348263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DD434D0-3B53-CD72-6035-FC57633B2CE6}"/>
              </a:ext>
            </a:extLst>
          </p:cNvPr>
          <p:cNvSpPr/>
          <p:nvPr/>
        </p:nvSpPr>
        <p:spPr>
          <a:xfrm>
            <a:off x="6148905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0A846BE0-BB2D-ED0B-91CE-681E85AAD436}"/>
              </a:ext>
            </a:extLst>
          </p:cNvPr>
          <p:cNvSpPr/>
          <p:nvPr/>
        </p:nvSpPr>
        <p:spPr>
          <a:xfrm>
            <a:off x="881518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E2FF498B-1C9E-1538-96BF-E155F1D21099}"/>
              </a:ext>
            </a:extLst>
          </p:cNvPr>
          <p:cNvSpPr/>
          <p:nvPr/>
        </p:nvSpPr>
        <p:spPr>
          <a:xfrm>
            <a:off x="11481455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cxnSp>
        <p:nvCxnSpPr>
          <p:cNvPr id="26" name="!!6">
            <a:extLst>
              <a:ext uri="{FF2B5EF4-FFF2-40B4-BE49-F238E27FC236}">
                <a16:creationId xmlns:a16="http://schemas.microsoft.com/office/drawing/2014/main" id="{8E0A4B3C-F714-5815-2FBF-99D387BDDE8F}"/>
              </a:ext>
            </a:extLst>
          </p:cNvPr>
          <p:cNvCxnSpPr>
            <a:cxnSpLocks/>
          </p:cNvCxnSpPr>
          <p:nvPr/>
        </p:nvCxnSpPr>
        <p:spPr>
          <a:xfrm>
            <a:off x="13043837" y="3284406"/>
            <a:ext cx="8002958" cy="0"/>
          </a:xfrm>
          <a:prstGeom prst="line">
            <a:avLst/>
          </a:prstGeom>
          <a:noFill/>
          <a:ln w="127000" cap="flat" cmpd="sng">
            <a:solidFill>
              <a:srgbClr val="0070C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7">
            <a:extLst>
              <a:ext uri="{FF2B5EF4-FFF2-40B4-BE49-F238E27FC236}">
                <a16:creationId xmlns:a16="http://schemas.microsoft.com/office/drawing/2014/main" id="{2CDDFA83-AB9D-C7BC-2D3C-F32E1D24AB45}"/>
              </a:ext>
            </a:extLst>
          </p:cNvPr>
          <p:cNvCxnSpPr>
            <a:cxnSpLocks/>
          </p:cNvCxnSpPr>
          <p:nvPr/>
        </p:nvCxnSpPr>
        <p:spPr>
          <a:xfrm>
            <a:off x="15245708" y="1628501"/>
            <a:ext cx="3546984" cy="16042"/>
          </a:xfrm>
          <a:prstGeom prst="line">
            <a:avLst/>
          </a:prstGeom>
          <a:noFill/>
          <a:ln w="127000" cap="flat" cmpd="sng">
            <a:solidFill>
              <a:srgbClr val="7030A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C6D076B-09A5-FD2A-0440-B84C302E6F22}"/>
              </a:ext>
            </a:extLst>
          </p:cNvPr>
          <p:cNvSpPr/>
          <p:nvPr/>
        </p:nvSpPr>
        <p:spPr>
          <a:xfrm>
            <a:off x="16003203" y="222995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A407246-2F72-67F4-59B6-68C050A9FD87}"/>
              </a:ext>
            </a:extLst>
          </p:cNvPr>
          <p:cNvSpPr/>
          <p:nvPr/>
        </p:nvSpPr>
        <p:spPr>
          <a:xfrm>
            <a:off x="16155602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01649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0D9FEDA-AD3E-2EAA-15A4-A71BFAF44F37}"/>
              </a:ext>
            </a:extLst>
          </p:cNvPr>
          <p:cNvSpPr/>
          <p:nvPr/>
        </p:nvSpPr>
        <p:spPr>
          <a:xfrm>
            <a:off x="11350953" y="10010653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1B933C6-5DFA-826F-C6B5-F4380533CD35}"/>
              </a:ext>
            </a:extLst>
          </p:cNvPr>
          <p:cNvSpPr/>
          <p:nvPr/>
        </p:nvSpPr>
        <p:spPr>
          <a:xfrm>
            <a:off x="11284505" y="10059646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263541" y="1644543"/>
            <a:ext cx="3537284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!!2">
            <a:extLst>
              <a:ext uri="{FF2B5EF4-FFF2-40B4-BE49-F238E27FC236}">
                <a16:creationId xmlns:a16="http://schemas.microsoft.com/office/drawing/2014/main" id="{1677E3B3-CFBB-8396-68D6-DC3AF6FEEE0D}"/>
              </a:ext>
            </a:extLst>
          </p:cNvPr>
          <p:cNvCxnSpPr>
            <a:cxnSpLocks/>
          </p:cNvCxnSpPr>
          <p:nvPr/>
        </p:nvCxnSpPr>
        <p:spPr>
          <a:xfrm>
            <a:off x="2993458" y="3284406"/>
            <a:ext cx="6416842" cy="0"/>
          </a:xfrm>
          <a:prstGeom prst="line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4">
            <a:extLst>
              <a:ext uri="{FF2B5EF4-FFF2-40B4-BE49-F238E27FC236}">
                <a16:creationId xmlns:a16="http://schemas.microsoft.com/office/drawing/2014/main" id="{A58FB4BB-2C94-A61F-40E4-07AF01ED1D56}"/>
              </a:ext>
            </a:extLst>
          </p:cNvPr>
          <p:cNvCxnSpPr>
            <a:cxnSpLocks/>
          </p:cNvCxnSpPr>
          <p:nvPr/>
        </p:nvCxnSpPr>
        <p:spPr>
          <a:xfrm>
            <a:off x="7372951" y="1628501"/>
            <a:ext cx="5670885" cy="0"/>
          </a:xfrm>
          <a:prstGeom prst="line">
            <a:avLst/>
          </a:prstGeom>
          <a:noFill/>
          <a:ln w="127000" cap="flat" cmpd="sng">
            <a:solidFill>
              <a:srgbClr val="92D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EBE35241-A317-8ADF-F7DA-36577C8CA198}"/>
              </a:ext>
            </a:extLst>
          </p:cNvPr>
          <p:cNvCxnSpPr>
            <a:cxnSpLocks/>
          </p:cNvCxnSpPr>
          <p:nvPr/>
        </p:nvCxnSpPr>
        <p:spPr>
          <a:xfrm>
            <a:off x="3723374" y="4940311"/>
            <a:ext cx="357441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5">
            <a:extLst>
              <a:ext uri="{FF2B5EF4-FFF2-40B4-BE49-F238E27FC236}">
                <a16:creationId xmlns:a16="http://schemas.microsoft.com/office/drawing/2014/main" id="{B2BD145F-1440-5164-7B15-8738C3EA59A3}"/>
              </a:ext>
            </a:extLst>
          </p:cNvPr>
          <p:cNvCxnSpPr>
            <a:cxnSpLocks/>
          </p:cNvCxnSpPr>
          <p:nvPr/>
        </p:nvCxnSpPr>
        <p:spPr>
          <a:xfrm>
            <a:off x="8759849" y="4896475"/>
            <a:ext cx="10032844" cy="0"/>
          </a:xfrm>
          <a:prstGeom prst="line">
            <a:avLst/>
          </a:prstGeom>
          <a:noFill/>
          <a:ln w="127000" cap="flat" cmpd="sng">
            <a:solidFill>
              <a:srgbClr val="00B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729436" y="551352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321637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D64ECB-D446-4ACB-EA1B-D89FE89C7C72}"/>
              </a:ext>
            </a:extLst>
          </p:cNvPr>
          <p:cNvSpPr/>
          <p:nvPr/>
        </p:nvSpPr>
        <p:spPr>
          <a:xfrm>
            <a:off x="4379733" y="221638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B862CF-CE3E-BC9C-1F57-C1FD2EE9EBA2}"/>
              </a:ext>
            </a:extLst>
          </p:cNvPr>
          <p:cNvSpPr/>
          <p:nvPr/>
        </p:nvSpPr>
        <p:spPr>
          <a:xfrm>
            <a:off x="5491333" y="385060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3494A3-10B3-AB0B-7960-BB389AC9CF15}"/>
              </a:ext>
            </a:extLst>
          </p:cNvPr>
          <p:cNvSpPr/>
          <p:nvPr/>
        </p:nvSpPr>
        <p:spPr>
          <a:xfrm>
            <a:off x="9231019" y="53166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667655C-BACB-122F-8D39-E25E51A802E2}"/>
              </a:ext>
            </a:extLst>
          </p:cNvPr>
          <p:cNvSpPr/>
          <p:nvPr/>
        </p:nvSpPr>
        <p:spPr>
          <a:xfrm>
            <a:off x="12815773" y="389785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6" name="!!c1">
            <a:extLst>
              <a:ext uri="{FF2B5EF4-FFF2-40B4-BE49-F238E27FC236}">
                <a16:creationId xmlns:a16="http://schemas.microsoft.com/office/drawing/2014/main" id="{A0A4D6B1-3A0E-D2ED-3A1A-40AE099CCE5E}"/>
              </a:ext>
            </a:extLst>
          </p:cNvPr>
          <p:cNvSpPr/>
          <p:nvPr/>
        </p:nvSpPr>
        <p:spPr>
          <a:xfrm>
            <a:off x="3321637" y="7462886"/>
            <a:ext cx="1421090" cy="1312803"/>
          </a:xfrm>
          <a:prstGeom prst="ellipse">
            <a:avLst/>
          </a:prstGeom>
          <a:solidFill>
            <a:srgbClr val="C00000"/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c2">
            <a:extLst>
              <a:ext uri="{FF2B5EF4-FFF2-40B4-BE49-F238E27FC236}">
                <a16:creationId xmlns:a16="http://schemas.microsoft.com/office/drawing/2014/main" id="{26DCC369-BD7C-67AF-EF62-F5FF511ECF04}"/>
              </a:ext>
            </a:extLst>
          </p:cNvPr>
          <p:cNvSpPr/>
          <p:nvPr/>
        </p:nvSpPr>
        <p:spPr>
          <a:xfrm>
            <a:off x="6031591" y="7462886"/>
            <a:ext cx="1421090" cy="1312803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0" name="!!c3">
            <a:extLst>
              <a:ext uri="{FF2B5EF4-FFF2-40B4-BE49-F238E27FC236}">
                <a16:creationId xmlns:a16="http://schemas.microsoft.com/office/drawing/2014/main" id="{1ACDE055-7681-3098-01FF-3DDD29BC97C5}"/>
              </a:ext>
            </a:extLst>
          </p:cNvPr>
          <p:cNvSpPr/>
          <p:nvPr/>
        </p:nvSpPr>
        <p:spPr>
          <a:xfrm>
            <a:off x="8741545" y="7462886"/>
            <a:ext cx="1421090" cy="1312803"/>
          </a:xfrm>
          <a:prstGeom prst="ellipse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c4">
            <a:extLst>
              <a:ext uri="{FF2B5EF4-FFF2-40B4-BE49-F238E27FC236}">
                <a16:creationId xmlns:a16="http://schemas.microsoft.com/office/drawing/2014/main" id="{3793DC9D-3501-12D1-F3CC-3061F81C75A1}"/>
              </a:ext>
            </a:extLst>
          </p:cNvPr>
          <p:cNvSpPr/>
          <p:nvPr/>
        </p:nvSpPr>
        <p:spPr>
          <a:xfrm>
            <a:off x="11451499" y="7462886"/>
            <a:ext cx="1421090" cy="1312803"/>
          </a:xfrm>
          <a:prstGeom prst="ellipse">
            <a:avLst/>
          </a:prstGeom>
          <a:solidFill>
            <a:srgbClr val="92D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!!c5">
            <a:extLst>
              <a:ext uri="{FF2B5EF4-FFF2-40B4-BE49-F238E27FC236}">
                <a16:creationId xmlns:a16="http://schemas.microsoft.com/office/drawing/2014/main" id="{C5E02E2D-1A6F-A6C5-DDA9-151883BFA0A1}"/>
              </a:ext>
            </a:extLst>
          </p:cNvPr>
          <p:cNvSpPr/>
          <p:nvPr/>
        </p:nvSpPr>
        <p:spPr>
          <a:xfrm>
            <a:off x="14161453" y="7462886"/>
            <a:ext cx="1421090" cy="1312803"/>
          </a:xfrm>
          <a:prstGeom prst="ellipse">
            <a:avLst/>
          </a:prstGeom>
          <a:solidFill>
            <a:srgbClr val="00B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c6">
            <a:extLst>
              <a:ext uri="{FF2B5EF4-FFF2-40B4-BE49-F238E27FC236}">
                <a16:creationId xmlns:a16="http://schemas.microsoft.com/office/drawing/2014/main" id="{0319423C-144D-E3A6-3BDC-AB53F8EAEA20}"/>
              </a:ext>
            </a:extLst>
          </p:cNvPr>
          <p:cNvSpPr/>
          <p:nvPr/>
        </p:nvSpPr>
        <p:spPr>
          <a:xfrm>
            <a:off x="16871407" y="7462886"/>
            <a:ext cx="1421090" cy="1312803"/>
          </a:xfrm>
          <a:prstGeom prst="ellipse">
            <a:avLst/>
          </a:prstGeom>
          <a:solidFill>
            <a:srgbClr val="0070C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24" name="!!c7">
            <a:extLst>
              <a:ext uri="{FF2B5EF4-FFF2-40B4-BE49-F238E27FC236}">
                <a16:creationId xmlns:a16="http://schemas.microsoft.com/office/drawing/2014/main" id="{86747A5B-99C2-E7EF-55BD-04E56D53E186}"/>
              </a:ext>
            </a:extLst>
          </p:cNvPr>
          <p:cNvSpPr/>
          <p:nvPr/>
        </p:nvSpPr>
        <p:spPr>
          <a:xfrm>
            <a:off x="19581362" y="7462886"/>
            <a:ext cx="1421090" cy="1312803"/>
          </a:xfrm>
          <a:prstGeom prst="ellipse">
            <a:avLst/>
          </a:prstGeom>
          <a:solidFill>
            <a:srgbClr val="7030A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E8F3BD5-DFDF-F4C4-0CBC-2C5F92C7D068}"/>
              </a:ext>
            </a:extLst>
          </p:cNvPr>
          <p:cNvCxnSpPr>
            <a:cxnSpLocks/>
            <a:stCxn id="16" idx="0"/>
            <a:endCxn id="21" idx="0"/>
          </p:cNvCxnSpPr>
          <p:nvPr/>
        </p:nvCxnSpPr>
        <p:spPr>
          <a:xfrm rot="5400000" flipH="1" flipV="1">
            <a:off x="8097113" y="3397955"/>
            <a:ext cx="12700" cy="8129862"/>
          </a:xfrm>
          <a:prstGeom prst="curvedConnector3">
            <a:avLst>
              <a:gd name="adj1" fmla="val 9415386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8CAEC460-C1D3-637A-D274-F87B606A5963}"/>
              </a:ext>
            </a:extLst>
          </p:cNvPr>
          <p:cNvCxnSpPr>
            <a:cxnSpLocks/>
            <a:stCxn id="16" idx="0"/>
            <a:endCxn id="22" idx="0"/>
          </p:cNvCxnSpPr>
          <p:nvPr/>
        </p:nvCxnSpPr>
        <p:spPr>
          <a:xfrm rot="5400000" flipH="1" flipV="1">
            <a:off x="9452090" y="2042978"/>
            <a:ext cx="12700" cy="10839816"/>
          </a:xfrm>
          <a:prstGeom prst="curvedConnector3">
            <a:avLst>
              <a:gd name="adj1" fmla="val 11769228"/>
            </a:avLst>
          </a:prstGeom>
          <a:noFill/>
          <a:ln w="635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520FAE03-9ABD-B3E3-D936-EBA395294F42}"/>
              </a:ext>
            </a:extLst>
          </p:cNvPr>
          <p:cNvCxnSpPr>
            <a:cxnSpLocks/>
            <a:stCxn id="16" idx="0"/>
            <a:endCxn id="23" idx="0"/>
          </p:cNvCxnSpPr>
          <p:nvPr/>
        </p:nvCxnSpPr>
        <p:spPr>
          <a:xfrm rot="5400000" flipH="1" flipV="1">
            <a:off x="10807067" y="688001"/>
            <a:ext cx="12700" cy="13549770"/>
          </a:xfrm>
          <a:prstGeom prst="curvedConnector3">
            <a:avLst>
              <a:gd name="adj1" fmla="val 13153843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B858F371-3DB4-9B36-0319-C63E23DAD149}"/>
              </a:ext>
            </a:extLst>
          </p:cNvPr>
          <p:cNvCxnSpPr>
            <a:cxnSpLocks/>
            <a:stCxn id="16" idx="0"/>
            <a:endCxn id="24" idx="0"/>
          </p:cNvCxnSpPr>
          <p:nvPr/>
        </p:nvCxnSpPr>
        <p:spPr>
          <a:xfrm rot="5400000" flipH="1" flipV="1">
            <a:off x="12162044" y="-666976"/>
            <a:ext cx="12700" cy="16259725"/>
          </a:xfrm>
          <a:prstGeom prst="curvedConnector3">
            <a:avLst>
              <a:gd name="adj1" fmla="val 1412307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E83CD84E-A9DD-8642-46E9-09E699C153E4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856096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769E3054-FC31-A08D-31FF-34571152E7BA}"/>
              </a:ext>
            </a:extLst>
          </p:cNvPr>
          <p:cNvCxnSpPr>
            <a:cxnSpLocks/>
            <a:stCxn id="18" idx="0"/>
            <a:endCxn id="24" idx="0"/>
          </p:cNvCxnSpPr>
          <p:nvPr/>
        </p:nvCxnSpPr>
        <p:spPr>
          <a:xfrm rot="5400000" flipH="1" flipV="1">
            <a:off x="13517021" y="688001"/>
            <a:ext cx="12700" cy="13549771"/>
          </a:xfrm>
          <a:prstGeom prst="curvedConnector3">
            <a:avLst>
              <a:gd name="adj1" fmla="val 9439031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938E7993-D2BC-20F4-6549-560BE590A90C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10807067" y="6107909"/>
            <a:ext cx="12700" cy="2709954"/>
          </a:xfrm>
          <a:prstGeom prst="curvedConnector3">
            <a:avLst>
              <a:gd name="adj1" fmla="val 1800000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CF054697-3BCE-768F-0BB0-FDE75D1DA0AC}"/>
              </a:ext>
            </a:extLst>
          </p:cNvPr>
          <p:cNvCxnSpPr>
            <a:cxnSpLocks/>
            <a:stCxn id="20" idx="0"/>
            <a:endCxn id="22" idx="0"/>
          </p:cNvCxnSpPr>
          <p:nvPr/>
        </p:nvCxnSpPr>
        <p:spPr>
          <a:xfrm rot="5400000" flipH="1" flipV="1">
            <a:off x="12162044" y="4752932"/>
            <a:ext cx="12700" cy="5419908"/>
          </a:xfrm>
          <a:prstGeom prst="curvedConnector3">
            <a:avLst>
              <a:gd name="adj1" fmla="val 3904614"/>
            </a:avLst>
          </a:prstGeom>
          <a:noFill/>
          <a:ln w="635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1D71C8CF-97FA-8974-105B-3D9314644831}"/>
              </a:ext>
            </a:extLst>
          </p:cNvPr>
          <p:cNvCxnSpPr>
            <a:cxnSpLocks/>
            <a:stCxn id="20" idx="0"/>
            <a:endCxn id="23" idx="0"/>
          </p:cNvCxnSpPr>
          <p:nvPr/>
        </p:nvCxnSpPr>
        <p:spPr>
          <a:xfrm rot="5400000" flipH="1" flipV="1">
            <a:off x="13517021" y="3397955"/>
            <a:ext cx="12700" cy="8129862"/>
          </a:xfrm>
          <a:prstGeom prst="curvedConnector3">
            <a:avLst>
              <a:gd name="adj1" fmla="val 5566157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42A4D96A-6F97-D1ED-4B5F-2FF5C69DEE67}"/>
              </a:ext>
            </a:extLst>
          </p:cNvPr>
          <p:cNvCxnSpPr>
            <a:cxnSpLocks/>
            <a:stCxn id="21" idx="4"/>
            <a:endCxn id="23" idx="4"/>
          </p:cNvCxnSpPr>
          <p:nvPr/>
        </p:nvCxnSpPr>
        <p:spPr>
          <a:xfrm rot="16200000" flipH="1">
            <a:off x="14871998" y="6065735"/>
            <a:ext cx="12700" cy="5419908"/>
          </a:xfrm>
          <a:prstGeom prst="curvedConnector3">
            <a:avLst>
              <a:gd name="adj1" fmla="val 302263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096ECFD9-B03F-4D99-B80C-E0675CD8961E}"/>
              </a:ext>
            </a:extLst>
          </p:cNvPr>
          <p:cNvCxnSpPr>
            <a:cxnSpLocks/>
            <a:stCxn id="21" idx="4"/>
            <a:endCxn id="24" idx="4"/>
          </p:cNvCxnSpPr>
          <p:nvPr/>
        </p:nvCxnSpPr>
        <p:spPr>
          <a:xfrm rot="16200000" flipH="1">
            <a:off x="16226975" y="4710757"/>
            <a:ext cx="12700" cy="8129863"/>
          </a:xfrm>
          <a:prstGeom prst="curvedConnector3">
            <a:avLst>
              <a:gd name="adj1" fmla="val 519622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1D00BD44-B04F-CF85-2D7D-1075EEEC4AD0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6726323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3A336C9-20AC-C2E4-CEF8-4A49784E28F9}"/>
              </a:ext>
            </a:extLst>
          </p:cNvPr>
          <p:cNvSpPr/>
          <p:nvPr/>
        </p:nvSpPr>
        <p:spPr>
          <a:xfrm>
            <a:off x="2993458" y="9517589"/>
            <a:ext cx="18331441" cy="1780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D26195-1517-92B1-84F4-5D41B6896FEE}"/>
              </a:ext>
            </a:extLst>
          </p:cNvPr>
          <p:cNvCxnSpPr/>
          <p:nvPr/>
        </p:nvCxnSpPr>
        <p:spPr>
          <a:xfrm>
            <a:off x="5317958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7C8C54-BA82-E84D-BC2B-C2E0C9A9EA7C}"/>
              </a:ext>
            </a:extLst>
          </p:cNvPr>
          <p:cNvCxnSpPr/>
          <p:nvPr/>
        </p:nvCxnSpPr>
        <p:spPr>
          <a:xfrm>
            <a:off x="8055089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4E13B9-3B1D-415D-0A47-CF9F2A693908}"/>
              </a:ext>
            </a:extLst>
          </p:cNvPr>
          <p:cNvCxnSpPr/>
          <p:nvPr/>
        </p:nvCxnSpPr>
        <p:spPr>
          <a:xfrm>
            <a:off x="10792220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3A46A5-375D-6E9F-42F3-754AE7303A01}"/>
              </a:ext>
            </a:extLst>
          </p:cNvPr>
          <p:cNvCxnSpPr/>
          <p:nvPr/>
        </p:nvCxnSpPr>
        <p:spPr>
          <a:xfrm>
            <a:off x="13529351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C75C22-D561-E9DC-E346-6A89BF77DC2A}"/>
              </a:ext>
            </a:extLst>
          </p:cNvPr>
          <p:cNvCxnSpPr/>
          <p:nvPr/>
        </p:nvCxnSpPr>
        <p:spPr>
          <a:xfrm>
            <a:off x="16266482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F7AA16-3DB1-5967-F8D3-51D07E055148}"/>
              </a:ext>
            </a:extLst>
          </p:cNvPr>
          <p:cNvCxnSpPr/>
          <p:nvPr/>
        </p:nvCxnSpPr>
        <p:spPr>
          <a:xfrm>
            <a:off x="19003613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F6F6A5E-9F52-8A49-FA04-75A76AEE4BD1}"/>
              </a:ext>
            </a:extLst>
          </p:cNvPr>
          <p:cNvSpPr/>
          <p:nvPr/>
        </p:nvSpPr>
        <p:spPr>
          <a:xfrm>
            <a:off x="670566" y="9670135"/>
            <a:ext cx="1908655" cy="14755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E909C64-095E-7BB4-C730-D87D0FB30DAC}"/>
              </a:ext>
            </a:extLst>
          </p:cNvPr>
          <p:cNvSpPr/>
          <p:nvPr/>
        </p:nvSpPr>
        <p:spPr>
          <a:xfrm>
            <a:off x="12235876" y="1223807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9144885E-08FD-A812-DE2C-856B71ED5C03}"/>
              </a:ext>
            </a:extLst>
          </p:cNvPr>
          <p:cNvSpPr/>
          <p:nvPr/>
        </p:nvSpPr>
        <p:spPr>
          <a:xfrm>
            <a:off x="8474026" y="12271766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47" name="!!a1">
            <a:extLst>
              <a:ext uri="{FF2B5EF4-FFF2-40B4-BE49-F238E27FC236}">
                <a16:creationId xmlns:a16="http://schemas.microsoft.com/office/drawing/2014/main" id="{BD1D3E15-67E1-0269-5C94-0CC27DD60066}"/>
              </a:ext>
            </a:extLst>
          </p:cNvPr>
          <p:cNvSpPr/>
          <p:nvPr/>
        </p:nvSpPr>
        <p:spPr>
          <a:xfrm>
            <a:off x="6352099" y="12238076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C62455C-E1C0-C6B3-5608-E5730057D632}"/>
              </a:ext>
            </a:extLst>
          </p:cNvPr>
          <p:cNvSpPr txBox="1"/>
          <p:nvPr/>
        </p:nvSpPr>
        <p:spPr>
          <a:xfrm>
            <a:off x="3231209" y="10790244"/>
            <a:ext cx="3029676" cy="2895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dirty="0"/>
              <a:t>m</a:t>
            </a:r>
            <a:r>
              <a:rPr kumimoji="0" 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ax </a:t>
            </a:r>
            <a:r>
              <a:rPr kumimoji="0" lang="en-US" sz="1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{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071AEE-0EE9-E0BA-45F6-0B9CA923BDEF}"/>
              </a:ext>
            </a:extLst>
          </p:cNvPr>
          <p:cNvSpPr txBox="1"/>
          <p:nvPr/>
        </p:nvSpPr>
        <p:spPr>
          <a:xfrm>
            <a:off x="7944662" y="11870842"/>
            <a:ext cx="387927" cy="17876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A0370E-CF1D-34F8-C743-1F3380B96240}"/>
              </a:ext>
            </a:extLst>
          </p:cNvPr>
          <p:cNvSpPr txBox="1"/>
          <p:nvPr/>
        </p:nvSpPr>
        <p:spPr>
          <a:xfrm>
            <a:off x="9941564" y="10806754"/>
            <a:ext cx="785471" cy="2895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}</a:t>
            </a:r>
          </a:p>
        </p:txBody>
      </p:sp>
      <p:sp>
        <p:nvSpPr>
          <p:cNvPr id="53" name="Plus 52">
            <a:extLst>
              <a:ext uri="{FF2B5EF4-FFF2-40B4-BE49-F238E27FC236}">
                <a16:creationId xmlns:a16="http://schemas.microsoft.com/office/drawing/2014/main" id="{93E40C4B-68CF-97C7-573A-7A0776FA9A46}"/>
              </a:ext>
            </a:extLst>
          </p:cNvPr>
          <p:cNvSpPr/>
          <p:nvPr/>
        </p:nvSpPr>
        <p:spPr>
          <a:xfrm>
            <a:off x="10878461" y="12001336"/>
            <a:ext cx="1146076" cy="1335404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!!a1">
            <a:extLst>
              <a:ext uri="{FF2B5EF4-FFF2-40B4-BE49-F238E27FC236}">
                <a16:creationId xmlns:a16="http://schemas.microsoft.com/office/drawing/2014/main" id="{DA68F849-8F53-1470-7D0C-385CDD396B25}"/>
              </a:ext>
            </a:extLst>
          </p:cNvPr>
          <p:cNvSpPr/>
          <p:nvPr/>
        </p:nvSpPr>
        <p:spPr>
          <a:xfrm>
            <a:off x="348263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8D1C35FF-3206-511E-3D13-04F3168D5169}"/>
              </a:ext>
            </a:extLst>
          </p:cNvPr>
          <p:cNvSpPr/>
          <p:nvPr/>
        </p:nvSpPr>
        <p:spPr>
          <a:xfrm>
            <a:off x="6148905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014ADDFB-BE35-43AF-7406-E6A640357466}"/>
              </a:ext>
            </a:extLst>
          </p:cNvPr>
          <p:cNvSpPr/>
          <p:nvPr/>
        </p:nvSpPr>
        <p:spPr>
          <a:xfrm>
            <a:off x="881518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B21E6B29-2F52-161E-1BDE-1653C00E303A}"/>
              </a:ext>
            </a:extLst>
          </p:cNvPr>
          <p:cNvSpPr/>
          <p:nvPr/>
        </p:nvSpPr>
        <p:spPr>
          <a:xfrm>
            <a:off x="11481455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cxnSp>
        <p:nvCxnSpPr>
          <p:cNvPr id="41" name="!!6">
            <a:extLst>
              <a:ext uri="{FF2B5EF4-FFF2-40B4-BE49-F238E27FC236}">
                <a16:creationId xmlns:a16="http://schemas.microsoft.com/office/drawing/2014/main" id="{DFA69284-FB95-2AFC-5434-5B445401C721}"/>
              </a:ext>
            </a:extLst>
          </p:cNvPr>
          <p:cNvCxnSpPr>
            <a:cxnSpLocks/>
          </p:cNvCxnSpPr>
          <p:nvPr/>
        </p:nvCxnSpPr>
        <p:spPr>
          <a:xfrm>
            <a:off x="13043837" y="3284406"/>
            <a:ext cx="8002958" cy="0"/>
          </a:xfrm>
          <a:prstGeom prst="line">
            <a:avLst/>
          </a:prstGeom>
          <a:noFill/>
          <a:ln w="127000" cap="flat" cmpd="sng">
            <a:solidFill>
              <a:srgbClr val="0070C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!!7">
            <a:extLst>
              <a:ext uri="{FF2B5EF4-FFF2-40B4-BE49-F238E27FC236}">
                <a16:creationId xmlns:a16="http://schemas.microsoft.com/office/drawing/2014/main" id="{1A9F86B4-47BB-4B67-4AA7-5946AB7FD0A9}"/>
              </a:ext>
            </a:extLst>
          </p:cNvPr>
          <p:cNvCxnSpPr>
            <a:cxnSpLocks/>
          </p:cNvCxnSpPr>
          <p:nvPr/>
        </p:nvCxnSpPr>
        <p:spPr>
          <a:xfrm>
            <a:off x="15245708" y="1628501"/>
            <a:ext cx="3546984" cy="16042"/>
          </a:xfrm>
          <a:prstGeom prst="line">
            <a:avLst/>
          </a:prstGeom>
          <a:noFill/>
          <a:ln w="127000" cap="flat" cmpd="sng">
            <a:solidFill>
              <a:srgbClr val="7030A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53C0CBA9-F7B5-6F33-54D5-ED3AA05E9063}"/>
              </a:ext>
            </a:extLst>
          </p:cNvPr>
          <p:cNvSpPr/>
          <p:nvPr/>
        </p:nvSpPr>
        <p:spPr>
          <a:xfrm>
            <a:off x="16003203" y="222995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847DD8AF-959B-027C-1000-E929E1409F4D}"/>
              </a:ext>
            </a:extLst>
          </p:cNvPr>
          <p:cNvSpPr/>
          <p:nvPr/>
        </p:nvSpPr>
        <p:spPr>
          <a:xfrm>
            <a:off x="16155602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60988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E909C64-095E-7BB4-C730-D87D0FB30DAC}"/>
              </a:ext>
            </a:extLst>
          </p:cNvPr>
          <p:cNvSpPr/>
          <p:nvPr/>
        </p:nvSpPr>
        <p:spPr>
          <a:xfrm>
            <a:off x="13824617" y="10131032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9144885E-08FD-A812-DE2C-856B71ED5C03}"/>
              </a:ext>
            </a:extLst>
          </p:cNvPr>
          <p:cNvSpPr/>
          <p:nvPr/>
        </p:nvSpPr>
        <p:spPr>
          <a:xfrm>
            <a:off x="13776271" y="10010653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0D9FEDA-AD3E-2EAA-15A4-A71BFAF44F37}"/>
              </a:ext>
            </a:extLst>
          </p:cNvPr>
          <p:cNvSpPr/>
          <p:nvPr/>
        </p:nvSpPr>
        <p:spPr>
          <a:xfrm>
            <a:off x="11350953" y="10010653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1B933C6-5DFA-826F-C6B5-F4380533CD35}"/>
              </a:ext>
            </a:extLst>
          </p:cNvPr>
          <p:cNvSpPr/>
          <p:nvPr/>
        </p:nvSpPr>
        <p:spPr>
          <a:xfrm>
            <a:off x="11284505" y="10059646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263541" y="1644543"/>
            <a:ext cx="3537284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!!2">
            <a:extLst>
              <a:ext uri="{FF2B5EF4-FFF2-40B4-BE49-F238E27FC236}">
                <a16:creationId xmlns:a16="http://schemas.microsoft.com/office/drawing/2014/main" id="{1677E3B3-CFBB-8396-68D6-DC3AF6FEEE0D}"/>
              </a:ext>
            </a:extLst>
          </p:cNvPr>
          <p:cNvCxnSpPr>
            <a:cxnSpLocks/>
          </p:cNvCxnSpPr>
          <p:nvPr/>
        </p:nvCxnSpPr>
        <p:spPr>
          <a:xfrm>
            <a:off x="2993458" y="3284406"/>
            <a:ext cx="6416842" cy="0"/>
          </a:xfrm>
          <a:prstGeom prst="line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4">
            <a:extLst>
              <a:ext uri="{FF2B5EF4-FFF2-40B4-BE49-F238E27FC236}">
                <a16:creationId xmlns:a16="http://schemas.microsoft.com/office/drawing/2014/main" id="{A58FB4BB-2C94-A61F-40E4-07AF01ED1D56}"/>
              </a:ext>
            </a:extLst>
          </p:cNvPr>
          <p:cNvCxnSpPr>
            <a:cxnSpLocks/>
          </p:cNvCxnSpPr>
          <p:nvPr/>
        </p:nvCxnSpPr>
        <p:spPr>
          <a:xfrm>
            <a:off x="7372951" y="1628501"/>
            <a:ext cx="5670885" cy="0"/>
          </a:xfrm>
          <a:prstGeom prst="line">
            <a:avLst/>
          </a:prstGeom>
          <a:noFill/>
          <a:ln w="127000" cap="flat" cmpd="sng">
            <a:solidFill>
              <a:srgbClr val="92D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EBE35241-A317-8ADF-F7DA-36577C8CA198}"/>
              </a:ext>
            </a:extLst>
          </p:cNvPr>
          <p:cNvCxnSpPr>
            <a:cxnSpLocks/>
          </p:cNvCxnSpPr>
          <p:nvPr/>
        </p:nvCxnSpPr>
        <p:spPr>
          <a:xfrm>
            <a:off x="3723374" y="4940311"/>
            <a:ext cx="357441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5">
            <a:extLst>
              <a:ext uri="{FF2B5EF4-FFF2-40B4-BE49-F238E27FC236}">
                <a16:creationId xmlns:a16="http://schemas.microsoft.com/office/drawing/2014/main" id="{B2BD145F-1440-5164-7B15-8738C3EA59A3}"/>
              </a:ext>
            </a:extLst>
          </p:cNvPr>
          <p:cNvCxnSpPr>
            <a:cxnSpLocks/>
          </p:cNvCxnSpPr>
          <p:nvPr/>
        </p:nvCxnSpPr>
        <p:spPr>
          <a:xfrm>
            <a:off x="8759849" y="4896475"/>
            <a:ext cx="10032844" cy="0"/>
          </a:xfrm>
          <a:prstGeom prst="line">
            <a:avLst/>
          </a:prstGeom>
          <a:noFill/>
          <a:ln w="127000" cap="flat" cmpd="sng">
            <a:solidFill>
              <a:srgbClr val="00B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729436" y="551352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321637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D64ECB-D446-4ACB-EA1B-D89FE89C7C72}"/>
              </a:ext>
            </a:extLst>
          </p:cNvPr>
          <p:cNvSpPr/>
          <p:nvPr/>
        </p:nvSpPr>
        <p:spPr>
          <a:xfrm>
            <a:off x="4379733" y="221638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B862CF-CE3E-BC9C-1F57-C1FD2EE9EBA2}"/>
              </a:ext>
            </a:extLst>
          </p:cNvPr>
          <p:cNvSpPr/>
          <p:nvPr/>
        </p:nvSpPr>
        <p:spPr>
          <a:xfrm>
            <a:off x="5491333" y="385060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3494A3-10B3-AB0B-7960-BB389AC9CF15}"/>
              </a:ext>
            </a:extLst>
          </p:cNvPr>
          <p:cNvSpPr/>
          <p:nvPr/>
        </p:nvSpPr>
        <p:spPr>
          <a:xfrm>
            <a:off x="9231019" y="53166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667655C-BACB-122F-8D39-E25E51A802E2}"/>
              </a:ext>
            </a:extLst>
          </p:cNvPr>
          <p:cNvSpPr/>
          <p:nvPr/>
        </p:nvSpPr>
        <p:spPr>
          <a:xfrm>
            <a:off x="12815773" y="389785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6" name="!!c1">
            <a:extLst>
              <a:ext uri="{FF2B5EF4-FFF2-40B4-BE49-F238E27FC236}">
                <a16:creationId xmlns:a16="http://schemas.microsoft.com/office/drawing/2014/main" id="{A0A4D6B1-3A0E-D2ED-3A1A-40AE099CCE5E}"/>
              </a:ext>
            </a:extLst>
          </p:cNvPr>
          <p:cNvSpPr/>
          <p:nvPr/>
        </p:nvSpPr>
        <p:spPr>
          <a:xfrm>
            <a:off x="3321637" y="7462886"/>
            <a:ext cx="1421090" cy="1312803"/>
          </a:xfrm>
          <a:prstGeom prst="ellipse">
            <a:avLst/>
          </a:prstGeom>
          <a:solidFill>
            <a:srgbClr val="C0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c2">
            <a:extLst>
              <a:ext uri="{FF2B5EF4-FFF2-40B4-BE49-F238E27FC236}">
                <a16:creationId xmlns:a16="http://schemas.microsoft.com/office/drawing/2014/main" id="{26DCC369-BD7C-67AF-EF62-F5FF511ECF04}"/>
              </a:ext>
            </a:extLst>
          </p:cNvPr>
          <p:cNvSpPr/>
          <p:nvPr/>
        </p:nvSpPr>
        <p:spPr>
          <a:xfrm>
            <a:off x="6031591" y="7462886"/>
            <a:ext cx="1421090" cy="1312803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0" name="!!c3">
            <a:extLst>
              <a:ext uri="{FF2B5EF4-FFF2-40B4-BE49-F238E27FC236}">
                <a16:creationId xmlns:a16="http://schemas.microsoft.com/office/drawing/2014/main" id="{1ACDE055-7681-3098-01FF-3DDD29BC97C5}"/>
              </a:ext>
            </a:extLst>
          </p:cNvPr>
          <p:cNvSpPr/>
          <p:nvPr/>
        </p:nvSpPr>
        <p:spPr>
          <a:xfrm>
            <a:off x="8741545" y="7462886"/>
            <a:ext cx="1421090" cy="1312803"/>
          </a:xfrm>
          <a:prstGeom prst="ellipse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c4">
            <a:extLst>
              <a:ext uri="{FF2B5EF4-FFF2-40B4-BE49-F238E27FC236}">
                <a16:creationId xmlns:a16="http://schemas.microsoft.com/office/drawing/2014/main" id="{3793DC9D-3501-12D1-F3CC-3061F81C75A1}"/>
              </a:ext>
            </a:extLst>
          </p:cNvPr>
          <p:cNvSpPr/>
          <p:nvPr/>
        </p:nvSpPr>
        <p:spPr>
          <a:xfrm>
            <a:off x="11451499" y="7462886"/>
            <a:ext cx="1421090" cy="1312803"/>
          </a:xfrm>
          <a:prstGeom prst="ellipse">
            <a:avLst/>
          </a:prstGeom>
          <a:solidFill>
            <a:srgbClr val="92D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!!c5">
            <a:extLst>
              <a:ext uri="{FF2B5EF4-FFF2-40B4-BE49-F238E27FC236}">
                <a16:creationId xmlns:a16="http://schemas.microsoft.com/office/drawing/2014/main" id="{C5E02E2D-1A6F-A6C5-DDA9-151883BFA0A1}"/>
              </a:ext>
            </a:extLst>
          </p:cNvPr>
          <p:cNvSpPr/>
          <p:nvPr/>
        </p:nvSpPr>
        <p:spPr>
          <a:xfrm>
            <a:off x="14161453" y="7462886"/>
            <a:ext cx="1421090" cy="1312803"/>
          </a:xfrm>
          <a:prstGeom prst="ellipse">
            <a:avLst/>
          </a:prstGeom>
          <a:solidFill>
            <a:srgbClr val="00B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c6">
            <a:extLst>
              <a:ext uri="{FF2B5EF4-FFF2-40B4-BE49-F238E27FC236}">
                <a16:creationId xmlns:a16="http://schemas.microsoft.com/office/drawing/2014/main" id="{0319423C-144D-E3A6-3BDC-AB53F8EAEA20}"/>
              </a:ext>
            </a:extLst>
          </p:cNvPr>
          <p:cNvSpPr/>
          <p:nvPr/>
        </p:nvSpPr>
        <p:spPr>
          <a:xfrm>
            <a:off x="16871407" y="7462886"/>
            <a:ext cx="1421090" cy="1312803"/>
          </a:xfrm>
          <a:prstGeom prst="ellipse">
            <a:avLst/>
          </a:prstGeom>
          <a:solidFill>
            <a:srgbClr val="0070C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24" name="!!c7">
            <a:extLst>
              <a:ext uri="{FF2B5EF4-FFF2-40B4-BE49-F238E27FC236}">
                <a16:creationId xmlns:a16="http://schemas.microsoft.com/office/drawing/2014/main" id="{86747A5B-99C2-E7EF-55BD-04E56D53E186}"/>
              </a:ext>
            </a:extLst>
          </p:cNvPr>
          <p:cNvSpPr/>
          <p:nvPr/>
        </p:nvSpPr>
        <p:spPr>
          <a:xfrm>
            <a:off x="19581362" y="7462886"/>
            <a:ext cx="1421090" cy="1312803"/>
          </a:xfrm>
          <a:prstGeom prst="ellipse">
            <a:avLst/>
          </a:prstGeom>
          <a:solidFill>
            <a:srgbClr val="7030A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E8F3BD5-DFDF-F4C4-0CBC-2C5F92C7D068}"/>
              </a:ext>
            </a:extLst>
          </p:cNvPr>
          <p:cNvCxnSpPr>
            <a:cxnSpLocks/>
            <a:stCxn id="16" idx="0"/>
            <a:endCxn id="21" idx="0"/>
          </p:cNvCxnSpPr>
          <p:nvPr/>
        </p:nvCxnSpPr>
        <p:spPr>
          <a:xfrm rot="5400000" flipH="1" flipV="1">
            <a:off x="8097113" y="3397955"/>
            <a:ext cx="12700" cy="8129862"/>
          </a:xfrm>
          <a:prstGeom prst="curvedConnector3">
            <a:avLst>
              <a:gd name="adj1" fmla="val 9415386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8CAEC460-C1D3-637A-D274-F87B606A5963}"/>
              </a:ext>
            </a:extLst>
          </p:cNvPr>
          <p:cNvCxnSpPr>
            <a:cxnSpLocks/>
            <a:stCxn id="16" idx="0"/>
            <a:endCxn id="22" idx="0"/>
          </p:cNvCxnSpPr>
          <p:nvPr/>
        </p:nvCxnSpPr>
        <p:spPr>
          <a:xfrm rot="5400000" flipH="1" flipV="1">
            <a:off x="9452090" y="2042978"/>
            <a:ext cx="12700" cy="10839816"/>
          </a:xfrm>
          <a:prstGeom prst="curvedConnector3">
            <a:avLst>
              <a:gd name="adj1" fmla="val 11769228"/>
            </a:avLst>
          </a:prstGeom>
          <a:noFill/>
          <a:ln w="635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520FAE03-9ABD-B3E3-D936-EBA395294F42}"/>
              </a:ext>
            </a:extLst>
          </p:cNvPr>
          <p:cNvCxnSpPr>
            <a:cxnSpLocks/>
            <a:stCxn id="16" idx="0"/>
            <a:endCxn id="23" idx="0"/>
          </p:cNvCxnSpPr>
          <p:nvPr/>
        </p:nvCxnSpPr>
        <p:spPr>
          <a:xfrm rot="5400000" flipH="1" flipV="1">
            <a:off x="10807067" y="688001"/>
            <a:ext cx="12700" cy="13549770"/>
          </a:xfrm>
          <a:prstGeom prst="curvedConnector3">
            <a:avLst>
              <a:gd name="adj1" fmla="val 13153843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B858F371-3DB4-9B36-0319-C63E23DAD149}"/>
              </a:ext>
            </a:extLst>
          </p:cNvPr>
          <p:cNvCxnSpPr>
            <a:cxnSpLocks/>
            <a:stCxn id="16" idx="0"/>
            <a:endCxn id="24" idx="0"/>
          </p:cNvCxnSpPr>
          <p:nvPr/>
        </p:nvCxnSpPr>
        <p:spPr>
          <a:xfrm rot="5400000" flipH="1" flipV="1">
            <a:off x="12162044" y="-666976"/>
            <a:ext cx="12700" cy="16259725"/>
          </a:xfrm>
          <a:prstGeom prst="curvedConnector3">
            <a:avLst>
              <a:gd name="adj1" fmla="val 1412307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E83CD84E-A9DD-8642-46E9-09E699C153E4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856096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769E3054-FC31-A08D-31FF-34571152E7BA}"/>
              </a:ext>
            </a:extLst>
          </p:cNvPr>
          <p:cNvCxnSpPr>
            <a:cxnSpLocks/>
            <a:stCxn id="18" idx="0"/>
            <a:endCxn id="24" idx="0"/>
          </p:cNvCxnSpPr>
          <p:nvPr/>
        </p:nvCxnSpPr>
        <p:spPr>
          <a:xfrm rot="5400000" flipH="1" flipV="1">
            <a:off x="13517021" y="688001"/>
            <a:ext cx="12700" cy="13549771"/>
          </a:xfrm>
          <a:prstGeom prst="curvedConnector3">
            <a:avLst>
              <a:gd name="adj1" fmla="val 9439031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938E7993-D2BC-20F4-6549-560BE590A90C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10807067" y="6107909"/>
            <a:ext cx="12700" cy="2709954"/>
          </a:xfrm>
          <a:prstGeom prst="curvedConnector3">
            <a:avLst>
              <a:gd name="adj1" fmla="val 1800000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CF054697-3BCE-768F-0BB0-FDE75D1DA0AC}"/>
              </a:ext>
            </a:extLst>
          </p:cNvPr>
          <p:cNvCxnSpPr>
            <a:cxnSpLocks/>
            <a:stCxn id="20" idx="0"/>
            <a:endCxn id="22" idx="0"/>
          </p:cNvCxnSpPr>
          <p:nvPr/>
        </p:nvCxnSpPr>
        <p:spPr>
          <a:xfrm rot="5400000" flipH="1" flipV="1">
            <a:off x="12162044" y="4752932"/>
            <a:ext cx="12700" cy="5419908"/>
          </a:xfrm>
          <a:prstGeom prst="curvedConnector3">
            <a:avLst>
              <a:gd name="adj1" fmla="val 3904614"/>
            </a:avLst>
          </a:prstGeom>
          <a:noFill/>
          <a:ln w="635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1D71C8CF-97FA-8974-105B-3D9314644831}"/>
              </a:ext>
            </a:extLst>
          </p:cNvPr>
          <p:cNvCxnSpPr>
            <a:cxnSpLocks/>
            <a:stCxn id="20" idx="0"/>
            <a:endCxn id="23" idx="0"/>
          </p:cNvCxnSpPr>
          <p:nvPr/>
        </p:nvCxnSpPr>
        <p:spPr>
          <a:xfrm rot="5400000" flipH="1" flipV="1">
            <a:off x="13517021" y="3397955"/>
            <a:ext cx="12700" cy="8129862"/>
          </a:xfrm>
          <a:prstGeom prst="curvedConnector3">
            <a:avLst>
              <a:gd name="adj1" fmla="val 5566157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42A4D96A-6F97-D1ED-4B5F-2FF5C69DEE67}"/>
              </a:ext>
            </a:extLst>
          </p:cNvPr>
          <p:cNvCxnSpPr>
            <a:cxnSpLocks/>
            <a:stCxn id="21" idx="4"/>
            <a:endCxn id="23" idx="4"/>
          </p:cNvCxnSpPr>
          <p:nvPr/>
        </p:nvCxnSpPr>
        <p:spPr>
          <a:xfrm rot="16200000" flipH="1">
            <a:off x="14871998" y="6065735"/>
            <a:ext cx="12700" cy="5419908"/>
          </a:xfrm>
          <a:prstGeom prst="curvedConnector3">
            <a:avLst>
              <a:gd name="adj1" fmla="val 302263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096ECFD9-B03F-4D99-B80C-E0675CD8961E}"/>
              </a:ext>
            </a:extLst>
          </p:cNvPr>
          <p:cNvCxnSpPr>
            <a:cxnSpLocks/>
            <a:stCxn id="21" idx="4"/>
            <a:endCxn id="24" idx="4"/>
          </p:cNvCxnSpPr>
          <p:nvPr/>
        </p:nvCxnSpPr>
        <p:spPr>
          <a:xfrm rot="16200000" flipH="1">
            <a:off x="16226975" y="4710757"/>
            <a:ext cx="12700" cy="8129863"/>
          </a:xfrm>
          <a:prstGeom prst="curvedConnector3">
            <a:avLst>
              <a:gd name="adj1" fmla="val 519622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1D00BD44-B04F-CF85-2D7D-1075EEEC4AD0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6726323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3A336C9-20AC-C2E4-CEF8-4A49784E28F9}"/>
              </a:ext>
            </a:extLst>
          </p:cNvPr>
          <p:cNvSpPr/>
          <p:nvPr/>
        </p:nvSpPr>
        <p:spPr>
          <a:xfrm>
            <a:off x="2993458" y="9517589"/>
            <a:ext cx="18331441" cy="1780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D26195-1517-92B1-84F4-5D41B6896FEE}"/>
              </a:ext>
            </a:extLst>
          </p:cNvPr>
          <p:cNvCxnSpPr/>
          <p:nvPr/>
        </p:nvCxnSpPr>
        <p:spPr>
          <a:xfrm>
            <a:off x="5317958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7C8C54-BA82-E84D-BC2B-C2E0C9A9EA7C}"/>
              </a:ext>
            </a:extLst>
          </p:cNvPr>
          <p:cNvCxnSpPr/>
          <p:nvPr/>
        </p:nvCxnSpPr>
        <p:spPr>
          <a:xfrm>
            <a:off x="8055089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4E13B9-3B1D-415D-0A47-CF9F2A693908}"/>
              </a:ext>
            </a:extLst>
          </p:cNvPr>
          <p:cNvCxnSpPr/>
          <p:nvPr/>
        </p:nvCxnSpPr>
        <p:spPr>
          <a:xfrm>
            <a:off x="10792220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3A46A5-375D-6E9F-42F3-754AE7303A01}"/>
              </a:ext>
            </a:extLst>
          </p:cNvPr>
          <p:cNvCxnSpPr/>
          <p:nvPr/>
        </p:nvCxnSpPr>
        <p:spPr>
          <a:xfrm>
            <a:off x="13529351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C75C22-D561-E9DC-E346-6A89BF77DC2A}"/>
              </a:ext>
            </a:extLst>
          </p:cNvPr>
          <p:cNvCxnSpPr/>
          <p:nvPr/>
        </p:nvCxnSpPr>
        <p:spPr>
          <a:xfrm>
            <a:off x="16266482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F7AA16-3DB1-5967-F8D3-51D07E055148}"/>
              </a:ext>
            </a:extLst>
          </p:cNvPr>
          <p:cNvCxnSpPr/>
          <p:nvPr/>
        </p:nvCxnSpPr>
        <p:spPr>
          <a:xfrm>
            <a:off x="19003613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F6F6A5E-9F52-8A49-FA04-75A76AEE4BD1}"/>
              </a:ext>
            </a:extLst>
          </p:cNvPr>
          <p:cNvSpPr/>
          <p:nvPr/>
        </p:nvSpPr>
        <p:spPr>
          <a:xfrm>
            <a:off x="670566" y="9670135"/>
            <a:ext cx="1908655" cy="14755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</a:t>
            </a:r>
          </a:p>
        </p:txBody>
      </p:sp>
      <p:sp>
        <p:nvSpPr>
          <p:cNvPr id="54" name="!!a1">
            <a:extLst>
              <a:ext uri="{FF2B5EF4-FFF2-40B4-BE49-F238E27FC236}">
                <a16:creationId xmlns:a16="http://schemas.microsoft.com/office/drawing/2014/main" id="{2586E0D7-44DE-D792-C39E-C7509BF8F14E}"/>
              </a:ext>
            </a:extLst>
          </p:cNvPr>
          <p:cNvSpPr/>
          <p:nvPr/>
        </p:nvSpPr>
        <p:spPr>
          <a:xfrm>
            <a:off x="348263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41BA35A9-6E44-7FB8-EB47-8BD8E16674B4}"/>
              </a:ext>
            </a:extLst>
          </p:cNvPr>
          <p:cNvSpPr/>
          <p:nvPr/>
        </p:nvSpPr>
        <p:spPr>
          <a:xfrm>
            <a:off x="6148905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19FDBE03-12B8-878F-192B-0926CC1A6F2A}"/>
              </a:ext>
            </a:extLst>
          </p:cNvPr>
          <p:cNvSpPr/>
          <p:nvPr/>
        </p:nvSpPr>
        <p:spPr>
          <a:xfrm>
            <a:off x="881518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DB40B64C-4651-619A-FE97-BFC50E5D421F}"/>
              </a:ext>
            </a:extLst>
          </p:cNvPr>
          <p:cNvSpPr/>
          <p:nvPr/>
        </p:nvSpPr>
        <p:spPr>
          <a:xfrm>
            <a:off x="11481455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8DBE0B1-B045-08CA-D712-A4345FEBF49E}"/>
              </a:ext>
            </a:extLst>
          </p:cNvPr>
          <p:cNvSpPr/>
          <p:nvPr/>
        </p:nvSpPr>
        <p:spPr>
          <a:xfrm>
            <a:off x="1414773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cxnSp>
        <p:nvCxnSpPr>
          <p:cNvPr id="26" name="!!6">
            <a:extLst>
              <a:ext uri="{FF2B5EF4-FFF2-40B4-BE49-F238E27FC236}">
                <a16:creationId xmlns:a16="http://schemas.microsoft.com/office/drawing/2014/main" id="{B4D0A948-1386-50EE-1A7D-DB7C70A5E4E5}"/>
              </a:ext>
            </a:extLst>
          </p:cNvPr>
          <p:cNvCxnSpPr>
            <a:cxnSpLocks/>
          </p:cNvCxnSpPr>
          <p:nvPr/>
        </p:nvCxnSpPr>
        <p:spPr>
          <a:xfrm>
            <a:off x="13043837" y="3284406"/>
            <a:ext cx="8002958" cy="0"/>
          </a:xfrm>
          <a:prstGeom prst="line">
            <a:avLst/>
          </a:prstGeom>
          <a:noFill/>
          <a:ln w="127000" cap="flat" cmpd="sng">
            <a:solidFill>
              <a:srgbClr val="0070C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7">
            <a:extLst>
              <a:ext uri="{FF2B5EF4-FFF2-40B4-BE49-F238E27FC236}">
                <a16:creationId xmlns:a16="http://schemas.microsoft.com/office/drawing/2014/main" id="{20CFE7A0-9CE0-983C-FC84-A2C96752F052}"/>
              </a:ext>
            </a:extLst>
          </p:cNvPr>
          <p:cNvCxnSpPr>
            <a:cxnSpLocks/>
          </p:cNvCxnSpPr>
          <p:nvPr/>
        </p:nvCxnSpPr>
        <p:spPr>
          <a:xfrm>
            <a:off x="15245708" y="1628501"/>
            <a:ext cx="3546984" cy="16042"/>
          </a:xfrm>
          <a:prstGeom prst="line">
            <a:avLst/>
          </a:prstGeom>
          <a:noFill/>
          <a:ln w="127000" cap="flat" cmpd="sng">
            <a:solidFill>
              <a:srgbClr val="7030A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11BA44E-5092-D631-7948-64B88E511BBC}"/>
              </a:ext>
            </a:extLst>
          </p:cNvPr>
          <p:cNvSpPr/>
          <p:nvPr/>
        </p:nvSpPr>
        <p:spPr>
          <a:xfrm>
            <a:off x="16003203" y="222995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CE6D545-83C5-4F8B-62D0-93CAD20FA60C}"/>
              </a:ext>
            </a:extLst>
          </p:cNvPr>
          <p:cNvSpPr/>
          <p:nvPr/>
        </p:nvSpPr>
        <p:spPr>
          <a:xfrm>
            <a:off x="16155602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39000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A537EB5-DE1F-BAA7-2C7F-0D668E932CEF}"/>
              </a:ext>
            </a:extLst>
          </p:cNvPr>
          <p:cNvSpPr/>
          <p:nvPr/>
        </p:nvSpPr>
        <p:spPr>
          <a:xfrm>
            <a:off x="747084" y="822671"/>
            <a:ext cx="22889831" cy="647307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You are given n intervals with their start and end times. The start and end times are integers. Each class has a credit associated with it.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Schedule non-overlapping classes to maximize the total number of credits.</a:t>
            </a:r>
          </a:p>
        </p:txBody>
      </p:sp>
    </p:spTree>
    <p:extLst>
      <p:ext uri="{BB962C8B-B14F-4D97-AF65-F5344CB8AC3E}">
        <p14:creationId xmlns:p14="http://schemas.microsoft.com/office/powerpoint/2010/main" val="1913489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E909C64-095E-7BB4-C730-D87D0FB30DAC}"/>
              </a:ext>
            </a:extLst>
          </p:cNvPr>
          <p:cNvSpPr/>
          <p:nvPr/>
        </p:nvSpPr>
        <p:spPr>
          <a:xfrm>
            <a:off x="13824617" y="10131032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9144885E-08FD-A812-DE2C-856B71ED5C03}"/>
              </a:ext>
            </a:extLst>
          </p:cNvPr>
          <p:cNvSpPr/>
          <p:nvPr/>
        </p:nvSpPr>
        <p:spPr>
          <a:xfrm>
            <a:off x="13776271" y="10010653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0D9FEDA-AD3E-2EAA-15A4-A71BFAF44F37}"/>
              </a:ext>
            </a:extLst>
          </p:cNvPr>
          <p:cNvSpPr/>
          <p:nvPr/>
        </p:nvSpPr>
        <p:spPr>
          <a:xfrm>
            <a:off x="11350953" y="10010653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1B933C6-5DFA-826F-C6B5-F4380533CD35}"/>
              </a:ext>
            </a:extLst>
          </p:cNvPr>
          <p:cNvSpPr/>
          <p:nvPr/>
        </p:nvSpPr>
        <p:spPr>
          <a:xfrm>
            <a:off x="11284505" y="10059646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263541" y="1644543"/>
            <a:ext cx="3537284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!!2">
            <a:extLst>
              <a:ext uri="{FF2B5EF4-FFF2-40B4-BE49-F238E27FC236}">
                <a16:creationId xmlns:a16="http://schemas.microsoft.com/office/drawing/2014/main" id="{1677E3B3-CFBB-8396-68D6-DC3AF6FEEE0D}"/>
              </a:ext>
            </a:extLst>
          </p:cNvPr>
          <p:cNvCxnSpPr>
            <a:cxnSpLocks/>
          </p:cNvCxnSpPr>
          <p:nvPr/>
        </p:nvCxnSpPr>
        <p:spPr>
          <a:xfrm>
            <a:off x="2993458" y="3284406"/>
            <a:ext cx="6416842" cy="0"/>
          </a:xfrm>
          <a:prstGeom prst="line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4">
            <a:extLst>
              <a:ext uri="{FF2B5EF4-FFF2-40B4-BE49-F238E27FC236}">
                <a16:creationId xmlns:a16="http://schemas.microsoft.com/office/drawing/2014/main" id="{A58FB4BB-2C94-A61F-40E4-07AF01ED1D56}"/>
              </a:ext>
            </a:extLst>
          </p:cNvPr>
          <p:cNvCxnSpPr>
            <a:cxnSpLocks/>
          </p:cNvCxnSpPr>
          <p:nvPr/>
        </p:nvCxnSpPr>
        <p:spPr>
          <a:xfrm>
            <a:off x="7372951" y="1628501"/>
            <a:ext cx="5670885" cy="0"/>
          </a:xfrm>
          <a:prstGeom prst="line">
            <a:avLst/>
          </a:prstGeom>
          <a:noFill/>
          <a:ln w="127000" cap="flat" cmpd="sng">
            <a:solidFill>
              <a:srgbClr val="92D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EBE35241-A317-8ADF-F7DA-36577C8CA198}"/>
              </a:ext>
            </a:extLst>
          </p:cNvPr>
          <p:cNvCxnSpPr>
            <a:cxnSpLocks/>
          </p:cNvCxnSpPr>
          <p:nvPr/>
        </p:nvCxnSpPr>
        <p:spPr>
          <a:xfrm>
            <a:off x="3723374" y="4940311"/>
            <a:ext cx="357441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5">
            <a:extLst>
              <a:ext uri="{FF2B5EF4-FFF2-40B4-BE49-F238E27FC236}">
                <a16:creationId xmlns:a16="http://schemas.microsoft.com/office/drawing/2014/main" id="{B2BD145F-1440-5164-7B15-8738C3EA59A3}"/>
              </a:ext>
            </a:extLst>
          </p:cNvPr>
          <p:cNvCxnSpPr>
            <a:cxnSpLocks/>
          </p:cNvCxnSpPr>
          <p:nvPr/>
        </p:nvCxnSpPr>
        <p:spPr>
          <a:xfrm>
            <a:off x="8759849" y="4896475"/>
            <a:ext cx="10032844" cy="0"/>
          </a:xfrm>
          <a:prstGeom prst="line">
            <a:avLst/>
          </a:prstGeom>
          <a:noFill/>
          <a:ln w="127000" cap="flat" cmpd="sng">
            <a:solidFill>
              <a:srgbClr val="00B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6">
            <a:extLst>
              <a:ext uri="{FF2B5EF4-FFF2-40B4-BE49-F238E27FC236}">
                <a16:creationId xmlns:a16="http://schemas.microsoft.com/office/drawing/2014/main" id="{FDA6EB29-45C1-18DC-B2FC-D7C244AF9F5D}"/>
              </a:ext>
            </a:extLst>
          </p:cNvPr>
          <p:cNvCxnSpPr>
            <a:cxnSpLocks/>
          </p:cNvCxnSpPr>
          <p:nvPr/>
        </p:nvCxnSpPr>
        <p:spPr>
          <a:xfrm>
            <a:off x="13043837" y="3284406"/>
            <a:ext cx="8002958" cy="0"/>
          </a:xfrm>
          <a:prstGeom prst="line">
            <a:avLst/>
          </a:prstGeom>
          <a:noFill/>
          <a:ln w="127000" cap="flat" cmpd="sng">
            <a:solidFill>
              <a:srgbClr val="0070C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729436" y="551352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321637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D64ECB-D446-4ACB-EA1B-D89FE89C7C72}"/>
              </a:ext>
            </a:extLst>
          </p:cNvPr>
          <p:cNvSpPr/>
          <p:nvPr/>
        </p:nvSpPr>
        <p:spPr>
          <a:xfrm>
            <a:off x="4379733" y="221638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B862CF-CE3E-BC9C-1F57-C1FD2EE9EBA2}"/>
              </a:ext>
            </a:extLst>
          </p:cNvPr>
          <p:cNvSpPr/>
          <p:nvPr/>
        </p:nvSpPr>
        <p:spPr>
          <a:xfrm>
            <a:off x="5491333" y="385060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3494A3-10B3-AB0B-7960-BB389AC9CF15}"/>
              </a:ext>
            </a:extLst>
          </p:cNvPr>
          <p:cNvSpPr/>
          <p:nvPr/>
        </p:nvSpPr>
        <p:spPr>
          <a:xfrm>
            <a:off x="9231019" y="53166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667655C-BACB-122F-8D39-E25E51A802E2}"/>
              </a:ext>
            </a:extLst>
          </p:cNvPr>
          <p:cNvSpPr/>
          <p:nvPr/>
        </p:nvSpPr>
        <p:spPr>
          <a:xfrm>
            <a:off x="12815773" y="389785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1378A7D-3F5B-FC93-A80A-0C12A76622F1}"/>
              </a:ext>
            </a:extLst>
          </p:cNvPr>
          <p:cNvSpPr/>
          <p:nvPr/>
        </p:nvSpPr>
        <p:spPr>
          <a:xfrm>
            <a:off x="16003203" y="222995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c1">
            <a:extLst>
              <a:ext uri="{FF2B5EF4-FFF2-40B4-BE49-F238E27FC236}">
                <a16:creationId xmlns:a16="http://schemas.microsoft.com/office/drawing/2014/main" id="{A0A4D6B1-3A0E-D2ED-3A1A-40AE099CCE5E}"/>
              </a:ext>
            </a:extLst>
          </p:cNvPr>
          <p:cNvSpPr/>
          <p:nvPr/>
        </p:nvSpPr>
        <p:spPr>
          <a:xfrm>
            <a:off x="3321637" y="7462886"/>
            <a:ext cx="1421090" cy="1312803"/>
          </a:xfrm>
          <a:prstGeom prst="ellipse">
            <a:avLst/>
          </a:prstGeom>
          <a:solidFill>
            <a:srgbClr val="C0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c2">
            <a:extLst>
              <a:ext uri="{FF2B5EF4-FFF2-40B4-BE49-F238E27FC236}">
                <a16:creationId xmlns:a16="http://schemas.microsoft.com/office/drawing/2014/main" id="{26DCC369-BD7C-67AF-EF62-F5FF511ECF04}"/>
              </a:ext>
            </a:extLst>
          </p:cNvPr>
          <p:cNvSpPr/>
          <p:nvPr/>
        </p:nvSpPr>
        <p:spPr>
          <a:xfrm>
            <a:off x="6031591" y="7462886"/>
            <a:ext cx="1421090" cy="1312803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0" name="!!c3">
            <a:extLst>
              <a:ext uri="{FF2B5EF4-FFF2-40B4-BE49-F238E27FC236}">
                <a16:creationId xmlns:a16="http://schemas.microsoft.com/office/drawing/2014/main" id="{1ACDE055-7681-3098-01FF-3DDD29BC97C5}"/>
              </a:ext>
            </a:extLst>
          </p:cNvPr>
          <p:cNvSpPr/>
          <p:nvPr/>
        </p:nvSpPr>
        <p:spPr>
          <a:xfrm>
            <a:off x="8741545" y="7462886"/>
            <a:ext cx="1421090" cy="1312803"/>
          </a:xfrm>
          <a:prstGeom prst="ellipse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c4">
            <a:extLst>
              <a:ext uri="{FF2B5EF4-FFF2-40B4-BE49-F238E27FC236}">
                <a16:creationId xmlns:a16="http://schemas.microsoft.com/office/drawing/2014/main" id="{3793DC9D-3501-12D1-F3CC-3061F81C75A1}"/>
              </a:ext>
            </a:extLst>
          </p:cNvPr>
          <p:cNvSpPr/>
          <p:nvPr/>
        </p:nvSpPr>
        <p:spPr>
          <a:xfrm>
            <a:off x="11451499" y="7462886"/>
            <a:ext cx="1421090" cy="1312803"/>
          </a:xfrm>
          <a:prstGeom prst="ellipse">
            <a:avLst/>
          </a:prstGeom>
          <a:solidFill>
            <a:srgbClr val="92D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!!c5">
            <a:extLst>
              <a:ext uri="{FF2B5EF4-FFF2-40B4-BE49-F238E27FC236}">
                <a16:creationId xmlns:a16="http://schemas.microsoft.com/office/drawing/2014/main" id="{C5E02E2D-1A6F-A6C5-DDA9-151883BFA0A1}"/>
              </a:ext>
            </a:extLst>
          </p:cNvPr>
          <p:cNvSpPr/>
          <p:nvPr/>
        </p:nvSpPr>
        <p:spPr>
          <a:xfrm>
            <a:off x="14161453" y="7462886"/>
            <a:ext cx="1421090" cy="1312803"/>
          </a:xfrm>
          <a:prstGeom prst="ellipse">
            <a:avLst/>
          </a:prstGeom>
          <a:solidFill>
            <a:srgbClr val="00B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c6">
            <a:extLst>
              <a:ext uri="{FF2B5EF4-FFF2-40B4-BE49-F238E27FC236}">
                <a16:creationId xmlns:a16="http://schemas.microsoft.com/office/drawing/2014/main" id="{0319423C-144D-E3A6-3BDC-AB53F8EAEA20}"/>
              </a:ext>
            </a:extLst>
          </p:cNvPr>
          <p:cNvSpPr/>
          <p:nvPr/>
        </p:nvSpPr>
        <p:spPr>
          <a:xfrm>
            <a:off x="16871407" y="7462886"/>
            <a:ext cx="1421090" cy="1312803"/>
          </a:xfrm>
          <a:prstGeom prst="ellipse">
            <a:avLst/>
          </a:prstGeom>
          <a:solidFill>
            <a:srgbClr val="0070C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24" name="!!c7">
            <a:extLst>
              <a:ext uri="{FF2B5EF4-FFF2-40B4-BE49-F238E27FC236}">
                <a16:creationId xmlns:a16="http://schemas.microsoft.com/office/drawing/2014/main" id="{86747A5B-99C2-E7EF-55BD-04E56D53E186}"/>
              </a:ext>
            </a:extLst>
          </p:cNvPr>
          <p:cNvSpPr/>
          <p:nvPr/>
        </p:nvSpPr>
        <p:spPr>
          <a:xfrm>
            <a:off x="19581362" y="7462886"/>
            <a:ext cx="1421090" cy="1312803"/>
          </a:xfrm>
          <a:prstGeom prst="ellipse">
            <a:avLst/>
          </a:prstGeom>
          <a:solidFill>
            <a:srgbClr val="7030A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E8F3BD5-DFDF-F4C4-0CBC-2C5F92C7D068}"/>
              </a:ext>
            </a:extLst>
          </p:cNvPr>
          <p:cNvCxnSpPr>
            <a:cxnSpLocks/>
            <a:stCxn id="16" idx="0"/>
            <a:endCxn id="21" idx="0"/>
          </p:cNvCxnSpPr>
          <p:nvPr/>
        </p:nvCxnSpPr>
        <p:spPr>
          <a:xfrm rot="5400000" flipH="1" flipV="1">
            <a:off x="8097113" y="3397955"/>
            <a:ext cx="12700" cy="8129862"/>
          </a:xfrm>
          <a:prstGeom prst="curvedConnector3">
            <a:avLst>
              <a:gd name="adj1" fmla="val 9415386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8CAEC460-C1D3-637A-D274-F87B606A5963}"/>
              </a:ext>
            </a:extLst>
          </p:cNvPr>
          <p:cNvCxnSpPr>
            <a:cxnSpLocks/>
            <a:stCxn id="16" idx="0"/>
            <a:endCxn id="22" idx="0"/>
          </p:cNvCxnSpPr>
          <p:nvPr/>
        </p:nvCxnSpPr>
        <p:spPr>
          <a:xfrm rot="5400000" flipH="1" flipV="1">
            <a:off x="9452090" y="2042978"/>
            <a:ext cx="12700" cy="10839816"/>
          </a:xfrm>
          <a:prstGeom prst="curvedConnector3">
            <a:avLst>
              <a:gd name="adj1" fmla="val 11769228"/>
            </a:avLst>
          </a:prstGeom>
          <a:noFill/>
          <a:ln w="63500" cap="flat">
            <a:solidFill>
              <a:schemeClr val="tx1"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520FAE03-9ABD-B3E3-D936-EBA395294F42}"/>
              </a:ext>
            </a:extLst>
          </p:cNvPr>
          <p:cNvCxnSpPr>
            <a:cxnSpLocks/>
            <a:stCxn id="16" idx="0"/>
            <a:endCxn id="23" idx="0"/>
          </p:cNvCxnSpPr>
          <p:nvPr/>
        </p:nvCxnSpPr>
        <p:spPr>
          <a:xfrm rot="5400000" flipH="1" flipV="1">
            <a:off x="10807067" y="688001"/>
            <a:ext cx="12700" cy="13549770"/>
          </a:xfrm>
          <a:prstGeom prst="curvedConnector3">
            <a:avLst>
              <a:gd name="adj1" fmla="val 13153843"/>
            </a:avLst>
          </a:prstGeom>
          <a:noFill/>
          <a:ln w="635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B858F371-3DB4-9B36-0319-C63E23DAD149}"/>
              </a:ext>
            </a:extLst>
          </p:cNvPr>
          <p:cNvCxnSpPr>
            <a:cxnSpLocks/>
            <a:stCxn id="16" idx="0"/>
            <a:endCxn id="24" idx="0"/>
          </p:cNvCxnSpPr>
          <p:nvPr/>
        </p:nvCxnSpPr>
        <p:spPr>
          <a:xfrm rot="5400000" flipH="1" flipV="1">
            <a:off x="12162044" y="-666976"/>
            <a:ext cx="12700" cy="16259725"/>
          </a:xfrm>
          <a:prstGeom prst="curvedConnector3">
            <a:avLst>
              <a:gd name="adj1" fmla="val 1412307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E83CD84E-A9DD-8642-46E9-09E699C153E4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8560969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769E3054-FC31-A08D-31FF-34571152E7BA}"/>
              </a:ext>
            </a:extLst>
          </p:cNvPr>
          <p:cNvCxnSpPr>
            <a:cxnSpLocks/>
            <a:stCxn id="18" idx="0"/>
            <a:endCxn id="24" idx="0"/>
          </p:cNvCxnSpPr>
          <p:nvPr/>
        </p:nvCxnSpPr>
        <p:spPr>
          <a:xfrm rot="5400000" flipH="1" flipV="1">
            <a:off x="13517021" y="688001"/>
            <a:ext cx="12700" cy="13549771"/>
          </a:xfrm>
          <a:prstGeom prst="curvedConnector3">
            <a:avLst>
              <a:gd name="adj1" fmla="val 9439031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938E7993-D2BC-20F4-6549-560BE590A90C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10807067" y="6107909"/>
            <a:ext cx="12700" cy="2709954"/>
          </a:xfrm>
          <a:prstGeom prst="curvedConnector3">
            <a:avLst>
              <a:gd name="adj1" fmla="val 1800000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CF054697-3BCE-768F-0BB0-FDE75D1DA0AC}"/>
              </a:ext>
            </a:extLst>
          </p:cNvPr>
          <p:cNvCxnSpPr>
            <a:cxnSpLocks/>
            <a:stCxn id="20" idx="0"/>
            <a:endCxn id="22" idx="0"/>
          </p:cNvCxnSpPr>
          <p:nvPr/>
        </p:nvCxnSpPr>
        <p:spPr>
          <a:xfrm rot="5400000" flipH="1" flipV="1">
            <a:off x="12162044" y="4752932"/>
            <a:ext cx="12700" cy="5419908"/>
          </a:xfrm>
          <a:prstGeom prst="curvedConnector3">
            <a:avLst>
              <a:gd name="adj1" fmla="val 3904614"/>
            </a:avLst>
          </a:prstGeom>
          <a:noFill/>
          <a:ln w="63500" cap="flat">
            <a:solidFill>
              <a:schemeClr val="tx1"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1D71C8CF-97FA-8974-105B-3D9314644831}"/>
              </a:ext>
            </a:extLst>
          </p:cNvPr>
          <p:cNvCxnSpPr>
            <a:cxnSpLocks/>
            <a:stCxn id="20" idx="0"/>
            <a:endCxn id="23" idx="0"/>
          </p:cNvCxnSpPr>
          <p:nvPr/>
        </p:nvCxnSpPr>
        <p:spPr>
          <a:xfrm rot="5400000" flipH="1" flipV="1">
            <a:off x="13517021" y="3397955"/>
            <a:ext cx="12700" cy="8129862"/>
          </a:xfrm>
          <a:prstGeom prst="curvedConnector3">
            <a:avLst>
              <a:gd name="adj1" fmla="val 5566157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42A4D96A-6F97-D1ED-4B5F-2FF5C69DEE67}"/>
              </a:ext>
            </a:extLst>
          </p:cNvPr>
          <p:cNvCxnSpPr>
            <a:cxnSpLocks/>
            <a:stCxn id="21" idx="4"/>
            <a:endCxn id="23" idx="4"/>
          </p:cNvCxnSpPr>
          <p:nvPr/>
        </p:nvCxnSpPr>
        <p:spPr>
          <a:xfrm rot="16200000" flipH="1">
            <a:off x="14871998" y="6065735"/>
            <a:ext cx="12700" cy="5419908"/>
          </a:xfrm>
          <a:prstGeom prst="curvedConnector3">
            <a:avLst>
              <a:gd name="adj1" fmla="val 302263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096ECFD9-B03F-4D99-B80C-E0675CD8961E}"/>
              </a:ext>
            </a:extLst>
          </p:cNvPr>
          <p:cNvCxnSpPr>
            <a:cxnSpLocks/>
            <a:stCxn id="21" idx="4"/>
            <a:endCxn id="24" idx="4"/>
          </p:cNvCxnSpPr>
          <p:nvPr/>
        </p:nvCxnSpPr>
        <p:spPr>
          <a:xfrm rot="16200000" flipH="1">
            <a:off x="16226975" y="4710757"/>
            <a:ext cx="12700" cy="8129863"/>
          </a:xfrm>
          <a:prstGeom prst="curvedConnector3">
            <a:avLst>
              <a:gd name="adj1" fmla="val 519622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1D00BD44-B04F-CF85-2D7D-1075EEEC4AD0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6726323"/>
            </a:avLst>
          </a:prstGeom>
          <a:noFill/>
          <a:ln w="635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3A336C9-20AC-C2E4-CEF8-4A49784E28F9}"/>
              </a:ext>
            </a:extLst>
          </p:cNvPr>
          <p:cNvSpPr/>
          <p:nvPr/>
        </p:nvSpPr>
        <p:spPr>
          <a:xfrm>
            <a:off x="2993458" y="9517589"/>
            <a:ext cx="18331441" cy="1780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D26195-1517-92B1-84F4-5D41B6896FEE}"/>
              </a:ext>
            </a:extLst>
          </p:cNvPr>
          <p:cNvCxnSpPr/>
          <p:nvPr/>
        </p:nvCxnSpPr>
        <p:spPr>
          <a:xfrm>
            <a:off x="5317958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7C8C54-BA82-E84D-BC2B-C2E0C9A9EA7C}"/>
              </a:ext>
            </a:extLst>
          </p:cNvPr>
          <p:cNvCxnSpPr/>
          <p:nvPr/>
        </p:nvCxnSpPr>
        <p:spPr>
          <a:xfrm>
            <a:off x="8055089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4E13B9-3B1D-415D-0A47-CF9F2A693908}"/>
              </a:ext>
            </a:extLst>
          </p:cNvPr>
          <p:cNvCxnSpPr/>
          <p:nvPr/>
        </p:nvCxnSpPr>
        <p:spPr>
          <a:xfrm>
            <a:off x="10792220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3A46A5-375D-6E9F-42F3-754AE7303A01}"/>
              </a:ext>
            </a:extLst>
          </p:cNvPr>
          <p:cNvCxnSpPr/>
          <p:nvPr/>
        </p:nvCxnSpPr>
        <p:spPr>
          <a:xfrm>
            <a:off x="13529351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C75C22-D561-E9DC-E346-6A89BF77DC2A}"/>
              </a:ext>
            </a:extLst>
          </p:cNvPr>
          <p:cNvCxnSpPr/>
          <p:nvPr/>
        </p:nvCxnSpPr>
        <p:spPr>
          <a:xfrm>
            <a:off x="16266482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F7AA16-3DB1-5967-F8D3-51D07E055148}"/>
              </a:ext>
            </a:extLst>
          </p:cNvPr>
          <p:cNvCxnSpPr/>
          <p:nvPr/>
        </p:nvCxnSpPr>
        <p:spPr>
          <a:xfrm>
            <a:off x="19003613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F6F6A5E-9F52-8A49-FA04-75A76AEE4BD1}"/>
              </a:ext>
            </a:extLst>
          </p:cNvPr>
          <p:cNvSpPr/>
          <p:nvPr/>
        </p:nvSpPr>
        <p:spPr>
          <a:xfrm>
            <a:off x="670566" y="9670135"/>
            <a:ext cx="1908655" cy="14755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</a:t>
            </a:r>
          </a:p>
        </p:txBody>
      </p:sp>
      <p:sp>
        <p:nvSpPr>
          <p:cNvPr id="50" name="!!a1">
            <a:extLst>
              <a:ext uri="{FF2B5EF4-FFF2-40B4-BE49-F238E27FC236}">
                <a16:creationId xmlns:a16="http://schemas.microsoft.com/office/drawing/2014/main" id="{879D2433-C9F3-8616-991C-A47C326EB002}"/>
              </a:ext>
            </a:extLst>
          </p:cNvPr>
          <p:cNvSpPr/>
          <p:nvPr/>
        </p:nvSpPr>
        <p:spPr>
          <a:xfrm>
            <a:off x="348263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BD893B5E-7EDC-7D20-4A14-25D979D99A74}"/>
              </a:ext>
            </a:extLst>
          </p:cNvPr>
          <p:cNvSpPr/>
          <p:nvPr/>
        </p:nvSpPr>
        <p:spPr>
          <a:xfrm>
            <a:off x="6148905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BA54871-4CA5-34F7-919A-7FBF181B9B5D}"/>
              </a:ext>
            </a:extLst>
          </p:cNvPr>
          <p:cNvSpPr/>
          <p:nvPr/>
        </p:nvSpPr>
        <p:spPr>
          <a:xfrm>
            <a:off x="881518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785B532-10B4-4577-658D-62F97BEA084D}"/>
              </a:ext>
            </a:extLst>
          </p:cNvPr>
          <p:cNvSpPr/>
          <p:nvPr/>
        </p:nvSpPr>
        <p:spPr>
          <a:xfrm>
            <a:off x="11481455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29664430-AE0C-323D-8B3F-2DD6719ED71F}"/>
              </a:ext>
            </a:extLst>
          </p:cNvPr>
          <p:cNvSpPr/>
          <p:nvPr/>
        </p:nvSpPr>
        <p:spPr>
          <a:xfrm>
            <a:off x="1414773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4A0164BE-7476-2641-113B-FA09FB864EA2}"/>
              </a:ext>
            </a:extLst>
          </p:cNvPr>
          <p:cNvSpPr/>
          <p:nvPr/>
        </p:nvSpPr>
        <p:spPr>
          <a:xfrm>
            <a:off x="16814005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cxnSp>
        <p:nvCxnSpPr>
          <p:cNvPr id="26" name="!!7">
            <a:extLst>
              <a:ext uri="{FF2B5EF4-FFF2-40B4-BE49-F238E27FC236}">
                <a16:creationId xmlns:a16="http://schemas.microsoft.com/office/drawing/2014/main" id="{C52B12AD-CDB5-0B31-C2B7-9113D029DCE0}"/>
              </a:ext>
            </a:extLst>
          </p:cNvPr>
          <p:cNvCxnSpPr>
            <a:cxnSpLocks/>
          </p:cNvCxnSpPr>
          <p:nvPr/>
        </p:nvCxnSpPr>
        <p:spPr>
          <a:xfrm>
            <a:off x="15245708" y="1628501"/>
            <a:ext cx="3546984" cy="16042"/>
          </a:xfrm>
          <a:prstGeom prst="line">
            <a:avLst/>
          </a:prstGeom>
          <a:noFill/>
          <a:ln w="127000" cap="flat" cmpd="sng">
            <a:solidFill>
              <a:srgbClr val="7030A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DBB43C9-F3FB-6615-6855-E99A9D34AA11}"/>
              </a:ext>
            </a:extLst>
          </p:cNvPr>
          <p:cNvSpPr/>
          <p:nvPr/>
        </p:nvSpPr>
        <p:spPr>
          <a:xfrm>
            <a:off x="16155602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98667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E909C64-095E-7BB4-C730-D87D0FB30DAC}"/>
              </a:ext>
            </a:extLst>
          </p:cNvPr>
          <p:cNvSpPr/>
          <p:nvPr/>
        </p:nvSpPr>
        <p:spPr>
          <a:xfrm>
            <a:off x="13824617" y="10131032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9144885E-08FD-A812-DE2C-856B71ED5C03}"/>
              </a:ext>
            </a:extLst>
          </p:cNvPr>
          <p:cNvSpPr/>
          <p:nvPr/>
        </p:nvSpPr>
        <p:spPr>
          <a:xfrm>
            <a:off x="13776271" y="10010653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0D9FEDA-AD3E-2EAA-15A4-A71BFAF44F37}"/>
              </a:ext>
            </a:extLst>
          </p:cNvPr>
          <p:cNvSpPr/>
          <p:nvPr/>
        </p:nvSpPr>
        <p:spPr>
          <a:xfrm>
            <a:off x="11350953" y="10010653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1B933C6-5DFA-826F-C6B5-F4380533CD35}"/>
              </a:ext>
            </a:extLst>
          </p:cNvPr>
          <p:cNvSpPr/>
          <p:nvPr/>
        </p:nvSpPr>
        <p:spPr>
          <a:xfrm>
            <a:off x="11284505" y="10059646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263541" y="1644543"/>
            <a:ext cx="3537284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!!2">
            <a:extLst>
              <a:ext uri="{FF2B5EF4-FFF2-40B4-BE49-F238E27FC236}">
                <a16:creationId xmlns:a16="http://schemas.microsoft.com/office/drawing/2014/main" id="{1677E3B3-CFBB-8396-68D6-DC3AF6FEEE0D}"/>
              </a:ext>
            </a:extLst>
          </p:cNvPr>
          <p:cNvCxnSpPr>
            <a:cxnSpLocks/>
          </p:cNvCxnSpPr>
          <p:nvPr/>
        </p:nvCxnSpPr>
        <p:spPr>
          <a:xfrm>
            <a:off x="2993458" y="3284406"/>
            <a:ext cx="6416842" cy="0"/>
          </a:xfrm>
          <a:prstGeom prst="line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4">
            <a:extLst>
              <a:ext uri="{FF2B5EF4-FFF2-40B4-BE49-F238E27FC236}">
                <a16:creationId xmlns:a16="http://schemas.microsoft.com/office/drawing/2014/main" id="{A58FB4BB-2C94-A61F-40E4-07AF01ED1D56}"/>
              </a:ext>
            </a:extLst>
          </p:cNvPr>
          <p:cNvCxnSpPr>
            <a:cxnSpLocks/>
          </p:cNvCxnSpPr>
          <p:nvPr/>
        </p:nvCxnSpPr>
        <p:spPr>
          <a:xfrm>
            <a:off x="7372951" y="1628501"/>
            <a:ext cx="5670885" cy="0"/>
          </a:xfrm>
          <a:prstGeom prst="line">
            <a:avLst/>
          </a:prstGeom>
          <a:noFill/>
          <a:ln w="127000" cap="flat" cmpd="sng">
            <a:solidFill>
              <a:srgbClr val="92D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EBE35241-A317-8ADF-F7DA-36577C8CA198}"/>
              </a:ext>
            </a:extLst>
          </p:cNvPr>
          <p:cNvCxnSpPr>
            <a:cxnSpLocks/>
          </p:cNvCxnSpPr>
          <p:nvPr/>
        </p:nvCxnSpPr>
        <p:spPr>
          <a:xfrm>
            <a:off x="3723374" y="4940311"/>
            <a:ext cx="357441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5">
            <a:extLst>
              <a:ext uri="{FF2B5EF4-FFF2-40B4-BE49-F238E27FC236}">
                <a16:creationId xmlns:a16="http://schemas.microsoft.com/office/drawing/2014/main" id="{B2BD145F-1440-5164-7B15-8738C3EA59A3}"/>
              </a:ext>
            </a:extLst>
          </p:cNvPr>
          <p:cNvCxnSpPr>
            <a:cxnSpLocks/>
          </p:cNvCxnSpPr>
          <p:nvPr/>
        </p:nvCxnSpPr>
        <p:spPr>
          <a:xfrm>
            <a:off x="8759849" y="4896475"/>
            <a:ext cx="10032844" cy="0"/>
          </a:xfrm>
          <a:prstGeom prst="line">
            <a:avLst/>
          </a:prstGeom>
          <a:noFill/>
          <a:ln w="127000" cap="flat" cmpd="sng">
            <a:solidFill>
              <a:srgbClr val="00B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6">
            <a:extLst>
              <a:ext uri="{FF2B5EF4-FFF2-40B4-BE49-F238E27FC236}">
                <a16:creationId xmlns:a16="http://schemas.microsoft.com/office/drawing/2014/main" id="{FDA6EB29-45C1-18DC-B2FC-D7C244AF9F5D}"/>
              </a:ext>
            </a:extLst>
          </p:cNvPr>
          <p:cNvCxnSpPr>
            <a:cxnSpLocks/>
          </p:cNvCxnSpPr>
          <p:nvPr/>
        </p:nvCxnSpPr>
        <p:spPr>
          <a:xfrm>
            <a:off x="13043837" y="3284406"/>
            <a:ext cx="8002958" cy="0"/>
          </a:xfrm>
          <a:prstGeom prst="line">
            <a:avLst/>
          </a:prstGeom>
          <a:noFill/>
          <a:ln w="127000" cap="flat" cmpd="sng">
            <a:solidFill>
              <a:srgbClr val="0070C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7">
            <a:extLst>
              <a:ext uri="{FF2B5EF4-FFF2-40B4-BE49-F238E27FC236}">
                <a16:creationId xmlns:a16="http://schemas.microsoft.com/office/drawing/2014/main" id="{59FA64DA-38E0-0580-38C1-5CA00260CBF3}"/>
              </a:ext>
            </a:extLst>
          </p:cNvPr>
          <p:cNvCxnSpPr>
            <a:cxnSpLocks/>
          </p:cNvCxnSpPr>
          <p:nvPr/>
        </p:nvCxnSpPr>
        <p:spPr>
          <a:xfrm>
            <a:off x="15245708" y="1628501"/>
            <a:ext cx="3546984" cy="16042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729436" y="551352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321637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D64ECB-D446-4ACB-EA1B-D89FE89C7C72}"/>
              </a:ext>
            </a:extLst>
          </p:cNvPr>
          <p:cNvSpPr/>
          <p:nvPr/>
        </p:nvSpPr>
        <p:spPr>
          <a:xfrm>
            <a:off x="4379733" y="221638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B862CF-CE3E-BC9C-1F57-C1FD2EE9EBA2}"/>
              </a:ext>
            </a:extLst>
          </p:cNvPr>
          <p:cNvSpPr/>
          <p:nvPr/>
        </p:nvSpPr>
        <p:spPr>
          <a:xfrm>
            <a:off x="5491333" y="385060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3494A3-10B3-AB0B-7960-BB389AC9CF15}"/>
              </a:ext>
            </a:extLst>
          </p:cNvPr>
          <p:cNvSpPr/>
          <p:nvPr/>
        </p:nvSpPr>
        <p:spPr>
          <a:xfrm>
            <a:off x="9231019" y="53166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667655C-BACB-122F-8D39-E25E51A802E2}"/>
              </a:ext>
            </a:extLst>
          </p:cNvPr>
          <p:cNvSpPr/>
          <p:nvPr/>
        </p:nvSpPr>
        <p:spPr>
          <a:xfrm>
            <a:off x="12815773" y="389785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1378A7D-3F5B-FC93-A80A-0C12A76622F1}"/>
              </a:ext>
            </a:extLst>
          </p:cNvPr>
          <p:cNvSpPr/>
          <p:nvPr/>
        </p:nvSpPr>
        <p:spPr>
          <a:xfrm>
            <a:off x="16003203" y="222995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587F37-D359-E3D7-5A89-606256DB3876}"/>
              </a:ext>
            </a:extLst>
          </p:cNvPr>
          <p:cNvSpPr/>
          <p:nvPr/>
        </p:nvSpPr>
        <p:spPr>
          <a:xfrm>
            <a:off x="16155602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c1">
            <a:extLst>
              <a:ext uri="{FF2B5EF4-FFF2-40B4-BE49-F238E27FC236}">
                <a16:creationId xmlns:a16="http://schemas.microsoft.com/office/drawing/2014/main" id="{A0A4D6B1-3A0E-D2ED-3A1A-40AE099CCE5E}"/>
              </a:ext>
            </a:extLst>
          </p:cNvPr>
          <p:cNvSpPr/>
          <p:nvPr/>
        </p:nvSpPr>
        <p:spPr>
          <a:xfrm>
            <a:off x="3321637" y="7462886"/>
            <a:ext cx="1421090" cy="1312803"/>
          </a:xfrm>
          <a:prstGeom prst="ellipse">
            <a:avLst/>
          </a:prstGeom>
          <a:solidFill>
            <a:srgbClr val="C0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c2">
            <a:extLst>
              <a:ext uri="{FF2B5EF4-FFF2-40B4-BE49-F238E27FC236}">
                <a16:creationId xmlns:a16="http://schemas.microsoft.com/office/drawing/2014/main" id="{26DCC369-BD7C-67AF-EF62-F5FF511ECF04}"/>
              </a:ext>
            </a:extLst>
          </p:cNvPr>
          <p:cNvSpPr/>
          <p:nvPr/>
        </p:nvSpPr>
        <p:spPr>
          <a:xfrm>
            <a:off x="6031591" y="7462886"/>
            <a:ext cx="1421090" cy="1312803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0" name="!!c3">
            <a:extLst>
              <a:ext uri="{FF2B5EF4-FFF2-40B4-BE49-F238E27FC236}">
                <a16:creationId xmlns:a16="http://schemas.microsoft.com/office/drawing/2014/main" id="{1ACDE055-7681-3098-01FF-3DDD29BC97C5}"/>
              </a:ext>
            </a:extLst>
          </p:cNvPr>
          <p:cNvSpPr/>
          <p:nvPr/>
        </p:nvSpPr>
        <p:spPr>
          <a:xfrm>
            <a:off x="8741545" y="7462886"/>
            <a:ext cx="1421090" cy="1312803"/>
          </a:xfrm>
          <a:prstGeom prst="ellipse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c4">
            <a:extLst>
              <a:ext uri="{FF2B5EF4-FFF2-40B4-BE49-F238E27FC236}">
                <a16:creationId xmlns:a16="http://schemas.microsoft.com/office/drawing/2014/main" id="{3793DC9D-3501-12D1-F3CC-3061F81C75A1}"/>
              </a:ext>
            </a:extLst>
          </p:cNvPr>
          <p:cNvSpPr/>
          <p:nvPr/>
        </p:nvSpPr>
        <p:spPr>
          <a:xfrm>
            <a:off x="11451499" y="7462886"/>
            <a:ext cx="1421090" cy="1312803"/>
          </a:xfrm>
          <a:prstGeom prst="ellipse">
            <a:avLst/>
          </a:prstGeom>
          <a:solidFill>
            <a:srgbClr val="92D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!!c5">
            <a:extLst>
              <a:ext uri="{FF2B5EF4-FFF2-40B4-BE49-F238E27FC236}">
                <a16:creationId xmlns:a16="http://schemas.microsoft.com/office/drawing/2014/main" id="{C5E02E2D-1A6F-A6C5-DDA9-151883BFA0A1}"/>
              </a:ext>
            </a:extLst>
          </p:cNvPr>
          <p:cNvSpPr/>
          <p:nvPr/>
        </p:nvSpPr>
        <p:spPr>
          <a:xfrm>
            <a:off x="14161453" y="7462886"/>
            <a:ext cx="1421090" cy="1312803"/>
          </a:xfrm>
          <a:prstGeom prst="ellipse">
            <a:avLst/>
          </a:prstGeom>
          <a:solidFill>
            <a:srgbClr val="00B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c6">
            <a:extLst>
              <a:ext uri="{FF2B5EF4-FFF2-40B4-BE49-F238E27FC236}">
                <a16:creationId xmlns:a16="http://schemas.microsoft.com/office/drawing/2014/main" id="{0319423C-144D-E3A6-3BDC-AB53F8EAEA20}"/>
              </a:ext>
            </a:extLst>
          </p:cNvPr>
          <p:cNvSpPr/>
          <p:nvPr/>
        </p:nvSpPr>
        <p:spPr>
          <a:xfrm>
            <a:off x="16871407" y="7462886"/>
            <a:ext cx="1421090" cy="1312803"/>
          </a:xfrm>
          <a:prstGeom prst="ellipse">
            <a:avLst/>
          </a:prstGeom>
          <a:solidFill>
            <a:srgbClr val="0070C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24" name="!!c7">
            <a:extLst>
              <a:ext uri="{FF2B5EF4-FFF2-40B4-BE49-F238E27FC236}">
                <a16:creationId xmlns:a16="http://schemas.microsoft.com/office/drawing/2014/main" id="{86747A5B-99C2-E7EF-55BD-04E56D53E186}"/>
              </a:ext>
            </a:extLst>
          </p:cNvPr>
          <p:cNvSpPr/>
          <p:nvPr/>
        </p:nvSpPr>
        <p:spPr>
          <a:xfrm>
            <a:off x="19581362" y="7462886"/>
            <a:ext cx="1421090" cy="1312803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E8F3BD5-DFDF-F4C4-0CBC-2C5F92C7D068}"/>
              </a:ext>
            </a:extLst>
          </p:cNvPr>
          <p:cNvCxnSpPr>
            <a:cxnSpLocks/>
            <a:stCxn id="16" idx="0"/>
            <a:endCxn id="21" idx="0"/>
          </p:cNvCxnSpPr>
          <p:nvPr/>
        </p:nvCxnSpPr>
        <p:spPr>
          <a:xfrm rot="5400000" flipH="1" flipV="1">
            <a:off x="8097113" y="3397955"/>
            <a:ext cx="12700" cy="8129862"/>
          </a:xfrm>
          <a:prstGeom prst="curvedConnector3">
            <a:avLst>
              <a:gd name="adj1" fmla="val 9415386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8CAEC460-C1D3-637A-D274-F87B606A5963}"/>
              </a:ext>
            </a:extLst>
          </p:cNvPr>
          <p:cNvCxnSpPr>
            <a:cxnSpLocks/>
            <a:stCxn id="16" idx="0"/>
            <a:endCxn id="22" idx="0"/>
          </p:cNvCxnSpPr>
          <p:nvPr/>
        </p:nvCxnSpPr>
        <p:spPr>
          <a:xfrm rot="5400000" flipH="1" flipV="1">
            <a:off x="9452090" y="2042978"/>
            <a:ext cx="12700" cy="10839816"/>
          </a:xfrm>
          <a:prstGeom prst="curvedConnector3">
            <a:avLst>
              <a:gd name="adj1" fmla="val 11769228"/>
            </a:avLst>
          </a:prstGeom>
          <a:noFill/>
          <a:ln w="63500" cap="flat">
            <a:solidFill>
              <a:schemeClr val="tx1"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520FAE03-9ABD-B3E3-D936-EBA395294F42}"/>
              </a:ext>
            </a:extLst>
          </p:cNvPr>
          <p:cNvCxnSpPr>
            <a:cxnSpLocks/>
            <a:stCxn id="16" idx="0"/>
            <a:endCxn id="23" idx="0"/>
          </p:cNvCxnSpPr>
          <p:nvPr/>
        </p:nvCxnSpPr>
        <p:spPr>
          <a:xfrm rot="5400000" flipH="1" flipV="1">
            <a:off x="10807067" y="688001"/>
            <a:ext cx="12700" cy="13549770"/>
          </a:xfrm>
          <a:prstGeom prst="curvedConnector3">
            <a:avLst>
              <a:gd name="adj1" fmla="val 13153843"/>
            </a:avLst>
          </a:prstGeom>
          <a:noFill/>
          <a:ln w="63500" cap="flat">
            <a:solidFill>
              <a:schemeClr val="tx1"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B858F371-3DB4-9B36-0319-C63E23DAD149}"/>
              </a:ext>
            </a:extLst>
          </p:cNvPr>
          <p:cNvCxnSpPr>
            <a:cxnSpLocks/>
            <a:stCxn id="16" idx="0"/>
            <a:endCxn id="24" idx="0"/>
          </p:cNvCxnSpPr>
          <p:nvPr/>
        </p:nvCxnSpPr>
        <p:spPr>
          <a:xfrm rot="5400000" flipH="1" flipV="1">
            <a:off x="12162044" y="-666976"/>
            <a:ext cx="12700" cy="16259725"/>
          </a:xfrm>
          <a:prstGeom prst="curvedConnector3">
            <a:avLst>
              <a:gd name="adj1" fmla="val 14123079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E83CD84E-A9DD-8642-46E9-09E699C153E4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856096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769E3054-FC31-A08D-31FF-34571152E7BA}"/>
              </a:ext>
            </a:extLst>
          </p:cNvPr>
          <p:cNvCxnSpPr>
            <a:cxnSpLocks/>
            <a:stCxn id="18" idx="0"/>
            <a:endCxn id="24" idx="0"/>
          </p:cNvCxnSpPr>
          <p:nvPr/>
        </p:nvCxnSpPr>
        <p:spPr>
          <a:xfrm rot="5400000" flipH="1" flipV="1">
            <a:off x="13517021" y="688001"/>
            <a:ext cx="12700" cy="13549771"/>
          </a:xfrm>
          <a:prstGeom prst="curvedConnector3">
            <a:avLst>
              <a:gd name="adj1" fmla="val 9439031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938E7993-D2BC-20F4-6549-560BE590A90C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10807067" y="6107909"/>
            <a:ext cx="12700" cy="2709954"/>
          </a:xfrm>
          <a:prstGeom prst="curvedConnector3">
            <a:avLst>
              <a:gd name="adj1" fmla="val 1800000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CF054697-3BCE-768F-0BB0-FDE75D1DA0AC}"/>
              </a:ext>
            </a:extLst>
          </p:cNvPr>
          <p:cNvCxnSpPr>
            <a:cxnSpLocks/>
            <a:stCxn id="20" idx="0"/>
            <a:endCxn id="22" idx="0"/>
          </p:cNvCxnSpPr>
          <p:nvPr/>
        </p:nvCxnSpPr>
        <p:spPr>
          <a:xfrm rot="5400000" flipH="1" flipV="1">
            <a:off x="12162044" y="4752932"/>
            <a:ext cx="12700" cy="5419908"/>
          </a:xfrm>
          <a:prstGeom prst="curvedConnector3">
            <a:avLst>
              <a:gd name="adj1" fmla="val 3904614"/>
            </a:avLst>
          </a:prstGeom>
          <a:noFill/>
          <a:ln w="63500" cap="flat">
            <a:solidFill>
              <a:schemeClr val="tx1"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1D71C8CF-97FA-8974-105B-3D9314644831}"/>
              </a:ext>
            </a:extLst>
          </p:cNvPr>
          <p:cNvCxnSpPr>
            <a:cxnSpLocks/>
            <a:stCxn id="20" idx="0"/>
            <a:endCxn id="23" idx="0"/>
          </p:cNvCxnSpPr>
          <p:nvPr/>
        </p:nvCxnSpPr>
        <p:spPr>
          <a:xfrm rot="5400000" flipH="1" flipV="1">
            <a:off x="13517021" y="3397955"/>
            <a:ext cx="12700" cy="8129862"/>
          </a:xfrm>
          <a:prstGeom prst="curvedConnector3">
            <a:avLst>
              <a:gd name="adj1" fmla="val 5566157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42A4D96A-6F97-D1ED-4B5F-2FF5C69DEE67}"/>
              </a:ext>
            </a:extLst>
          </p:cNvPr>
          <p:cNvCxnSpPr>
            <a:cxnSpLocks/>
            <a:stCxn id="21" idx="4"/>
            <a:endCxn id="23" idx="4"/>
          </p:cNvCxnSpPr>
          <p:nvPr/>
        </p:nvCxnSpPr>
        <p:spPr>
          <a:xfrm rot="16200000" flipH="1">
            <a:off x="14871998" y="6065735"/>
            <a:ext cx="12700" cy="5419908"/>
          </a:xfrm>
          <a:prstGeom prst="curvedConnector3">
            <a:avLst>
              <a:gd name="adj1" fmla="val 302263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096ECFD9-B03F-4D99-B80C-E0675CD8961E}"/>
              </a:ext>
            </a:extLst>
          </p:cNvPr>
          <p:cNvCxnSpPr>
            <a:cxnSpLocks/>
            <a:stCxn id="21" idx="4"/>
            <a:endCxn id="24" idx="4"/>
          </p:cNvCxnSpPr>
          <p:nvPr/>
        </p:nvCxnSpPr>
        <p:spPr>
          <a:xfrm rot="16200000" flipH="1">
            <a:off x="16226975" y="4710757"/>
            <a:ext cx="12700" cy="8129863"/>
          </a:xfrm>
          <a:prstGeom prst="curvedConnector3">
            <a:avLst>
              <a:gd name="adj1" fmla="val 519622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1D00BD44-B04F-CF85-2D7D-1075EEEC4AD0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6726323"/>
            </a:avLst>
          </a:prstGeom>
          <a:noFill/>
          <a:ln w="63500" cap="flat">
            <a:solidFill>
              <a:schemeClr val="tx1"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3A336C9-20AC-C2E4-CEF8-4A49784E28F9}"/>
              </a:ext>
            </a:extLst>
          </p:cNvPr>
          <p:cNvSpPr/>
          <p:nvPr/>
        </p:nvSpPr>
        <p:spPr>
          <a:xfrm>
            <a:off x="2993458" y="9517589"/>
            <a:ext cx="18331441" cy="1780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D26195-1517-92B1-84F4-5D41B6896FEE}"/>
              </a:ext>
            </a:extLst>
          </p:cNvPr>
          <p:cNvCxnSpPr/>
          <p:nvPr/>
        </p:nvCxnSpPr>
        <p:spPr>
          <a:xfrm>
            <a:off x="5317958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7C8C54-BA82-E84D-BC2B-C2E0C9A9EA7C}"/>
              </a:ext>
            </a:extLst>
          </p:cNvPr>
          <p:cNvCxnSpPr/>
          <p:nvPr/>
        </p:nvCxnSpPr>
        <p:spPr>
          <a:xfrm>
            <a:off x="8055089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4E13B9-3B1D-415D-0A47-CF9F2A693908}"/>
              </a:ext>
            </a:extLst>
          </p:cNvPr>
          <p:cNvCxnSpPr/>
          <p:nvPr/>
        </p:nvCxnSpPr>
        <p:spPr>
          <a:xfrm>
            <a:off x="10792220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3A46A5-375D-6E9F-42F3-754AE7303A01}"/>
              </a:ext>
            </a:extLst>
          </p:cNvPr>
          <p:cNvCxnSpPr/>
          <p:nvPr/>
        </p:nvCxnSpPr>
        <p:spPr>
          <a:xfrm>
            <a:off x="13529351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C75C22-D561-E9DC-E346-6A89BF77DC2A}"/>
              </a:ext>
            </a:extLst>
          </p:cNvPr>
          <p:cNvCxnSpPr/>
          <p:nvPr/>
        </p:nvCxnSpPr>
        <p:spPr>
          <a:xfrm>
            <a:off x="16266482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F7AA16-3DB1-5967-F8D3-51D07E055148}"/>
              </a:ext>
            </a:extLst>
          </p:cNvPr>
          <p:cNvCxnSpPr/>
          <p:nvPr/>
        </p:nvCxnSpPr>
        <p:spPr>
          <a:xfrm>
            <a:off x="19003613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F6F6A5E-9F52-8A49-FA04-75A76AEE4BD1}"/>
              </a:ext>
            </a:extLst>
          </p:cNvPr>
          <p:cNvSpPr/>
          <p:nvPr/>
        </p:nvSpPr>
        <p:spPr>
          <a:xfrm>
            <a:off x="670566" y="9670135"/>
            <a:ext cx="1908655" cy="14755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</a:t>
            </a:r>
          </a:p>
        </p:txBody>
      </p:sp>
      <p:sp>
        <p:nvSpPr>
          <p:cNvPr id="37" name="!!a1">
            <a:extLst>
              <a:ext uri="{FF2B5EF4-FFF2-40B4-BE49-F238E27FC236}">
                <a16:creationId xmlns:a16="http://schemas.microsoft.com/office/drawing/2014/main" id="{B53DA483-C146-4B20-2CA1-06C7EC8C5524}"/>
              </a:ext>
            </a:extLst>
          </p:cNvPr>
          <p:cNvSpPr/>
          <p:nvPr/>
        </p:nvSpPr>
        <p:spPr>
          <a:xfrm>
            <a:off x="348263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0A78CEF-9811-B698-9B87-2969D7F47C69}"/>
              </a:ext>
            </a:extLst>
          </p:cNvPr>
          <p:cNvSpPr/>
          <p:nvPr/>
        </p:nvSpPr>
        <p:spPr>
          <a:xfrm>
            <a:off x="6148905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B9C5CA1-6751-6809-5CF8-FBB42839C4C1}"/>
              </a:ext>
            </a:extLst>
          </p:cNvPr>
          <p:cNvSpPr/>
          <p:nvPr/>
        </p:nvSpPr>
        <p:spPr>
          <a:xfrm>
            <a:off x="881518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AD72459-DC74-673F-86D7-AADA6C1E1C7C}"/>
              </a:ext>
            </a:extLst>
          </p:cNvPr>
          <p:cNvSpPr/>
          <p:nvPr/>
        </p:nvSpPr>
        <p:spPr>
          <a:xfrm>
            <a:off x="11481455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FBDAF759-0C23-8B39-8042-9D4AC07F40A8}"/>
              </a:ext>
            </a:extLst>
          </p:cNvPr>
          <p:cNvSpPr/>
          <p:nvPr/>
        </p:nvSpPr>
        <p:spPr>
          <a:xfrm>
            <a:off x="1414773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066CA7A5-AFD7-2B6B-920D-2F850672D14E}"/>
              </a:ext>
            </a:extLst>
          </p:cNvPr>
          <p:cNvSpPr/>
          <p:nvPr/>
        </p:nvSpPr>
        <p:spPr>
          <a:xfrm>
            <a:off x="16814005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66AAC1E-740C-C25D-CC16-36B4ED599BEF}"/>
              </a:ext>
            </a:extLst>
          </p:cNvPr>
          <p:cNvSpPr/>
          <p:nvPr/>
        </p:nvSpPr>
        <p:spPr>
          <a:xfrm>
            <a:off x="19480279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981243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E909C64-095E-7BB4-C730-D87D0FB30DAC}"/>
              </a:ext>
            </a:extLst>
          </p:cNvPr>
          <p:cNvSpPr/>
          <p:nvPr/>
        </p:nvSpPr>
        <p:spPr>
          <a:xfrm>
            <a:off x="13824617" y="10131032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9144885E-08FD-A812-DE2C-856B71ED5C03}"/>
              </a:ext>
            </a:extLst>
          </p:cNvPr>
          <p:cNvSpPr/>
          <p:nvPr/>
        </p:nvSpPr>
        <p:spPr>
          <a:xfrm>
            <a:off x="13776271" y="10010653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0D9FEDA-AD3E-2EAA-15A4-A71BFAF44F37}"/>
              </a:ext>
            </a:extLst>
          </p:cNvPr>
          <p:cNvSpPr/>
          <p:nvPr/>
        </p:nvSpPr>
        <p:spPr>
          <a:xfrm>
            <a:off x="11350953" y="10010653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1B933C6-5DFA-826F-C6B5-F4380533CD35}"/>
              </a:ext>
            </a:extLst>
          </p:cNvPr>
          <p:cNvSpPr/>
          <p:nvPr/>
        </p:nvSpPr>
        <p:spPr>
          <a:xfrm>
            <a:off x="11284505" y="10059646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263541" y="1644543"/>
            <a:ext cx="3537284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!!2">
            <a:extLst>
              <a:ext uri="{FF2B5EF4-FFF2-40B4-BE49-F238E27FC236}">
                <a16:creationId xmlns:a16="http://schemas.microsoft.com/office/drawing/2014/main" id="{1677E3B3-CFBB-8396-68D6-DC3AF6FEEE0D}"/>
              </a:ext>
            </a:extLst>
          </p:cNvPr>
          <p:cNvCxnSpPr>
            <a:cxnSpLocks/>
          </p:cNvCxnSpPr>
          <p:nvPr/>
        </p:nvCxnSpPr>
        <p:spPr>
          <a:xfrm>
            <a:off x="2993458" y="3284406"/>
            <a:ext cx="6416842" cy="0"/>
          </a:xfrm>
          <a:prstGeom prst="line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4">
            <a:extLst>
              <a:ext uri="{FF2B5EF4-FFF2-40B4-BE49-F238E27FC236}">
                <a16:creationId xmlns:a16="http://schemas.microsoft.com/office/drawing/2014/main" id="{A58FB4BB-2C94-A61F-40E4-07AF01ED1D56}"/>
              </a:ext>
            </a:extLst>
          </p:cNvPr>
          <p:cNvCxnSpPr>
            <a:cxnSpLocks/>
          </p:cNvCxnSpPr>
          <p:nvPr/>
        </p:nvCxnSpPr>
        <p:spPr>
          <a:xfrm>
            <a:off x="7372951" y="1628501"/>
            <a:ext cx="5670885" cy="0"/>
          </a:xfrm>
          <a:prstGeom prst="line">
            <a:avLst/>
          </a:prstGeom>
          <a:noFill/>
          <a:ln w="127000" cap="flat" cmpd="sng">
            <a:solidFill>
              <a:srgbClr val="92D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EBE35241-A317-8ADF-F7DA-36577C8CA198}"/>
              </a:ext>
            </a:extLst>
          </p:cNvPr>
          <p:cNvCxnSpPr>
            <a:cxnSpLocks/>
          </p:cNvCxnSpPr>
          <p:nvPr/>
        </p:nvCxnSpPr>
        <p:spPr>
          <a:xfrm>
            <a:off x="3723374" y="4940311"/>
            <a:ext cx="357441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5">
            <a:extLst>
              <a:ext uri="{FF2B5EF4-FFF2-40B4-BE49-F238E27FC236}">
                <a16:creationId xmlns:a16="http://schemas.microsoft.com/office/drawing/2014/main" id="{B2BD145F-1440-5164-7B15-8738C3EA59A3}"/>
              </a:ext>
            </a:extLst>
          </p:cNvPr>
          <p:cNvCxnSpPr>
            <a:cxnSpLocks/>
          </p:cNvCxnSpPr>
          <p:nvPr/>
        </p:nvCxnSpPr>
        <p:spPr>
          <a:xfrm>
            <a:off x="8759849" y="4896475"/>
            <a:ext cx="10032844" cy="0"/>
          </a:xfrm>
          <a:prstGeom prst="line">
            <a:avLst/>
          </a:prstGeom>
          <a:noFill/>
          <a:ln w="127000" cap="flat" cmpd="sng">
            <a:solidFill>
              <a:srgbClr val="00B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6">
            <a:extLst>
              <a:ext uri="{FF2B5EF4-FFF2-40B4-BE49-F238E27FC236}">
                <a16:creationId xmlns:a16="http://schemas.microsoft.com/office/drawing/2014/main" id="{FDA6EB29-45C1-18DC-B2FC-D7C244AF9F5D}"/>
              </a:ext>
            </a:extLst>
          </p:cNvPr>
          <p:cNvCxnSpPr>
            <a:cxnSpLocks/>
          </p:cNvCxnSpPr>
          <p:nvPr/>
        </p:nvCxnSpPr>
        <p:spPr>
          <a:xfrm>
            <a:off x="13043837" y="3284406"/>
            <a:ext cx="8002958" cy="0"/>
          </a:xfrm>
          <a:prstGeom prst="line">
            <a:avLst/>
          </a:prstGeom>
          <a:noFill/>
          <a:ln w="127000" cap="flat" cmpd="sng">
            <a:solidFill>
              <a:srgbClr val="0070C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7">
            <a:extLst>
              <a:ext uri="{FF2B5EF4-FFF2-40B4-BE49-F238E27FC236}">
                <a16:creationId xmlns:a16="http://schemas.microsoft.com/office/drawing/2014/main" id="{59FA64DA-38E0-0580-38C1-5CA00260CBF3}"/>
              </a:ext>
            </a:extLst>
          </p:cNvPr>
          <p:cNvCxnSpPr>
            <a:cxnSpLocks/>
          </p:cNvCxnSpPr>
          <p:nvPr/>
        </p:nvCxnSpPr>
        <p:spPr>
          <a:xfrm>
            <a:off x="15245708" y="1628501"/>
            <a:ext cx="3546984" cy="16042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729436" y="551352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321637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D64ECB-D446-4ACB-EA1B-D89FE89C7C72}"/>
              </a:ext>
            </a:extLst>
          </p:cNvPr>
          <p:cNvSpPr/>
          <p:nvPr/>
        </p:nvSpPr>
        <p:spPr>
          <a:xfrm>
            <a:off x="4379733" y="221638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B862CF-CE3E-BC9C-1F57-C1FD2EE9EBA2}"/>
              </a:ext>
            </a:extLst>
          </p:cNvPr>
          <p:cNvSpPr/>
          <p:nvPr/>
        </p:nvSpPr>
        <p:spPr>
          <a:xfrm>
            <a:off x="5491333" y="385060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3494A3-10B3-AB0B-7960-BB389AC9CF15}"/>
              </a:ext>
            </a:extLst>
          </p:cNvPr>
          <p:cNvSpPr/>
          <p:nvPr/>
        </p:nvSpPr>
        <p:spPr>
          <a:xfrm>
            <a:off x="9231019" y="53166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667655C-BACB-122F-8D39-E25E51A802E2}"/>
              </a:ext>
            </a:extLst>
          </p:cNvPr>
          <p:cNvSpPr/>
          <p:nvPr/>
        </p:nvSpPr>
        <p:spPr>
          <a:xfrm>
            <a:off x="12815773" y="389785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1378A7D-3F5B-FC93-A80A-0C12A76622F1}"/>
              </a:ext>
            </a:extLst>
          </p:cNvPr>
          <p:cNvSpPr/>
          <p:nvPr/>
        </p:nvSpPr>
        <p:spPr>
          <a:xfrm>
            <a:off x="16003203" y="222995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587F37-D359-E3D7-5A89-606256DB3876}"/>
              </a:ext>
            </a:extLst>
          </p:cNvPr>
          <p:cNvSpPr/>
          <p:nvPr/>
        </p:nvSpPr>
        <p:spPr>
          <a:xfrm>
            <a:off x="16155602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c1">
            <a:extLst>
              <a:ext uri="{FF2B5EF4-FFF2-40B4-BE49-F238E27FC236}">
                <a16:creationId xmlns:a16="http://schemas.microsoft.com/office/drawing/2014/main" id="{A0A4D6B1-3A0E-D2ED-3A1A-40AE099CCE5E}"/>
              </a:ext>
            </a:extLst>
          </p:cNvPr>
          <p:cNvSpPr/>
          <p:nvPr/>
        </p:nvSpPr>
        <p:spPr>
          <a:xfrm>
            <a:off x="3321637" y="7462886"/>
            <a:ext cx="1421090" cy="1312803"/>
          </a:xfrm>
          <a:prstGeom prst="ellipse">
            <a:avLst/>
          </a:prstGeom>
          <a:solidFill>
            <a:srgbClr val="C0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c2">
            <a:extLst>
              <a:ext uri="{FF2B5EF4-FFF2-40B4-BE49-F238E27FC236}">
                <a16:creationId xmlns:a16="http://schemas.microsoft.com/office/drawing/2014/main" id="{26DCC369-BD7C-67AF-EF62-F5FF511ECF04}"/>
              </a:ext>
            </a:extLst>
          </p:cNvPr>
          <p:cNvSpPr/>
          <p:nvPr/>
        </p:nvSpPr>
        <p:spPr>
          <a:xfrm>
            <a:off x="6031591" y="7462886"/>
            <a:ext cx="1421090" cy="1312803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0" name="!!c3">
            <a:extLst>
              <a:ext uri="{FF2B5EF4-FFF2-40B4-BE49-F238E27FC236}">
                <a16:creationId xmlns:a16="http://schemas.microsoft.com/office/drawing/2014/main" id="{1ACDE055-7681-3098-01FF-3DDD29BC97C5}"/>
              </a:ext>
            </a:extLst>
          </p:cNvPr>
          <p:cNvSpPr/>
          <p:nvPr/>
        </p:nvSpPr>
        <p:spPr>
          <a:xfrm>
            <a:off x="8741545" y="7462886"/>
            <a:ext cx="1421090" cy="1312803"/>
          </a:xfrm>
          <a:prstGeom prst="ellipse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c4">
            <a:extLst>
              <a:ext uri="{FF2B5EF4-FFF2-40B4-BE49-F238E27FC236}">
                <a16:creationId xmlns:a16="http://schemas.microsoft.com/office/drawing/2014/main" id="{3793DC9D-3501-12D1-F3CC-3061F81C75A1}"/>
              </a:ext>
            </a:extLst>
          </p:cNvPr>
          <p:cNvSpPr/>
          <p:nvPr/>
        </p:nvSpPr>
        <p:spPr>
          <a:xfrm>
            <a:off x="11451499" y="7462886"/>
            <a:ext cx="1421090" cy="1312803"/>
          </a:xfrm>
          <a:prstGeom prst="ellipse">
            <a:avLst/>
          </a:prstGeom>
          <a:solidFill>
            <a:srgbClr val="92D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!!c5">
            <a:extLst>
              <a:ext uri="{FF2B5EF4-FFF2-40B4-BE49-F238E27FC236}">
                <a16:creationId xmlns:a16="http://schemas.microsoft.com/office/drawing/2014/main" id="{C5E02E2D-1A6F-A6C5-DDA9-151883BFA0A1}"/>
              </a:ext>
            </a:extLst>
          </p:cNvPr>
          <p:cNvSpPr/>
          <p:nvPr/>
        </p:nvSpPr>
        <p:spPr>
          <a:xfrm>
            <a:off x="14161453" y="7462886"/>
            <a:ext cx="1421090" cy="1312803"/>
          </a:xfrm>
          <a:prstGeom prst="ellipse">
            <a:avLst/>
          </a:prstGeom>
          <a:solidFill>
            <a:srgbClr val="00B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c6">
            <a:extLst>
              <a:ext uri="{FF2B5EF4-FFF2-40B4-BE49-F238E27FC236}">
                <a16:creationId xmlns:a16="http://schemas.microsoft.com/office/drawing/2014/main" id="{0319423C-144D-E3A6-3BDC-AB53F8EAEA20}"/>
              </a:ext>
            </a:extLst>
          </p:cNvPr>
          <p:cNvSpPr/>
          <p:nvPr/>
        </p:nvSpPr>
        <p:spPr>
          <a:xfrm>
            <a:off x="16871407" y="7462886"/>
            <a:ext cx="1421090" cy="1312803"/>
          </a:xfrm>
          <a:prstGeom prst="ellipse">
            <a:avLst/>
          </a:prstGeom>
          <a:solidFill>
            <a:srgbClr val="0070C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24" name="!!c7">
            <a:extLst>
              <a:ext uri="{FF2B5EF4-FFF2-40B4-BE49-F238E27FC236}">
                <a16:creationId xmlns:a16="http://schemas.microsoft.com/office/drawing/2014/main" id="{86747A5B-99C2-E7EF-55BD-04E56D53E186}"/>
              </a:ext>
            </a:extLst>
          </p:cNvPr>
          <p:cNvSpPr/>
          <p:nvPr/>
        </p:nvSpPr>
        <p:spPr>
          <a:xfrm>
            <a:off x="19581362" y="7462886"/>
            <a:ext cx="1421090" cy="1312803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E8F3BD5-DFDF-F4C4-0CBC-2C5F92C7D068}"/>
              </a:ext>
            </a:extLst>
          </p:cNvPr>
          <p:cNvCxnSpPr>
            <a:cxnSpLocks/>
            <a:stCxn id="16" idx="0"/>
            <a:endCxn id="21" idx="0"/>
          </p:cNvCxnSpPr>
          <p:nvPr/>
        </p:nvCxnSpPr>
        <p:spPr>
          <a:xfrm rot="5400000" flipH="1" flipV="1">
            <a:off x="8097113" y="3397955"/>
            <a:ext cx="12700" cy="8129862"/>
          </a:xfrm>
          <a:prstGeom prst="curvedConnector3">
            <a:avLst>
              <a:gd name="adj1" fmla="val 9415386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8CAEC460-C1D3-637A-D274-F87B606A5963}"/>
              </a:ext>
            </a:extLst>
          </p:cNvPr>
          <p:cNvCxnSpPr>
            <a:cxnSpLocks/>
            <a:stCxn id="16" idx="0"/>
            <a:endCxn id="22" idx="0"/>
          </p:cNvCxnSpPr>
          <p:nvPr/>
        </p:nvCxnSpPr>
        <p:spPr>
          <a:xfrm rot="5400000" flipH="1" flipV="1">
            <a:off x="9452090" y="2042978"/>
            <a:ext cx="12700" cy="10839816"/>
          </a:xfrm>
          <a:prstGeom prst="curvedConnector3">
            <a:avLst>
              <a:gd name="adj1" fmla="val 11769228"/>
            </a:avLst>
          </a:prstGeom>
          <a:noFill/>
          <a:ln w="63500" cap="flat">
            <a:solidFill>
              <a:schemeClr val="tx1"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520FAE03-9ABD-B3E3-D936-EBA395294F42}"/>
              </a:ext>
            </a:extLst>
          </p:cNvPr>
          <p:cNvCxnSpPr>
            <a:cxnSpLocks/>
            <a:stCxn id="16" idx="0"/>
            <a:endCxn id="23" idx="0"/>
          </p:cNvCxnSpPr>
          <p:nvPr/>
        </p:nvCxnSpPr>
        <p:spPr>
          <a:xfrm rot="5400000" flipH="1" flipV="1">
            <a:off x="10807067" y="688001"/>
            <a:ext cx="12700" cy="13549770"/>
          </a:xfrm>
          <a:prstGeom prst="curvedConnector3">
            <a:avLst>
              <a:gd name="adj1" fmla="val 13153843"/>
            </a:avLst>
          </a:prstGeom>
          <a:noFill/>
          <a:ln w="63500" cap="flat">
            <a:solidFill>
              <a:schemeClr val="tx1"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B858F371-3DB4-9B36-0319-C63E23DAD149}"/>
              </a:ext>
            </a:extLst>
          </p:cNvPr>
          <p:cNvCxnSpPr>
            <a:cxnSpLocks/>
            <a:stCxn id="16" idx="0"/>
            <a:endCxn id="24" idx="0"/>
          </p:cNvCxnSpPr>
          <p:nvPr/>
        </p:nvCxnSpPr>
        <p:spPr>
          <a:xfrm rot="5400000" flipH="1" flipV="1">
            <a:off x="12162044" y="-666976"/>
            <a:ext cx="12700" cy="16259725"/>
          </a:xfrm>
          <a:prstGeom prst="curvedConnector3">
            <a:avLst>
              <a:gd name="adj1" fmla="val 14123079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E83CD84E-A9DD-8642-46E9-09E699C153E4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856096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769E3054-FC31-A08D-31FF-34571152E7BA}"/>
              </a:ext>
            </a:extLst>
          </p:cNvPr>
          <p:cNvCxnSpPr>
            <a:cxnSpLocks/>
            <a:stCxn id="18" idx="0"/>
            <a:endCxn id="24" idx="0"/>
          </p:cNvCxnSpPr>
          <p:nvPr/>
        </p:nvCxnSpPr>
        <p:spPr>
          <a:xfrm rot="5400000" flipH="1" flipV="1">
            <a:off x="13517021" y="688001"/>
            <a:ext cx="12700" cy="13549771"/>
          </a:xfrm>
          <a:prstGeom prst="curvedConnector3">
            <a:avLst>
              <a:gd name="adj1" fmla="val 9439031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938E7993-D2BC-20F4-6549-560BE590A90C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10807067" y="6107909"/>
            <a:ext cx="12700" cy="2709954"/>
          </a:xfrm>
          <a:prstGeom prst="curvedConnector3">
            <a:avLst>
              <a:gd name="adj1" fmla="val 1800000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CF054697-3BCE-768F-0BB0-FDE75D1DA0AC}"/>
              </a:ext>
            </a:extLst>
          </p:cNvPr>
          <p:cNvCxnSpPr>
            <a:cxnSpLocks/>
            <a:stCxn id="20" idx="0"/>
            <a:endCxn id="22" idx="0"/>
          </p:cNvCxnSpPr>
          <p:nvPr/>
        </p:nvCxnSpPr>
        <p:spPr>
          <a:xfrm rot="5400000" flipH="1" flipV="1">
            <a:off x="12162044" y="4752932"/>
            <a:ext cx="12700" cy="5419908"/>
          </a:xfrm>
          <a:prstGeom prst="curvedConnector3">
            <a:avLst>
              <a:gd name="adj1" fmla="val 3904614"/>
            </a:avLst>
          </a:prstGeom>
          <a:noFill/>
          <a:ln w="63500" cap="flat">
            <a:solidFill>
              <a:schemeClr val="tx1"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1D71C8CF-97FA-8974-105B-3D9314644831}"/>
              </a:ext>
            </a:extLst>
          </p:cNvPr>
          <p:cNvCxnSpPr>
            <a:cxnSpLocks/>
            <a:stCxn id="20" idx="0"/>
            <a:endCxn id="23" idx="0"/>
          </p:cNvCxnSpPr>
          <p:nvPr/>
        </p:nvCxnSpPr>
        <p:spPr>
          <a:xfrm rot="5400000" flipH="1" flipV="1">
            <a:off x="13517021" y="3397955"/>
            <a:ext cx="12700" cy="8129862"/>
          </a:xfrm>
          <a:prstGeom prst="curvedConnector3">
            <a:avLst>
              <a:gd name="adj1" fmla="val 5566157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42A4D96A-6F97-D1ED-4B5F-2FF5C69DEE67}"/>
              </a:ext>
            </a:extLst>
          </p:cNvPr>
          <p:cNvCxnSpPr>
            <a:cxnSpLocks/>
            <a:stCxn id="21" idx="4"/>
            <a:endCxn id="23" idx="4"/>
          </p:cNvCxnSpPr>
          <p:nvPr/>
        </p:nvCxnSpPr>
        <p:spPr>
          <a:xfrm rot="16200000" flipH="1">
            <a:off x="14871998" y="6065735"/>
            <a:ext cx="12700" cy="5419908"/>
          </a:xfrm>
          <a:prstGeom prst="curvedConnector3">
            <a:avLst>
              <a:gd name="adj1" fmla="val 302263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096ECFD9-B03F-4D99-B80C-E0675CD8961E}"/>
              </a:ext>
            </a:extLst>
          </p:cNvPr>
          <p:cNvCxnSpPr>
            <a:cxnSpLocks/>
            <a:stCxn id="21" idx="4"/>
            <a:endCxn id="24" idx="4"/>
          </p:cNvCxnSpPr>
          <p:nvPr/>
        </p:nvCxnSpPr>
        <p:spPr>
          <a:xfrm rot="16200000" flipH="1">
            <a:off x="16226975" y="4710757"/>
            <a:ext cx="12700" cy="8129863"/>
          </a:xfrm>
          <a:prstGeom prst="curvedConnector3">
            <a:avLst>
              <a:gd name="adj1" fmla="val 519622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1D00BD44-B04F-CF85-2D7D-1075EEEC4AD0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6726323"/>
            </a:avLst>
          </a:prstGeom>
          <a:noFill/>
          <a:ln w="63500" cap="flat">
            <a:solidFill>
              <a:schemeClr val="tx1"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3A336C9-20AC-C2E4-CEF8-4A49784E28F9}"/>
              </a:ext>
            </a:extLst>
          </p:cNvPr>
          <p:cNvSpPr/>
          <p:nvPr/>
        </p:nvSpPr>
        <p:spPr>
          <a:xfrm>
            <a:off x="2993458" y="9517589"/>
            <a:ext cx="18331441" cy="1780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D26195-1517-92B1-84F4-5D41B6896FEE}"/>
              </a:ext>
            </a:extLst>
          </p:cNvPr>
          <p:cNvCxnSpPr/>
          <p:nvPr/>
        </p:nvCxnSpPr>
        <p:spPr>
          <a:xfrm>
            <a:off x="5317958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7C8C54-BA82-E84D-BC2B-C2E0C9A9EA7C}"/>
              </a:ext>
            </a:extLst>
          </p:cNvPr>
          <p:cNvCxnSpPr/>
          <p:nvPr/>
        </p:nvCxnSpPr>
        <p:spPr>
          <a:xfrm>
            <a:off x="8055089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4E13B9-3B1D-415D-0A47-CF9F2A693908}"/>
              </a:ext>
            </a:extLst>
          </p:cNvPr>
          <p:cNvCxnSpPr/>
          <p:nvPr/>
        </p:nvCxnSpPr>
        <p:spPr>
          <a:xfrm>
            <a:off x="10792220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3A46A5-375D-6E9F-42F3-754AE7303A01}"/>
              </a:ext>
            </a:extLst>
          </p:cNvPr>
          <p:cNvCxnSpPr/>
          <p:nvPr/>
        </p:nvCxnSpPr>
        <p:spPr>
          <a:xfrm>
            <a:off x="13529351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C75C22-D561-E9DC-E346-6A89BF77DC2A}"/>
              </a:ext>
            </a:extLst>
          </p:cNvPr>
          <p:cNvCxnSpPr/>
          <p:nvPr/>
        </p:nvCxnSpPr>
        <p:spPr>
          <a:xfrm>
            <a:off x="16266482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F7AA16-3DB1-5967-F8D3-51D07E055148}"/>
              </a:ext>
            </a:extLst>
          </p:cNvPr>
          <p:cNvCxnSpPr/>
          <p:nvPr/>
        </p:nvCxnSpPr>
        <p:spPr>
          <a:xfrm>
            <a:off x="19003613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F6F6A5E-9F52-8A49-FA04-75A76AEE4BD1}"/>
              </a:ext>
            </a:extLst>
          </p:cNvPr>
          <p:cNvSpPr/>
          <p:nvPr/>
        </p:nvSpPr>
        <p:spPr>
          <a:xfrm>
            <a:off x="670566" y="9670135"/>
            <a:ext cx="1908655" cy="14755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</a:t>
            </a:r>
          </a:p>
        </p:txBody>
      </p:sp>
      <p:sp>
        <p:nvSpPr>
          <p:cNvPr id="37" name="!!a1">
            <a:extLst>
              <a:ext uri="{FF2B5EF4-FFF2-40B4-BE49-F238E27FC236}">
                <a16:creationId xmlns:a16="http://schemas.microsoft.com/office/drawing/2014/main" id="{B53DA483-C146-4B20-2CA1-06C7EC8C5524}"/>
              </a:ext>
            </a:extLst>
          </p:cNvPr>
          <p:cNvSpPr/>
          <p:nvPr/>
        </p:nvSpPr>
        <p:spPr>
          <a:xfrm>
            <a:off x="348263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0A78CEF-9811-B698-9B87-2969D7F47C69}"/>
              </a:ext>
            </a:extLst>
          </p:cNvPr>
          <p:cNvSpPr/>
          <p:nvPr/>
        </p:nvSpPr>
        <p:spPr>
          <a:xfrm>
            <a:off x="6148905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B9C5CA1-6751-6809-5CF8-FBB42839C4C1}"/>
              </a:ext>
            </a:extLst>
          </p:cNvPr>
          <p:cNvSpPr/>
          <p:nvPr/>
        </p:nvSpPr>
        <p:spPr>
          <a:xfrm>
            <a:off x="881518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AD72459-DC74-673F-86D7-AADA6C1E1C7C}"/>
              </a:ext>
            </a:extLst>
          </p:cNvPr>
          <p:cNvSpPr/>
          <p:nvPr/>
        </p:nvSpPr>
        <p:spPr>
          <a:xfrm>
            <a:off x="11481455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FBDAF759-0C23-8B39-8042-9D4AC07F40A8}"/>
              </a:ext>
            </a:extLst>
          </p:cNvPr>
          <p:cNvSpPr/>
          <p:nvPr/>
        </p:nvSpPr>
        <p:spPr>
          <a:xfrm>
            <a:off x="14147730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066CA7A5-AFD7-2B6B-920D-2F850672D14E}"/>
              </a:ext>
            </a:extLst>
          </p:cNvPr>
          <p:cNvSpPr/>
          <p:nvPr/>
        </p:nvSpPr>
        <p:spPr>
          <a:xfrm>
            <a:off x="16814005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66AAC1E-740C-C25D-CC16-36B4ED599BEF}"/>
              </a:ext>
            </a:extLst>
          </p:cNvPr>
          <p:cNvSpPr/>
          <p:nvPr/>
        </p:nvSpPr>
        <p:spPr>
          <a:xfrm>
            <a:off x="19480279" y="10013164"/>
            <a:ext cx="1421091" cy="794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5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BE41C3C-8DC8-004C-8C61-28649FAAE2E2}"/>
              </a:ext>
            </a:extLst>
          </p:cNvPr>
          <p:cNvSpPr/>
          <p:nvPr/>
        </p:nvSpPr>
        <p:spPr>
          <a:xfrm>
            <a:off x="15675228" y="11837196"/>
            <a:ext cx="7812267" cy="103178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Scan the array to find the answer</a:t>
            </a:r>
          </a:p>
        </p:txBody>
      </p:sp>
      <p:sp>
        <p:nvSpPr>
          <p:cNvPr id="51" name="Candy: A problem on leetcode">
            <a:extLst>
              <a:ext uri="{FF2B5EF4-FFF2-40B4-BE49-F238E27FC236}">
                <a16:creationId xmlns:a16="http://schemas.microsoft.com/office/drawing/2014/main" id="{C91AAD23-8D8C-AFFA-DC37-F7ED105C6FF8}"/>
              </a:ext>
            </a:extLst>
          </p:cNvPr>
          <p:cNvSpPr/>
          <p:nvPr/>
        </p:nvSpPr>
        <p:spPr>
          <a:xfrm>
            <a:off x="585986" y="11726934"/>
            <a:ext cx="13968020" cy="1252308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Where is our answer?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948744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FC7ADAD5-0830-908A-E111-877F19A99045}"/>
              </a:ext>
            </a:extLst>
          </p:cNvPr>
          <p:cNvSpPr/>
          <p:nvPr/>
        </p:nvSpPr>
        <p:spPr>
          <a:xfrm>
            <a:off x="1399592" y="4743450"/>
            <a:ext cx="22281502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Implementation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323568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1D2F7C2-0B51-61B5-36AC-9755064DAD01}"/>
                  </a:ext>
                </a:extLst>
              </p:cNvPr>
              <p:cNvSpPr/>
              <p:nvPr/>
            </p:nvSpPr>
            <p:spPr>
              <a:xfrm>
                <a:off x="1374054" y="1149181"/>
                <a:ext cx="9318828" cy="597042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eightedScheduling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</m:t>
                    </m:r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1,…,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𝐿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dirty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credit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2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credit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interval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are compatible: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6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credit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 +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</a:t>
                </a:r>
                <a:r>
                  <a:rPr lang="en-US" sz="6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6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max</m:t>
                            </m:r>
                          </m:e>
                          <m:sub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=1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sup>
                        </m:sSubSup>
                      </m:fName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credit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[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]}</m:t>
                        </m:r>
                      </m:e>
                    </m:func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endParaRPr lang="en-US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1D2F7C2-0B51-61B5-36AC-9755064DA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54" y="1149181"/>
                <a:ext cx="9318828" cy="59704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C76ACCA4-8C62-D904-9AAC-45FF2051AB11}"/>
                  </a:ext>
                </a:extLst>
              </p:cNvPr>
              <p:cNvSpPr/>
              <p:nvPr/>
            </p:nvSpPr>
            <p:spPr>
              <a:xfrm>
                <a:off x="1374054" y="8630622"/>
                <a:ext cx="9318828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𝐼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based on their start times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 the </a:t>
                </a:r>
                <a:r>
                  <a:rPr lang="en-US" sz="32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credit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array correspondingly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weightedScheduling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𝐼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C76ACCA4-8C62-D904-9AAC-45FF2051A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54" y="8630622"/>
                <a:ext cx="9318828" cy="1747996"/>
              </a:xfrm>
              <a:prstGeom prst="roundRect">
                <a:avLst/>
              </a:prstGeom>
              <a:blipFill>
                <a:blip r:embed="rId3"/>
                <a:stretch>
                  <a:fillRect l="-1223" b="-70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D67E7E-7E98-557F-6A97-CE399997FCEE}"/>
                  </a:ext>
                </a:extLst>
              </p:cNvPr>
              <p:cNvSpPr/>
              <p:nvPr/>
            </p:nvSpPr>
            <p:spPr>
              <a:xfrm>
                <a:off x="12192000" y="1149181"/>
                <a:ext cx="11203873" cy="45984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that we have an array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[1,</m:t>
                    </m:r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that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intervals. For an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-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th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intervals, we store the tuple 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𝑠𝑡𝑎𝑟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𝑒𝑛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Also, we have access to another array credit</a:t>
                </a:r>
                <a:r>
                  <a:rPr lang="en-US" sz="4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[1,</m:t>
                    </m:r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credit[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] is the credit of the interval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AD67E7E-7E98-557F-6A97-CE399997F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149181"/>
                <a:ext cx="11203873" cy="4598476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74528E5-1306-9B48-F83D-043B32FB8DFD}"/>
              </a:ext>
            </a:extLst>
          </p:cNvPr>
          <p:cNvSpPr/>
          <p:nvPr/>
        </p:nvSpPr>
        <p:spPr>
          <a:xfrm>
            <a:off x="12192000" y="6858000"/>
            <a:ext cx="11203873" cy="192819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HW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Write a recursive solution for this problem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60649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25ED61CC-A660-6A5D-1129-C8E6FF273724}"/>
              </a:ext>
            </a:extLst>
          </p:cNvPr>
          <p:cNvSpPr/>
          <p:nvPr/>
        </p:nvSpPr>
        <p:spPr>
          <a:xfrm>
            <a:off x="1399592" y="4743450"/>
            <a:ext cx="22281502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Running Time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2264124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1D2F7C2-0B51-61B5-36AC-9755064DAD01}"/>
                  </a:ext>
                </a:extLst>
              </p:cNvPr>
              <p:cNvSpPr/>
              <p:nvPr/>
            </p:nvSpPr>
            <p:spPr>
              <a:xfrm>
                <a:off x="1374054" y="1149181"/>
                <a:ext cx="9318828" cy="597042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eightedScheduling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</m:t>
                    </m:r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1,…,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𝐿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dirty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credit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2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credit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interval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are compatible: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6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credit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 +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</a:t>
                </a:r>
                <a:r>
                  <a:rPr lang="en-US" sz="6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6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max</m:t>
                            </m:r>
                          </m:e>
                          <m:sub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=1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sup>
                        </m:sSubSup>
                      </m:fName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credit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[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]}</m:t>
                        </m:r>
                      </m:e>
                    </m:func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endParaRPr lang="en-US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1D2F7C2-0B51-61B5-36AC-9755064DA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54" y="1149181"/>
                <a:ext cx="9318828" cy="59704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C76ACCA4-8C62-D904-9AAC-45FF2051AB11}"/>
                  </a:ext>
                </a:extLst>
              </p:cNvPr>
              <p:cNvSpPr/>
              <p:nvPr/>
            </p:nvSpPr>
            <p:spPr>
              <a:xfrm>
                <a:off x="1374054" y="8358207"/>
                <a:ext cx="9318828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𝐼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based on their start times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 the </a:t>
                </a:r>
                <a:r>
                  <a:rPr lang="en-US" sz="32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credit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array correspondingly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weightedScheduling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𝐼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C76ACCA4-8C62-D904-9AAC-45FF2051A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54" y="8358207"/>
                <a:ext cx="9318828" cy="2292826"/>
              </a:xfrm>
              <a:prstGeom prst="roundRect">
                <a:avLst/>
              </a:prstGeom>
              <a:blipFill>
                <a:blip r:embed="rId3"/>
                <a:stretch>
                  <a:fillRect l="-9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F9D3297E-525F-9108-4C89-FA2B235F4655}"/>
              </a:ext>
            </a:extLst>
          </p:cNvPr>
          <p:cNvSpPr/>
          <p:nvPr/>
        </p:nvSpPr>
        <p:spPr>
          <a:xfrm>
            <a:off x="8404447" y="8529571"/>
            <a:ext cx="310345" cy="975049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9758B758-A40F-8971-B186-567B12715D36}"/>
                  </a:ext>
                </a:extLst>
              </p:cNvPr>
              <p:cNvSpPr/>
              <p:nvPr/>
            </p:nvSpPr>
            <p:spPr>
              <a:xfrm>
                <a:off x="9032281" y="8619823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9758B758-A40F-8971-B186-567B12715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281" y="8619823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A8CD5B3E-41A0-FF25-1795-514C7A652834}"/>
              </a:ext>
            </a:extLst>
          </p:cNvPr>
          <p:cNvSpPr/>
          <p:nvPr/>
        </p:nvSpPr>
        <p:spPr>
          <a:xfrm>
            <a:off x="10217696" y="2577442"/>
            <a:ext cx="475186" cy="3076909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3A4D607-8AC0-2099-1343-B9017BC64036}"/>
                  </a:ext>
                </a:extLst>
              </p:cNvPr>
              <p:cNvSpPr/>
              <p:nvPr/>
            </p:nvSpPr>
            <p:spPr>
              <a:xfrm>
                <a:off x="11032142" y="3737123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p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3A4D607-8AC0-2099-1343-B9017BC64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142" y="3737123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 b="-1780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305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1D2F7C2-0B51-61B5-36AC-9755064DAD01}"/>
                  </a:ext>
                </a:extLst>
              </p:cNvPr>
              <p:cNvSpPr/>
              <p:nvPr/>
            </p:nvSpPr>
            <p:spPr>
              <a:xfrm>
                <a:off x="1374054" y="1149181"/>
                <a:ext cx="9318828" cy="597042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eightedScheduling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</m:t>
                    </m:r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1,…,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𝐿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dirty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credit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2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credit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interval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are compatible: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6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credit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 +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</a:t>
                </a:r>
                <a:r>
                  <a:rPr lang="en-US" sz="6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6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max</m:t>
                            </m:r>
                          </m:e>
                          <m:sub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=1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sup>
                        </m:sSubSup>
                      </m:fName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credit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[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]}</m:t>
                        </m:r>
                      </m:e>
                    </m:func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endParaRPr lang="en-US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1D2F7C2-0B51-61B5-36AC-9755064DA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54" y="1149181"/>
                <a:ext cx="9318828" cy="59704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C76ACCA4-8C62-D904-9AAC-45FF2051AB11}"/>
                  </a:ext>
                </a:extLst>
              </p:cNvPr>
              <p:cNvSpPr/>
              <p:nvPr/>
            </p:nvSpPr>
            <p:spPr>
              <a:xfrm>
                <a:off x="1374054" y="8358207"/>
                <a:ext cx="9318828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𝐼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based on their start times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 the </a:t>
                </a:r>
                <a:r>
                  <a:rPr lang="en-US" sz="32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credit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array correspondingly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weightedScheduling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𝐼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C76ACCA4-8C62-D904-9AAC-45FF2051A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54" y="8358207"/>
                <a:ext cx="9318828" cy="2292826"/>
              </a:xfrm>
              <a:prstGeom prst="roundRect">
                <a:avLst/>
              </a:prstGeom>
              <a:blipFill>
                <a:blip r:embed="rId3"/>
                <a:stretch>
                  <a:fillRect l="-9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B2CFE24-2DFF-6284-2AD8-0A299FC1864D}"/>
              </a:ext>
            </a:extLst>
          </p:cNvPr>
          <p:cNvSpPr/>
          <p:nvPr/>
        </p:nvSpPr>
        <p:spPr>
          <a:xfrm>
            <a:off x="12192000" y="3220577"/>
            <a:ext cx="11203873" cy="135127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Total Running Time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3A4D607-8AC0-2099-1343-B9017BC64036}"/>
                  </a:ext>
                </a:extLst>
              </p:cNvPr>
              <p:cNvSpPr/>
              <p:nvPr/>
            </p:nvSpPr>
            <p:spPr>
              <a:xfrm>
                <a:off x="17793936" y="3498943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p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3A4D607-8AC0-2099-1343-B9017BC64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3936" y="3498943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 b="-175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10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B0592AB3-E40F-F36E-1FDA-5FF980795F5E}"/>
              </a:ext>
            </a:extLst>
          </p:cNvPr>
          <p:cNvSpPr/>
          <p:nvPr/>
        </p:nvSpPr>
        <p:spPr>
          <a:xfrm>
            <a:off x="749886" y="4743450"/>
            <a:ext cx="23024513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Correctness</a:t>
            </a:r>
          </a:p>
        </p:txBody>
      </p:sp>
    </p:spTree>
    <p:extLst>
      <p:ext uri="{BB962C8B-B14F-4D97-AF65-F5344CB8AC3E}">
        <p14:creationId xmlns:p14="http://schemas.microsoft.com/office/powerpoint/2010/main" val="1878550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DBFC775-3133-690E-8B55-2A69F4F4E6CE}"/>
                  </a:ext>
                </a:extLst>
              </p:cNvPr>
              <p:cNvSpPr/>
              <p:nvPr/>
            </p:nvSpPr>
            <p:spPr>
              <a:xfrm>
                <a:off x="722369" y="397967"/>
                <a:ext cx="23032575" cy="281216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Remember that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be the maximum number of credits received by scheduling non-overlapping intervals in {1,2,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,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} including the interval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For dynamic programming, the correctness for most of our problems will be straightforward.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DBFC775-3133-690E-8B55-2A69F4F4E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69" y="397967"/>
                <a:ext cx="23032575" cy="2812161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FC705FA-5387-9EB1-6151-FD56A58133ED}"/>
                  </a:ext>
                </a:extLst>
              </p:cNvPr>
              <p:cNvSpPr/>
              <p:nvPr/>
            </p:nvSpPr>
            <p:spPr>
              <a:xfrm>
                <a:off x="722370" y="3598368"/>
                <a:ext cx="23032574" cy="130437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Lemma: For all 1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n,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is calculated correctly</a:t>
                </a:r>
              </a:p>
            </p:txBody>
          </p:sp>
        </mc:Choice>
        <mc:Fallback xmlns="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FC705FA-5387-9EB1-6151-FD56A5813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0" y="3598368"/>
                <a:ext cx="23032574" cy="1304374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proof">
                <a:extLst>
                  <a:ext uri="{FF2B5EF4-FFF2-40B4-BE49-F238E27FC236}">
                    <a16:creationId xmlns:a16="http://schemas.microsoft.com/office/drawing/2014/main" id="{351034F2-34F1-79FF-94F2-BE43D37B5F02}"/>
                  </a:ext>
                </a:extLst>
              </p:cNvPr>
              <p:cNvSpPr/>
              <p:nvPr/>
            </p:nvSpPr>
            <p:spPr>
              <a:xfrm>
                <a:off x="722369" y="5132095"/>
                <a:ext cx="23032573" cy="615198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 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By induction on n. Base case: n=1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For the base case, clearly L(1) = credit[1]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Assume using induction hypothesis that L(1),L(2),….,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is calculated correctly. We will now show that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is calculated correctly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{ </a:t>
                </a:r>
                <a:r>
                  <a:rPr lang="en-US" sz="3600" dirty="0">
                    <a:solidFill>
                      <a:srgbClr val="7030A0"/>
                    </a:solidFill>
                    <a:latin typeface="Bradley Hand" pitchFamily="2" charset="77"/>
                  </a:rPr>
                  <a:t>maximum credits received by scheduling non overlapping intervals in {1,…j} 	including j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								+ credit[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]</a:t>
                </a:r>
              </a:p>
            </p:txBody>
          </p:sp>
        </mc:Choice>
        <mc:Fallback xmlns="">
          <p:sp>
            <p:nvSpPr>
              <p:cNvPr id="4" name="!!proof">
                <a:extLst>
                  <a:ext uri="{FF2B5EF4-FFF2-40B4-BE49-F238E27FC236}">
                    <a16:creationId xmlns:a16="http://schemas.microsoft.com/office/drawing/2014/main" id="{351034F2-34F1-79FF-94F2-BE43D37B5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69" y="5132095"/>
                <a:ext cx="23032573" cy="6151989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D90153-1E79-D701-F2A5-B8CFC642DFDE}"/>
                  </a:ext>
                </a:extLst>
              </p:cNvPr>
              <p:cNvSpPr txBox="1"/>
              <p:nvPr/>
            </p:nvSpPr>
            <p:spPr>
              <a:xfrm>
                <a:off x="1750979" y="9789627"/>
                <a:ext cx="4076950" cy="5180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𝑠𝑡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𝑎𝑟𝑒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𝑐𝑜𝑚𝑝𝑎𝑡𝑖𝑏𝑙𝑒</m:t>
                      </m:r>
                    </m:oMath>
                  </m:oMathPara>
                </a14:m>
                <a:endParaRPr kumimoji="0" lang="en-US" sz="3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D90153-1E79-D701-F2A5-B8CFC642D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979" y="9789627"/>
                <a:ext cx="4076950" cy="518091"/>
              </a:xfrm>
              <a:prstGeom prst="rect">
                <a:avLst/>
              </a:prstGeom>
              <a:blipFill>
                <a:blip r:embed="rId5"/>
                <a:stretch>
                  <a:fillRect t="-2381" r="-1242" b="-2619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768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141621" y="2550695"/>
            <a:ext cx="3537284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!!2">
            <a:extLst>
              <a:ext uri="{FF2B5EF4-FFF2-40B4-BE49-F238E27FC236}">
                <a16:creationId xmlns:a16="http://schemas.microsoft.com/office/drawing/2014/main" id="{1677E3B3-CFBB-8396-68D6-DC3AF6FEEE0D}"/>
              </a:ext>
            </a:extLst>
          </p:cNvPr>
          <p:cNvCxnSpPr>
            <a:cxnSpLocks/>
          </p:cNvCxnSpPr>
          <p:nvPr/>
        </p:nvCxnSpPr>
        <p:spPr>
          <a:xfrm>
            <a:off x="2871537" y="4652211"/>
            <a:ext cx="6416842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4">
            <a:extLst>
              <a:ext uri="{FF2B5EF4-FFF2-40B4-BE49-F238E27FC236}">
                <a16:creationId xmlns:a16="http://schemas.microsoft.com/office/drawing/2014/main" id="{A58FB4BB-2C94-A61F-40E4-07AF01ED1D56}"/>
              </a:ext>
            </a:extLst>
          </p:cNvPr>
          <p:cNvCxnSpPr>
            <a:cxnSpLocks/>
          </p:cNvCxnSpPr>
          <p:nvPr/>
        </p:nvCxnSpPr>
        <p:spPr>
          <a:xfrm>
            <a:off x="7251031" y="2534653"/>
            <a:ext cx="5670885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EBE35241-A317-8ADF-F7DA-36577C8CA198}"/>
              </a:ext>
            </a:extLst>
          </p:cNvPr>
          <p:cNvCxnSpPr>
            <a:cxnSpLocks/>
          </p:cNvCxnSpPr>
          <p:nvPr/>
        </p:nvCxnSpPr>
        <p:spPr>
          <a:xfrm>
            <a:off x="3601453" y="6858000"/>
            <a:ext cx="3574410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5">
            <a:extLst>
              <a:ext uri="{FF2B5EF4-FFF2-40B4-BE49-F238E27FC236}">
                <a16:creationId xmlns:a16="http://schemas.microsoft.com/office/drawing/2014/main" id="{B2BD145F-1440-5164-7B15-8738C3EA59A3}"/>
              </a:ext>
            </a:extLst>
          </p:cNvPr>
          <p:cNvCxnSpPr>
            <a:cxnSpLocks/>
          </p:cNvCxnSpPr>
          <p:nvPr/>
        </p:nvCxnSpPr>
        <p:spPr>
          <a:xfrm>
            <a:off x="8637928" y="6814164"/>
            <a:ext cx="10032844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6">
            <a:extLst>
              <a:ext uri="{FF2B5EF4-FFF2-40B4-BE49-F238E27FC236}">
                <a16:creationId xmlns:a16="http://schemas.microsoft.com/office/drawing/2014/main" id="{FDA6EB29-45C1-18DC-B2FC-D7C244AF9F5D}"/>
              </a:ext>
            </a:extLst>
          </p:cNvPr>
          <p:cNvCxnSpPr>
            <a:cxnSpLocks/>
          </p:cNvCxnSpPr>
          <p:nvPr/>
        </p:nvCxnSpPr>
        <p:spPr>
          <a:xfrm>
            <a:off x="12921916" y="4652211"/>
            <a:ext cx="8002958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7">
            <a:extLst>
              <a:ext uri="{FF2B5EF4-FFF2-40B4-BE49-F238E27FC236}">
                <a16:creationId xmlns:a16="http://schemas.microsoft.com/office/drawing/2014/main" id="{59FA64DA-38E0-0580-38C1-5CA00260CBF3}"/>
              </a:ext>
            </a:extLst>
          </p:cNvPr>
          <p:cNvCxnSpPr>
            <a:cxnSpLocks/>
          </p:cNvCxnSpPr>
          <p:nvPr/>
        </p:nvCxnSpPr>
        <p:spPr>
          <a:xfrm>
            <a:off x="15123788" y="2534653"/>
            <a:ext cx="3546984" cy="16042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607516" y="6419681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199717" y="1464782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D64ECB-D446-4ACB-EA1B-D89FE89C7C72}"/>
              </a:ext>
            </a:extLst>
          </p:cNvPr>
          <p:cNvSpPr/>
          <p:nvPr/>
        </p:nvSpPr>
        <p:spPr>
          <a:xfrm>
            <a:off x="4968359" y="3543259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B862CF-CE3E-BC9C-1F57-C1FD2EE9EBA2}"/>
              </a:ext>
            </a:extLst>
          </p:cNvPr>
          <p:cNvSpPr/>
          <p:nvPr/>
        </p:nvSpPr>
        <p:spPr>
          <a:xfrm>
            <a:off x="4725338" y="574904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3494A3-10B3-AB0B-7960-BB389AC9CF15}"/>
              </a:ext>
            </a:extLst>
          </p:cNvPr>
          <p:cNvSpPr/>
          <p:nvPr/>
        </p:nvSpPr>
        <p:spPr>
          <a:xfrm>
            <a:off x="9109099" y="143781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667655C-BACB-122F-8D39-E25E51A802E2}"/>
              </a:ext>
            </a:extLst>
          </p:cNvPr>
          <p:cNvSpPr/>
          <p:nvPr/>
        </p:nvSpPr>
        <p:spPr>
          <a:xfrm>
            <a:off x="12693852" y="5815539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1378A7D-3F5B-FC93-A80A-0C12A76622F1}"/>
              </a:ext>
            </a:extLst>
          </p:cNvPr>
          <p:cNvSpPr/>
          <p:nvPr/>
        </p:nvSpPr>
        <p:spPr>
          <a:xfrm>
            <a:off x="15881282" y="3597763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587F37-D359-E3D7-5A89-606256DB3876}"/>
              </a:ext>
            </a:extLst>
          </p:cNvPr>
          <p:cNvSpPr/>
          <p:nvPr/>
        </p:nvSpPr>
        <p:spPr>
          <a:xfrm>
            <a:off x="16033682" y="1464782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FC81E62-E2C9-1AA4-F4B3-1006BD2A3157}"/>
              </a:ext>
            </a:extLst>
          </p:cNvPr>
          <p:cNvSpPr/>
          <p:nvPr/>
        </p:nvSpPr>
        <p:spPr>
          <a:xfrm>
            <a:off x="1444007" y="8283760"/>
            <a:ext cx="21468979" cy="154069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solution to this problem?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226387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DBFC775-3133-690E-8B55-2A69F4F4E6CE}"/>
                  </a:ext>
                </a:extLst>
              </p:cNvPr>
              <p:cNvSpPr/>
              <p:nvPr/>
            </p:nvSpPr>
            <p:spPr>
              <a:xfrm>
                <a:off x="722369" y="397967"/>
                <a:ext cx="23032575" cy="281216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Remember that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be the maximum number of credits received by scheduling non-overlapping intervals in {1,2,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,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} including the interval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For dynamic programming, the correctness for most of our problems will be straightforward.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DBFC775-3133-690E-8B55-2A69F4F4E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69" y="397967"/>
                <a:ext cx="23032575" cy="2812161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FC705FA-5387-9EB1-6151-FD56A58133ED}"/>
                  </a:ext>
                </a:extLst>
              </p:cNvPr>
              <p:cNvSpPr/>
              <p:nvPr/>
            </p:nvSpPr>
            <p:spPr>
              <a:xfrm>
                <a:off x="722370" y="3598368"/>
                <a:ext cx="23032574" cy="130437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Lemma: For all 1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n,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is calculated correctly</a:t>
                </a:r>
              </a:p>
            </p:txBody>
          </p:sp>
        </mc:Choice>
        <mc:Fallback xmlns="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FC705FA-5387-9EB1-6151-FD56A5813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0" y="3598368"/>
                <a:ext cx="23032574" cy="1304374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proof">
                <a:extLst>
                  <a:ext uri="{FF2B5EF4-FFF2-40B4-BE49-F238E27FC236}">
                    <a16:creationId xmlns:a16="http://schemas.microsoft.com/office/drawing/2014/main" id="{0E3FC2AC-58E1-B654-4163-CF6B8716B9BF}"/>
                  </a:ext>
                </a:extLst>
              </p:cNvPr>
              <p:cNvSpPr/>
              <p:nvPr/>
            </p:nvSpPr>
            <p:spPr>
              <a:xfrm>
                <a:off x="722369" y="5132095"/>
                <a:ext cx="23032573" cy="615198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 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By induction on n. Base case: n=1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For the base case, clearly L(1) = credit[1]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Assume using induction hypothesis that L(1),L(2),….,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is calculated correctly. We will now show that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is calculated correctly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{ </a:t>
                </a:r>
                <a:r>
                  <a:rPr lang="en-US" sz="3600" dirty="0">
                    <a:solidFill>
                      <a:srgbClr val="7030A0"/>
                    </a:solidFill>
                    <a:latin typeface="Bradley Hand" pitchFamily="2" charset="77"/>
                  </a:rPr>
                  <a:t>maximum credits received by scheduling non overlapping intervals in {1,…j} 	including j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								+ credit[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]</a:t>
                </a:r>
              </a:p>
            </p:txBody>
          </p:sp>
        </mc:Choice>
        <mc:Fallback xmlns="">
          <p:sp>
            <p:nvSpPr>
              <p:cNvPr id="10" name="!!proof">
                <a:extLst>
                  <a:ext uri="{FF2B5EF4-FFF2-40B4-BE49-F238E27FC236}">
                    <a16:creationId xmlns:a16="http://schemas.microsoft.com/office/drawing/2014/main" id="{0E3FC2AC-58E1-B654-4163-CF6B8716B9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69" y="5132095"/>
                <a:ext cx="23032573" cy="6151989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8A32E0-4753-52B8-9922-FAFDE186694A}"/>
                  </a:ext>
                </a:extLst>
              </p:cNvPr>
              <p:cNvSpPr txBox="1"/>
              <p:nvPr/>
            </p:nvSpPr>
            <p:spPr>
              <a:xfrm>
                <a:off x="1750979" y="9789627"/>
                <a:ext cx="4076950" cy="5180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𝑠𝑡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𝑎𝑟𝑒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𝑐𝑜𝑚𝑝𝑎𝑡𝑖𝑏𝑙𝑒</m:t>
                      </m:r>
                    </m:oMath>
                  </m:oMathPara>
                </a14:m>
                <a:endParaRPr kumimoji="0" lang="en-US" sz="3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8A32E0-4753-52B8-9922-FAFDE1866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979" y="9789627"/>
                <a:ext cx="4076950" cy="518091"/>
              </a:xfrm>
              <a:prstGeom prst="rect">
                <a:avLst/>
              </a:prstGeom>
              <a:blipFill>
                <a:blip r:embed="rId5"/>
                <a:stretch>
                  <a:fillRect t="-2381" r="-1242" b="-2619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!!round">
            <a:extLst>
              <a:ext uri="{FF2B5EF4-FFF2-40B4-BE49-F238E27FC236}">
                <a16:creationId xmlns:a16="http://schemas.microsoft.com/office/drawing/2014/main" id="{4549717E-D534-9A5D-776E-D6B85291059C}"/>
              </a:ext>
            </a:extLst>
          </p:cNvPr>
          <p:cNvSpPr/>
          <p:nvPr/>
        </p:nvSpPr>
        <p:spPr>
          <a:xfrm>
            <a:off x="4154555" y="9016615"/>
            <a:ext cx="18049461" cy="6583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Using induction hypothesis</a:t>
            </a:r>
          </a:p>
        </p:txBody>
      </p:sp>
    </p:spTree>
    <p:extLst>
      <p:ext uri="{BB962C8B-B14F-4D97-AF65-F5344CB8AC3E}">
        <p14:creationId xmlns:p14="http://schemas.microsoft.com/office/powerpoint/2010/main" val="3852778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DBFC775-3133-690E-8B55-2A69F4F4E6CE}"/>
                  </a:ext>
                </a:extLst>
              </p:cNvPr>
              <p:cNvSpPr/>
              <p:nvPr/>
            </p:nvSpPr>
            <p:spPr>
              <a:xfrm>
                <a:off x="722369" y="397967"/>
                <a:ext cx="23032575" cy="281216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Remember that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be the maximum number of credits received by scheduling non-overlapping intervals in {1,2,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,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} including the interval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For dynamic programming, the correctness for most of our problems will be straightforward.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DBFC775-3133-690E-8B55-2A69F4F4E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69" y="397967"/>
                <a:ext cx="23032575" cy="2812161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FC705FA-5387-9EB1-6151-FD56A58133ED}"/>
                  </a:ext>
                </a:extLst>
              </p:cNvPr>
              <p:cNvSpPr/>
              <p:nvPr/>
            </p:nvSpPr>
            <p:spPr>
              <a:xfrm>
                <a:off x="722370" y="3598368"/>
                <a:ext cx="23032574" cy="130437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Lemma: For all 1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n,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is calculated correctly</a:t>
                </a:r>
              </a:p>
            </p:txBody>
          </p:sp>
        </mc:Choice>
        <mc:Fallback xmlns="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FC705FA-5387-9EB1-6151-FD56A5813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0" y="3598368"/>
                <a:ext cx="23032574" cy="1304374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proof">
                <a:extLst>
                  <a:ext uri="{FF2B5EF4-FFF2-40B4-BE49-F238E27FC236}">
                    <a16:creationId xmlns:a16="http://schemas.microsoft.com/office/drawing/2014/main" id="{351034F2-34F1-79FF-94F2-BE43D37B5F02}"/>
                  </a:ext>
                </a:extLst>
              </p:cNvPr>
              <p:cNvSpPr/>
              <p:nvPr/>
            </p:nvSpPr>
            <p:spPr>
              <a:xfrm>
                <a:off x="722369" y="5132095"/>
                <a:ext cx="23032573" cy="566180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 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By induction on n. Base case: n=1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For the base case, clearly L(1) = credit[1]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Assume using induction hypothesis that L(1),L(2),….,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is calculated correctly. We will now show that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is calculated correctly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             + credit[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]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But this is exactly how we calculate L(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So our algorithm is correct.</a:t>
                </a:r>
              </a:p>
            </p:txBody>
          </p:sp>
        </mc:Choice>
        <mc:Fallback xmlns="">
          <p:sp>
            <p:nvSpPr>
              <p:cNvPr id="4" name="!!proof">
                <a:extLst>
                  <a:ext uri="{FF2B5EF4-FFF2-40B4-BE49-F238E27FC236}">
                    <a16:creationId xmlns:a16="http://schemas.microsoft.com/office/drawing/2014/main" id="{351034F2-34F1-79FF-94F2-BE43D37B5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69" y="5132095"/>
                <a:ext cx="23032573" cy="5661801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FA074D-C9E4-A5E7-FABC-B01FDFC51BA5}"/>
                  </a:ext>
                </a:extLst>
              </p:cNvPr>
              <p:cNvSpPr txBox="1"/>
              <p:nvPr/>
            </p:nvSpPr>
            <p:spPr>
              <a:xfrm>
                <a:off x="1691344" y="8934862"/>
                <a:ext cx="4076950" cy="5180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𝑠𝑡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𝑎𝑟𝑒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𝑐𝑜𝑚𝑝𝑎𝑡𝑖𝑏𝑙𝑒</m:t>
                      </m:r>
                    </m:oMath>
                  </m:oMathPara>
                </a14:m>
                <a:endParaRPr kumimoji="0" lang="en-US" sz="3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FA074D-C9E4-A5E7-FABC-B01FDFC51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344" y="8934862"/>
                <a:ext cx="4076950" cy="518091"/>
              </a:xfrm>
              <a:prstGeom prst="rect">
                <a:avLst/>
              </a:prstGeom>
              <a:blipFill>
                <a:blip r:embed="rId5"/>
                <a:stretch>
                  <a:fillRect t="-2381" r="-929" b="-2619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!!round">
            <a:extLst>
              <a:ext uri="{FF2B5EF4-FFF2-40B4-BE49-F238E27FC236}">
                <a16:creationId xmlns:a16="http://schemas.microsoft.com/office/drawing/2014/main" id="{9220DBE9-5438-A2AC-39E4-A2B9F622B613}"/>
              </a:ext>
            </a:extLst>
          </p:cNvPr>
          <p:cNvSpPr/>
          <p:nvPr/>
        </p:nvSpPr>
        <p:spPr>
          <a:xfrm>
            <a:off x="4154555" y="8167407"/>
            <a:ext cx="1613739" cy="6583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{L(j)}</a:t>
            </a:r>
          </a:p>
        </p:txBody>
      </p:sp>
    </p:spTree>
    <p:extLst>
      <p:ext uri="{BB962C8B-B14F-4D97-AF65-F5344CB8AC3E}">
        <p14:creationId xmlns:p14="http://schemas.microsoft.com/office/powerpoint/2010/main" val="3832434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141621" y="2550695"/>
            <a:ext cx="3537284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!!2">
            <a:extLst>
              <a:ext uri="{FF2B5EF4-FFF2-40B4-BE49-F238E27FC236}">
                <a16:creationId xmlns:a16="http://schemas.microsoft.com/office/drawing/2014/main" id="{1677E3B3-CFBB-8396-68D6-DC3AF6FEEE0D}"/>
              </a:ext>
            </a:extLst>
          </p:cNvPr>
          <p:cNvCxnSpPr>
            <a:cxnSpLocks/>
          </p:cNvCxnSpPr>
          <p:nvPr/>
        </p:nvCxnSpPr>
        <p:spPr>
          <a:xfrm>
            <a:off x="2871537" y="4652211"/>
            <a:ext cx="6416842" cy="0"/>
          </a:xfrm>
          <a:prstGeom prst="line">
            <a:avLst/>
          </a:prstGeom>
          <a:noFill/>
          <a:ln w="127000" cap="flat" cmpd="sng">
            <a:solidFill>
              <a:srgbClr val="92D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4">
            <a:extLst>
              <a:ext uri="{FF2B5EF4-FFF2-40B4-BE49-F238E27FC236}">
                <a16:creationId xmlns:a16="http://schemas.microsoft.com/office/drawing/2014/main" id="{A58FB4BB-2C94-A61F-40E4-07AF01ED1D56}"/>
              </a:ext>
            </a:extLst>
          </p:cNvPr>
          <p:cNvCxnSpPr>
            <a:cxnSpLocks/>
          </p:cNvCxnSpPr>
          <p:nvPr/>
        </p:nvCxnSpPr>
        <p:spPr>
          <a:xfrm>
            <a:off x="7251031" y="2534653"/>
            <a:ext cx="5670885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EBE35241-A317-8ADF-F7DA-36577C8CA198}"/>
              </a:ext>
            </a:extLst>
          </p:cNvPr>
          <p:cNvCxnSpPr>
            <a:cxnSpLocks/>
          </p:cNvCxnSpPr>
          <p:nvPr/>
        </p:nvCxnSpPr>
        <p:spPr>
          <a:xfrm>
            <a:off x="3601453" y="6858000"/>
            <a:ext cx="3574410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5">
            <a:extLst>
              <a:ext uri="{FF2B5EF4-FFF2-40B4-BE49-F238E27FC236}">
                <a16:creationId xmlns:a16="http://schemas.microsoft.com/office/drawing/2014/main" id="{B2BD145F-1440-5164-7B15-8738C3EA59A3}"/>
              </a:ext>
            </a:extLst>
          </p:cNvPr>
          <p:cNvCxnSpPr>
            <a:cxnSpLocks/>
          </p:cNvCxnSpPr>
          <p:nvPr/>
        </p:nvCxnSpPr>
        <p:spPr>
          <a:xfrm>
            <a:off x="8637928" y="6814164"/>
            <a:ext cx="10032844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6">
            <a:extLst>
              <a:ext uri="{FF2B5EF4-FFF2-40B4-BE49-F238E27FC236}">
                <a16:creationId xmlns:a16="http://schemas.microsoft.com/office/drawing/2014/main" id="{FDA6EB29-45C1-18DC-B2FC-D7C244AF9F5D}"/>
              </a:ext>
            </a:extLst>
          </p:cNvPr>
          <p:cNvCxnSpPr>
            <a:cxnSpLocks/>
          </p:cNvCxnSpPr>
          <p:nvPr/>
        </p:nvCxnSpPr>
        <p:spPr>
          <a:xfrm>
            <a:off x="12921916" y="4652211"/>
            <a:ext cx="8002958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7">
            <a:extLst>
              <a:ext uri="{FF2B5EF4-FFF2-40B4-BE49-F238E27FC236}">
                <a16:creationId xmlns:a16="http://schemas.microsoft.com/office/drawing/2014/main" id="{59FA64DA-38E0-0580-38C1-5CA00260CBF3}"/>
              </a:ext>
            </a:extLst>
          </p:cNvPr>
          <p:cNvCxnSpPr>
            <a:cxnSpLocks/>
          </p:cNvCxnSpPr>
          <p:nvPr/>
        </p:nvCxnSpPr>
        <p:spPr>
          <a:xfrm>
            <a:off x="15123788" y="2534653"/>
            <a:ext cx="3546984" cy="16042"/>
          </a:xfrm>
          <a:prstGeom prst="line">
            <a:avLst/>
          </a:prstGeom>
          <a:noFill/>
          <a:ln w="127000" cap="flat" cmpd="sng">
            <a:solidFill>
              <a:srgbClr val="92D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607516" y="6419681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199717" y="1464782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D64ECB-D446-4ACB-EA1B-D89FE89C7C72}"/>
              </a:ext>
            </a:extLst>
          </p:cNvPr>
          <p:cNvSpPr/>
          <p:nvPr/>
        </p:nvSpPr>
        <p:spPr>
          <a:xfrm>
            <a:off x="4968359" y="3543259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B862CF-CE3E-BC9C-1F57-C1FD2EE9EBA2}"/>
              </a:ext>
            </a:extLst>
          </p:cNvPr>
          <p:cNvSpPr/>
          <p:nvPr/>
        </p:nvSpPr>
        <p:spPr>
          <a:xfrm>
            <a:off x="4725338" y="574904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3494A3-10B3-AB0B-7960-BB389AC9CF15}"/>
              </a:ext>
            </a:extLst>
          </p:cNvPr>
          <p:cNvSpPr/>
          <p:nvPr/>
        </p:nvSpPr>
        <p:spPr>
          <a:xfrm>
            <a:off x="9109099" y="143781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667655C-BACB-122F-8D39-E25E51A802E2}"/>
              </a:ext>
            </a:extLst>
          </p:cNvPr>
          <p:cNvSpPr/>
          <p:nvPr/>
        </p:nvSpPr>
        <p:spPr>
          <a:xfrm>
            <a:off x="12693852" y="5815539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1378A7D-3F5B-FC93-A80A-0C12A76622F1}"/>
              </a:ext>
            </a:extLst>
          </p:cNvPr>
          <p:cNvSpPr/>
          <p:nvPr/>
        </p:nvSpPr>
        <p:spPr>
          <a:xfrm>
            <a:off x="15881282" y="3597763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587F37-D359-E3D7-5A89-606256DB3876}"/>
              </a:ext>
            </a:extLst>
          </p:cNvPr>
          <p:cNvSpPr/>
          <p:nvPr/>
        </p:nvSpPr>
        <p:spPr>
          <a:xfrm>
            <a:off x="16033682" y="1464782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Candy: A problem on leetcode">
            <a:extLst>
              <a:ext uri="{FF2B5EF4-FFF2-40B4-BE49-F238E27FC236}">
                <a16:creationId xmlns:a16="http://schemas.microsoft.com/office/drawing/2014/main" id="{18C76CD5-AA3E-E4F8-EBD6-D4888BB66DA4}"/>
              </a:ext>
            </a:extLst>
          </p:cNvPr>
          <p:cNvSpPr/>
          <p:nvPr/>
        </p:nvSpPr>
        <p:spPr>
          <a:xfrm>
            <a:off x="1444007" y="8283760"/>
            <a:ext cx="21468979" cy="154069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will you solve this problem?</a:t>
            </a:r>
            <a:endParaRPr sz="4000" dirty="0"/>
          </a:p>
        </p:txBody>
      </p:sp>
      <p:sp>
        <p:nvSpPr>
          <p:cNvPr id="1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5DB8413-D545-C62E-6E45-9A314BB4DB05}"/>
              </a:ext>
            </a:extLst>
          </p:cNvPr>
          <p:cNvSpPr/>
          <p:nvPr/>
        </p:nvSpPr>
        <p:spPr>
          <a:xfrm>
            <a:off x="1413420" y="10684841"/>
            <a:ext cx="21499566" cy="213707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Greedy: Pick the interval that ends first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this strategy does not work even for the above example.</a:t>
            </a:r>
          </a:p>
        </p:txBody>
      </p:sp>
    </p:spTree>
    <p:extLst>
      <p:ext uri="{BB962C8B-B14F-4D97-AF65-F5344CB8AC3E}">
        <p14:creationId xmlns:p14="http://schemas.microsoft.com/office/powerpoint/2010/main" val="3350129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141621" y="2550695"/>
            <a:ext cx="3537284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!!2">
            <a:extLst>
              <a:ext uri="{FF2B5EF4-FFF2-40B4-BE49-F238E27FC236}">
                <a16:creationId xmlns:a16="http://schemas.microsoft.com/office/drawing/2014/main" id="{1677E3B3-CFBB-8396-68D6-DC3AF6FEEE0D}"/>
              </a:ext>
            </a:extLst>
          </p:cNvPr>
          <p:cNvCxnSpPr>
            <a:cxnSpLocks/>
          </p:cNvCxnSpPr>
          <p:nvPr/>
        </p:nvCxnSpPr>
        <p:spPr>
          <a:xfrm>
            <a:off x="2871537" y="4652211"/>
            <a:ext cx="6416842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4">
            <a:extLst>
              <a:ext uri="{FF2B5EF4-FFF2-40B4-BE49-F238E27FC236}">
                <a16:creationId xmlns:a16="http://schemas.microsoft.com/office/drawing/2014/main" id="{A58FB4BB-2C94-A61F-40E4-07AF01ED1D56}"/>
              </a:ext>
            </a:extLst>
          </p:cNvPr>
          <p:cNvCxnSpPr>
            <a:cxnSpLocks/>
          </p:cNvCxnSpPr>
          <p:nvPr/>
        </p:nvCxnSpPr>
        <p:spPr>
          <a:xfrm>
            <a:off x="7251031" y="2534653"/>
            <a:ext cx="5670885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EBE35241-A317-8ADF-F7DA-36577C8CA198}"/>
              </a:ext>
            </a:extLst>
          </p:cNvPr>
          <p:cNvCxnSpPr>
            <a:cxnSpLocks/>
          </p:cNvCxnSpPr>
          <p:nvPr/>
        </p:nvCxnSpPr>
        <p:spPr>
          <a:xfrm>
            <a:off x="3601453" y="6858000"/>
            <a:ext cx="3574410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5">
            <a:extLst>
              <a:ext uri="{FF2B5EF4-FFF2-40B4-BE49-F238E27FC236}">
                <a16:creationId xmlns:a16="http://schemas.microsoft.com/office/drawing/2014/main" id="{B2BD145F-1440-5164-7B15-8738C3EA59A3}"/>
              </a:ext>
            </a:extLst>
          </p:cNvPr>
          <p:cNvCxnSpPr>
            <a:cxnSpLocks/>
          </p:cNvCxnSpPr>
          <p:nvPr/>
        </p:nvCxnSpPr>
        <p:spPr>
          <a:xfrm>
            <a:off x="8637928" y="6814164"/>
            <a:ext cx="10032844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6">
            <a:extLst>
              <a:ext uri="{FF2B5EF4-FFF2-40B4-BE49-F238E27FC236}">
                <a16:creationId xmlns:a16="http://schemas.microsoft.com/office/drawing/2014/main" id="{FDA6EB29-45C1-18DC-B2FC-D7C244AF9F5D}"/>
              </a:ext>
            </a:extLst>
          </p:cNvPr>
          <p:cNvCxnSpPr>
            <a:cxnSpLocks/>
          </p:cNvCxnSpPr>
          <p:nvPr/>
        </p:nvCxnSpPr>
        <p:spPr>
          <a:xfrm>
            <a:off x="12921916" y="4652211"/>
            <a:ext cx="8002958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7">
            <a:extLst>
              <a:ext uri="{FF2B5EF4-FFF2-40B4-BE49-F238E27FC236}">
                <a16:creationId xmlns:a16="http://schemas.microsoft.com/office/drawing/2014/main" id="{59FA64DA-38E0-0580-38C1-5CA00260CBF3}"/>
              </a:ext>
            </a:extLst>
          </p:cNvPr>
          <p:cNvCxnSpPr>
            <a:cxnSpLocks/>
          </p:cNvCxnSpPr>
          <p:nvPr/>
        </p:nvCxnSpPr>
        <p:spPr>
          <a:xfrm>
            <a:off x="15123788" y="2534653"/>
            <a:ext cx="3546984" cy="16042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607516" y="6419681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199717" y="1464782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D64ECB-D446-4ACB-EA1B-D89FE89C7C72}"/>
              </a:ext>
            </a:extLst>
          </p:cNvPr>
          <p:cNvSpPr/>
          <p:nvPr/>
        </p:nvSpPr>
        <p:spPr>
          <a:xfrm>
            <a:off x="4968359" y="3543259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B862CF-CE3E-BC9C-1F57-C1FD2EE9EBA2}"/>
              </a:ext>
            </a:extLst>
          </p:cNvPr>
          <p:cNvSpPr/>
          <p:nvPr/>
        </p:nvSpPr>
        <p:spPr>
          <a:xfrm>
            <a:off x="4725338" y="574904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3494A3-10B3-AB0B-7960-BB389AC9CF15}"/>
              </a:ext>
            </a:extLst>
          </p:cNvPr>
          <p:cNvSpPr/>
          <p:nvPr/>
        </p:nvSpPr>
        <p:spPr>
          <a:xfrm>
            <a:off x="9109099" y="143781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667655C-BACB-122F-8D39-E25E51A802E2}"/>
              </a:ext>
            </a:extLst>
          </p:cNvPr>
          <p:cNvSpPr/>
          <p:nvPr/>
        </p:nvSpPr>
        <p:spPr>
          <a:xfrm>
            <a:off x="12693852" y="5815539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1378A7D-3F5B-FC93-A80A-0C12A76622F1}"/>
              </a:ext>
            </a:extLst>
          </p:cNvPr>
          <p:cNvSpPr/>
          <p:nvPr/>
        </p:nvSpPr>
        <p:spPr>
          <a:xfrm>
            <a:off x="15881282" y="3597763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587F37-D359-E3D7-5A89-606256DB3876}"/>
              </a:ext>
            </a:extLst>
          </p:cNvPr>
          <p:cNvSpPr/>
          <p:nvPr/>
        </p:nvSpPr>
        <p:spPr>
          <a:xfrm>
            <a:off x="16033682" y="1464782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5DB8413-D545-C62E-6E45-9A314BB4DB05}"/>
              </a:ext>
            </a:extLst>
          </p:cNvPr>
          <p:cNvSpPr/>
          <p:nvPr/>
        </p:nvSpPr>
        <p:spPr>
          <a:xfrm>
            <a:off x="1442217" y="9019954"/>
            <a:ext cx="21499566" cy="164804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the intervals according their start times </a:t>
            </a:r>
          </a:p>
        </p:txBody>
      </p:sp>
    </p:spTree>
    <p:extLst>
      <p:ext uri="{BB962C8B-B14F-4D97-AF65-F5344CB8AC3E}">
        <p14:creationId xmlns:p14="http://schemas.microsoft.com/office/powerpoint/2010/main" val="330103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263541" y="1644543"/>
            <a:ext cx="3537284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4">
            <a:extLst>
              <a:ext uri="{FF2B5EF4-FFF2-40B4-BE49-F238E27FC236}">
                <a16:creationId xmlns:a16="http://schemas.microsoft.com/office/drawing/2014/main" id="{A58FB4BB-2C94-A61F-40E4-07AF01ED1D56}"/>
              </a:ext>
            </a:extLst>
          </p:cNvPr>
          <p:cNvCxnSpPr>
            <a:cxnSpLocks/>
          </p:cNvCxnSpPr>
          <p:nvPr/>
        </p:nvCxnSpPr>
        <p:spPr>
          <a:xfrm>
            <a:off x="7372951" y="1628501"/>
            <a:ext cx="5670885" cy="0"/>
          </a:xfrm>
          <a:prstGeom prst="line">
            <a:avLst/>
          </a:prstGeom>
          <a:noFill/>
          <a:ln w="127000" cap="flat" cmpd="sng">
            <a:solidFill>
              <a:srgbClr val="92D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EBE35241-A317-8ADF-F7DA-36577C8CA198}"/>
              </a:ext>
            </a:extLst>
          </p:cNvPr>
          <p:cNvCxnSpPr>
            <a:cxnSpLocks/>
          </p:cNvCxnSpPr>
          <p:nvPr/>
        </p:nvCxnSpPr>
        <p:spPr>
          <a:xfrm>
            <a:off x="3723374" y="4940311"/>
            <a:ext cx="357441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5">
            <a:extLst>
              <a:ext uri="{FF2B5EF4-FFF2-40B4-BE49-F238E27FC236}">
                <a16:creationId xmlns:a16="http://schemas.microsoft.com/office/drawing/2014/main" id="{B2BD145F-1440-5164-7B15-8738C3EA59A3}"/>
              </a:ext>
            </a:extLst>
          </p:cNvPr>
          <p:cNvCxnSpPr>
            <a:cxnSpLocks/>
          </p:cNvCxnSpPr>
          <p:nvPr/>
        </p:nvCxnSpPr>
        <p:spPr>
          <a:xfrm>
            <a:off x="8759849" y="4896475"/>
            <a:ext cx="10032844" cy="0"/>
          </a:xfrm>
          <a:prstGeom prst="line">
            <a:avLst/>
          </a:prstGeom>
          <a:noFill/>
          <a:ln w="127000" cap="flat" cmpd="sng">
            <a:solidFill>
              <a:srgbClr val="00B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6">
            <a:extLst>
              <a:ext uri="{FF2B5EF4-FFF2-40B4-BE49-F238E27FC236}">
                <a16:creationId xmlns:a16="http://schemas.microsoft.com/office/drawing/2014/main" id="{FDA6EB29-45C1-18DC-B2FC-D7C244AF9F5D}"/>
              </a:ext>
            </a:extLst>
          </p:cNvPr>
          <p:cNvCxnSpPr>
            <a:cxnSpLocks/>
          </p:cNvCxnSpPr>
          <p:nvPr/>
        </p:nvCxnSpPr>
        <p:spPr>
          <a:xfrm>
            <a:off x="13043837" y="3284406"/>
            <a:ext cx="8002958" cy="0"/>
          </a:xfrm>
          <a:prstGeom prst="line">
            <a:avLst/>
          </a:prstGeom>
          <a:noFill/>
          <a:ln w="127000" cap="flat" cmpd="sng">
            <a:solidFill>
              <a:srgbClr val="0070C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7">
            <a:extLst>
              <a:ext uri="{FF2B5EF4-FFF2-40B4-BE49-F238E27FC236}">
                <a16:creationId xmlns:a16="http://schemas.microsoft.com/office/drawing/2014/main" id="{59FA64DA-38E0-0580-38C1-5CA00260CBF3}"/>
              </a:ext>
            </a:extLst>
          </p:cNvPr>
          <p:cNvCxnSpPr>
            <a:cxnSpLocks/>
          </p:cNvCxnSpPr>
          <p:nvPr/>
        </p:nvCxnSpPr>
        <p:spPr>
          <a:xfrm>
            <a:off x="15245708" y="1628501"/>
            <a:ext cx="3546984" cy="16042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729436" y="551352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321637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D64ECB-D446-4ACB-EA1B-D89FE89C7C72}"/>
              </a:ext>
            </a:extLst>
          </p:cNvPr>
          <p:cNvSpPr/>
          <p:nvPr/>
        </p:nvSpPr>
        <p:spPr>
          <a:xfrm>
            <a:off x="4379733" y="221638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B862CF-CE3E-BC9C-1F57-C1FD2EE9EBA2}"/>
              </a:ext>
            </a:extLst>
          </p:cNvPr>
          <p:cNvSpPr/>
          <p:nvPr/>
        </p:nvSpPr>
        <p:spPr>
          <a:xfrm>
            <a:off x="5491333" y="385060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3494A3-10B3-AB0B-7960-BB389AC9CF15}"/>
              </a:ext>
            </a:extLst>
          </p:cNvPr>
          <p:cNvSpPr/>
          <p:nvPr/>
        </p:nvSpPr>
        <p:spPr>
          <a:xfrm>
            <a:off x="9231019" y="53166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667655C-BACB-122F-8D39-E25E51A802E2}"/>
              </a:ext>
            </a:extLst>
          </p:cNvPr>
          <p:cNvSpPr/>
          <p:nvPr/>
        </p:nvSpPr>
        <p:spPr>
          <a:xfrm>
            <a:off x="12815773" y="389785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1378A7D-3F5B-FC93-A80A-0C12A76622F1}"/>
              </a:ext>
            </a:extLst>
          </p:cNvPr>
          <p:cNvSpPr/>
          <p:nvPr/>
        </p:nvSpPr>
        <p:spPr>
          <a:xfrm>
            <a:off x="16003203" y="222995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587F37-D359-E3D7-5A89-606256DB3876}"/>
              </a:ext>
            </a:extLst>
          </p:cNvPr>
          <p:cNvSpPr/>
          <p:nvPr/>
        </p:nvSpPr>
        <p:spPr>
          <a:xfrm>
            <a:off x="16155602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c1">
            <a:extLst>
              <a:ext uri="{FF2B5EF4-FFF2-40B4-BE49-F238E27FC236}">
                <a16:creationId xmlns:a16="http://schemas.microsoft.com/office/drawing/2014/main" id="{A0A4D6B1-3A0E-D2ED-3A1A-40AE099CCE5E}"/>
              </a:ext>
            </a:extLst>
          </p:cNvPr>
          <p:cNvSpPr/>
          <p:nvPr/>
        </p:nvSpPr>
        <p:spPr>
          <a:xfrm>
            <a:off x="3321637" y="7462886"/>
            <a:ext cx="1421090" cy="1312803"/>
          </a:xfrm>
          <a:prstGeom prst="ellipse">
            <a:avLst/>
          </a:prstGeom>
          <a:solidFill>
            <a:srgbClr val="C0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c2">
            <a:extLst>
              <a:ext uri="{FF2B5EF4-FFF2-40B4-BE49-F238E27FC236}">
                <a16:creationId xmlns:a16="http://schemas.microsoft.com/office/drawing/2014/main" id="{26DCC369-BD7C-67AF-EF62-F5FF511ECF04}"/>
              </a:ext>
            </a:extLst>
          </p:cNvPr>
          <p:cNvSpPr/>
          <p:nvPr/>
        </p:nvSpPr>
        <p:spPr>
          <a:xfrm>
            <a:off x="6031591" y="7462886"/>
            <a:ext cx="1421090" cy="1312803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0" name="!!c3">
            <a:extLst>
              <a:ext uri="{FF2B5EF4-FFF2-40B4-BE49-F238E27FC236}">
                <a16:creationId xmlns:a16="http://schemas.microsoft.com/office/drawing/2014/main" id="{1ACDE055-7681-3098-01FF-3DDD29BC97C5}"/>
              </a:ext>
            </a:extLst>
          </p:cNvPr>
          <p:cNvSpPr/>
          <p:nvPr/>
        </p:nvSpPr>
        <p:spPr>
          <a:xfrm>
            <a:off x="8741545" y="7462886"/>
            <a:ext cx="1421090" cy="1312803"/>
          </a:xfrm>
          <a:prstGeom prst="ellipse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c4">
            <a:extLst>
              <a:ext uri="{FF2B5EF4-FFF2-40B4-BE49-F238E27FC236}">
                <a16:creationId xmlns:a16="http://schemas.microsoft.com/office/drawing/2014/main" id="{3793DC9D-3501-12D1-F3CC-3061F81C75A1}"/>
              </a:ext>
            </a:extLst>
          </p:cNvPr>
          <p:cNvSpPr/>
          <p:nvPr/>
        </p:nvSpPr>
        <p:spPr>
          <a:xfrm>
            <a:off x="11451499" y="7462886"/>
            <a:ext cx="1421090" cy="1312803"/>
          </a:xfrm>
          <a:prstGeom prst="ellipse">
            <a:avLst/>
          </a:prstGeom>
          <a:solidFill>
            <a:srgbClr val="92D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!!c5">
            <a:extLst>
              <a:ext uri="{FF2B5EF4-FFF2-40B4-BE49-F238E27FC236}">
                <a16:creationId xmlns:a16="http://schemas.microsoft.com/office/drawing/2014/main" id="{C5E02E2D-1A6F-A6C5-DDA9-151883BFA0A1}"/>
              </a:ext>
            </a:extLst>
          </p:cNvPr>
          <p:cNvSpPr/>
          <p:nvPr/>
        </p:nvSpPr>
        <p:spPr>
          <a:xfrm>
            <a:off x="14161453" y="7462886"/>
            <a:ext cx="1421090" cy="1312803"/>
          </a:xfrm>
          <a:prstGeom prst="ellipse">
            <a:avLst/>
          </a:prstGeom>
          <a:solidFill>
            <a:srgbClr val="00B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c6">
            <a:extLst>
              <a:ext uri="{FF2B5EF4-FFF2-40B4-BE49-F238E27FC236}">
                <a16:creationId xmlns:a16="http://schemas.microsoft.com/office/drawing/2014/main" id="{0319423C-144D-E3A6-3BDC-AB53F8EAEA20}"/>
              </a:ext>
            </a:extLst>
          </p:cNvPr>
          <p:cNvSpPr/>
          <p:nvPr/>
        </p:nvSpPr>
        <p:spPr>
          <a:xfrm>
            <a:off x="16871407" y="7462886"/>
            <a:ext cx="1421090" cy="1312803"/>
          </a:xfrm>
          <a:prstGeom prst="ellipse">
            <a:avLst/>
          </a:prstGeom>
          <a:solidFill>
            <a:srgbClr val="0070C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24" name="!!c7">
            <a:extLst>
              <a:ext uri="{FF2B5EF4-FFF2-40B4-BE49-F238E27FC236}">
                <a16:creationId xmlns:a16="http://schemas.microsoft.com/office/drawing/2014/main" id="{86747A5B-99C2-E7EF-55BD-04E56D53E186}"/>
              </a:ext>
            </a:extLst>
          </p:cNvPr>
          <p:cNvSpPr/>
          <p:nvPr/>
        </p:nvSpPr>
        <p:spPr>
          <a:xfrm>
            <a:off x="19581362" y="7462886"/>
            <a:ext cx="1421090" cy="1312803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6F5B5DF-C260-D6E2-BD55-389C708ACB34}"/>
              </a:ext>
            </a:extLst>
          </p:cNvPr>
          <p:cNvSpPr/>
          <p:nvPr/>
        </p:nvSpPr>
        <p:spPr>
          <a:xfrm>
            <a:off x="1462537" y="9851567"/>
            <a:ext cx="21499566" cy="238106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we select interval 1 in our answer, then we cannot select interval 2 and 3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Thus, we say that pair(1,2) and (1,3) are incompatible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Make an edge between all compatible pairs</a:t>
            </a:r>
          </a:p>
        </p:txBody>
      </p:sp>
      <p:cxnSp>
        <p:nvCxnSpPr>
          <p:cNvPr id="19" name="!!2">
            <a:extLst>
              <a:ext uri="{FF2B5EF4-FFF2-40B4-BE49-F238E27FC236}">
                <a16:creationId xmlns:a16="http://schemas.microsoft.com/office/drawing/2014/main" id="{BF04720A-40B9-9FB3-2A66-2C14F858609F}"/>
              </a:ext>
            </a:extLst>
          </p:cNvPr>
          <p:cNvCxnSpPr>
            <a:cxnSpLocks/>
          </p:cNvCxnSpPr>
          <p:nvPr/>
        </p:nvCxnSpPr>
        <p:spPr>
          <a:xfrm>
            <a:off x="2993457" y="3323977"/>
            <a:ext cx="6416842" cy="0"/>
          </a:xfrm>
          <a:prstGeom prst="line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74991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263541" y="1644543"/>
            <a:ext cx="3537284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4">
            <a:extLst>
              <a:ext uri="{FF2B5EF4-FFF2-40B4-BE49-F238E27FC236}">
                <a16:creationId xmlns:a16="http://schemas.microsoft.com/office/drawing/2014/main" id="{A58FB4BB-2C94-A61F-40E4-07AF01ED1D56}"/>
              </a:ext>
            </a:extLst>
          </p:cNvPr>
          <p:cNvCxnSpPr>
            <a:cxnSpLocks/>
          </p:cNvCxnSpPr>
          <p:nvPr/>
        </p:nvCxnSpPr>
        <p:spPr>
          <a:xfrm>
            <a:off x="7372951" y="1628501"/>
            <a:ext cx="5670885" cy="0"/>
          </a:xfrm>
          <a:prstGeom prst="line">
            <a:avLst/>
          </a:prstGeom>
          <a:noFill/>
          <a:ln w="127000" cap="flat" cmpd="sng">
            <a:solidFill>
              <a:srgbClr val="92D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EBE35241-A317-8ADF-F7DA-36577C8CA198}"/>
              </a:ext>
            </a:extLst>
          </p:cNvPr>
          <p:cNvCxnSpPr>
            <a:cxnSpLocks/>
          </p:cNvCxnSpPr>
          <p:nvPr/>
        </p:nvCxnSpPr>
        <p:spPr>
          <a:xfrm>
            <a:off x="3723374" y="4940311"/>
            <a:ext cx="357441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5">
            <a:extLst>
              <a:ext uri="{FF2B5EF4-FFF2-40B4-BE49-F238E27FC236}">
                <a16:creationId xmlns:a16="http://schemas.microsoft.com/office/drawing/2014/main" id="{B2BD145F-1440-5164-7B15-8738C3EA59A3}"/>
              </a:ext>
            </a:extLst>
          </p:cNvPr>
          <p:cNvCxnSpPr>
            <a:cxnSpLocks/>
          </p:cNvCxnSpPr>
          <p:nvPr/>
        </p:nvCxnSpPr>
        <p:spPr>
          <a:xfrm>
            <a:off x="8759849" y="4896475"/>
            <a:ext cx="10032844" cy="0"/>
          </a:xfrm>
          <a:prstGeom prst="line">
            <a:avLst/>
          </a:prstGeom>
          <a:noFill/>
          <a:ln w="127000" cap="flat" cmpd="sng">
            <a:solidFill>
              <a:srgbClr val="00B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6">
            <a:extLst>
              <a:ext uri="{FF2B5EF4-FFF2-40B4-BE49-F238E27FC236}">
                <a16:creationId xmlns:a16="http://schemas.microsoft.com/office/drawing/2014/main" id="{FDA6EB29-45C1-18DC-B2FC-D7C244AF9F5D}"/>
              </a:ext>
            </a:extLst>
          </p:cNvPr>
          <p:cNvCxnSpPr>
            <a:cxnSpLocks/>
          </p:cNvCxnSpPr>
          <p:nvPr/>
        </p:nvCxnSpPr>
        <p:spPr>
          <a:xfrm>
            <a:off x="13043837" y="3284406"/>
            <a:ext cx="8002958" cy="0"/>
          </a:xfrm>
          <a:prstGeom prst="line">
            <a:avLst/>
          </a:prstGeom>
          <a:noFill/>
          <a:ln w="127000" cap="flat" cmpd="sng">
            <a:solidFill>
              <a:srgbClr val="0070C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7">
            <a:extLst>
              <a:ext uri="{FF2B5EF4-FFF2-40B4-BE49-F238E27FC236}">
                <a16:creationId xmlns:a16="http://schemas.microsoft.com/office/drawing/2014/main" id="{59FA64DA-38E0-0580-38C1-5CA00260CBF3}"/>
              </a:ext>
            </a:extLst>
          </p:cNvPr>
          <p:cNvCxnSpPr>
            <a:cxnSpLocks/>
          </p:cNvCxnSpPr>
          <p:nvPr/>
        </p:nvCxnSpPr>
        <p:spPr>
          <a:xfrm>
            <a:off x="15245708" y="1628501"/>
            <a:ext cx="3546984" cy="16042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729436" y="551352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321637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D64ECB-D446-4ACB-EA1B-D89FE89C7C72}"/>
              </a:ext>
            </a:extLst>
          </p:cNvPr>
          <p:cNvSpPr/>
          <p:nvPr/>
        </p:nvSpPr>
        <p:spPr>
          <a:xfrm>
            <a:off x="4379733" y="221638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B862CF-CE3E-BC9C-1F57-C1FD2EE9EBA2}"/>
              </a:ext>
            </a:extLst>
          </p:cNvPr>
          <p:cNvSpPr/>
          <p:nvPr/>
        </p:nvSpPr>
        <p:spPr>
          <a:xfrm>
            <a:off x="5491333" y="385060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3494A3-10B3-AB0B-7960-BB389AC9CF15}"/>
              </a:ext>
            </a:extLst>
          </p:cNvPr>
          <p:cNvSpPr/>
          <p:nvPr/>
        </p:nvSpPr>
        <p:spPr>
          <a:xfrm>
            <a:off x="9231019" y="53166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667655C-BACB-122F-8D39-E25E51A802E2}"/>
              </a:ext>
            </a:extLst>
          </p:cNvPr>
          <p:cNvSpPr/>
          <p:nvPr/>
        </p:nvSpPr>
        <p:spPr>
          <a:xfrm>
            <a:off x="12815773" y="389785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1378A7D-3F5B-FC93-A80A-0C12A76622F1}"/>
              </a:ext>
            </a:extLst>
          </p:cNvPr>
          <p:cNvSpPr/>
          <p:nvPr/>
        </p:nvSpPr>
        <p:spPr>
          <a:xfrm>
            <a:off x="16003203" y="222995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587F37-D359-E3D7-5A89-606256DB3876}"/>
              </a:ext>
            </a:extLst>
          </p:cNvPr>
          <p:cNvSpPr/>
          <p:nvPr/>
        </p:nvSpPr>
        <p:spPr>
          <a:xfrm>
            <a:off x="16155602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c1">
            <a:extLst>
              <a:ext uri="{FF2B5EF4-FFF2-40B4-BE49-F238E27FC236}">
                <a16:creationId xmlns:a16="http://schemas.microsoft.com/office/drawing/2014/main" id="{A0A4D6B1-3A0E-D2ED-3A1A-40AE099CCE5E}"/>
              </a:ext>
            </a:extLst>
          </p:cNvPr>
          <p:cNvSpPr/>
          <p:nvPr/>
        </p:nvSpPr>
        <p:spPr>
          <a:xfrm>
            <a:off x="3321637" y="7462886"/>
            <a:ext cx="1421090" cy="1312803"/>
          </a:xfrm>
          <a:prstGeom prst="ellipse">
            <a:avLst/>
          </a:prstGeom>
          <a:solidFill>
            <a:srgbClr val="C0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c2">
            <a:extLst>
              <a:ext uri="{FF2B5EF4-FFF2-40B4-BE49-F238E27FC236}">
                <a16:creationId xmlns:a16="http://schemas.microsoft.com/office/drawing/2014/main" id="{26DCC369-BD7C-67AF-EF62-F5FF511ECF04}"/>
              </a:ext>
            </a:extLst>
          </p:cNvPr>
          <p:cNvSpPr/>
          <p:nvPr/>
        </p:nvSpPr>
        <p:spPr>
          <a:xfrm>
            <a:off x="6031591" y="7462886"/>
            <a:ext cx="1421090" cy="1312803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0" name="!!c3">
            <a:extLst>
              <a:ext uri="{FF2B5EF4-FFF2-40B4-BE49-F238E27FC236}">
                <a16:creationId xmlns:a16="http://schemas.microsoft.com/office/drawing/2014/main" id="{1ACDE055-7681-3098-01FF-3DDD29BC97C5}"/>
              </a:ext>
            </a:extLst>
          </p:cNvPr>
          <p:cNvSpPr/>
          <p:nvPr/>
        </p:nvSpPr>
        <p:spPr>
          <a:xfrm>
            <a:off x="8741545" y="7462886"/>
            <a:ext cx="1421090" cy="1312803"/>
          </a:xfrm>
          <a:prstGeom prst="ellipse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c4">
            <a:extLst>
              <a:ext uri="{FF2B5EF4-FFF2-40B4-BE49-F238E27FC236}">
                <a16:creationId xmlns:a16="http://schemas.microsoft.com/office/drawing/2014/main" id="{3793DC9D-3501-12D1-F3CC-3061F81C75A1}"/>
              </a:ext>
            </a:extLst>
          </p:cNvPr>
          <p:cNvSpPr/>
          <p:nvPr/>
        </p:nvSpPr>
        <p:spPr>
          <a:xfrm>
            <a:off x="11451499" y="7462886"/>
            <a:ext cx="1421090" cy="1312803"/>
          </a:xfrm>
          <a:prstGeom prst="ellipse">
            <a:avLst/>
          </a:prstGeom>
          <a:solidFill>
            <a:srgbClr val="92D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!!c5">
            <a:extLst>
              <a:ext uri="{FF2B5EF4-FFF2-40B4-BE49-F238E27FC236}">
                <a16:creationId xmlns:a16="http://schemas.microsoft.com/office/drawing/2014/main" id="{C5E02E2D-1A6F-A6C5-DDA9-151883BFA0A1}"/>
              </a:ext>
            </a:extLst>
          </p:cNvPr>
          <p:cNvSpPr/>
          <p:nvPr/>
        </p:nvSpPr>
        <p:spPr>
          <a:xfrm>
            <a:off x="14161453" y="7462886"/>
            <a:ext cx="1421090" cy="1312803"/>
          </a:xfrm>
          <a:prstGeom prst="ellipse">
            <a:avLst/>
          </a:prstGeom>
          <a:solidFill>
            <a:srgbClr val="00B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c6">
            <a:extLst>
              <a:ext uri="{FF2B5EF4-FFF2-40B4-BE49-F238E27FC236}">
                <a16:creationId xmlns:a16="http://schemas.microsoft.com/office/drawing/2014/main" id="{0319423C-144D-E3A6-3BDC-AB53F8EAEA20}"/>
              </a:ext>
            </a:extLst>
          </p:cNvPr>
          <p:cNvSpPr/>
          <p:nvPr/>
        </p:nvSpPr>
        <p:spPr>
          <a:xfrm>
            <a:off x="16871407" y="7462886"/>
            <a:ext cx="1421090" cy="1312803"/>
          </a:xfrm>
          <a:prstGeom prst="ellipse">
            <a:avLst/>
          </a:prstGeom>
          <a:solidFill>
            <a:srgbClr val="0070C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24" name="!!c7">
            <a:extLst>
              <a:ext uri="{FF2B5EF4-FFF2-40B4-BE49-F238E27FC236}">
                <a16:creationId xmlns:a16="http://schemas.microsoft.com/office/drawing/2014/main" id="{86747A5B-99C2-E7EF-55BD-04E56D53E186}"/>
              </a:ext>
            </a:extLst>
          </p:cNvPr>
          <p:cNvSpPr/>
          <p:nvPr/>
        </p:nvSpPr>
        <p:spPr>
          <a:xfrm>
            <a:off x="19581362" y="7462886"/>
            <a:ext cx="1421090" cy="1312803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E8F3BD5-DFDF-F4C4-0CBC-2C5F92C7D068}"/>
              </a:ext>
            </a:extLst>
          </p:cNvPr>
          <p:cNvCxnSpPr>
            <a:cxnSpLocks/>
            <a:stCxn id="16" idx="0"/>
            <a:endCxn id="21" idx="0"/>
          </p:cNvCxnSpPr>
          <p:nvPr/>
        </p:nvCxnSpPr>
        <p:spPr>
          <a:xfrm rot="5400000" flipH="1" flipV="1">
            <a:off x="8097113" y="3397955"/>
            <a:ext cx="12700" cy="8129862"/>
          </a:xfrm>
          <a:prstGeom prst="curvedConnector3">
            <a:avLst>
              <a:gd name="adj1" fmla="val 9415386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8CAEC460-C1D3-637A-D274-F87B606A5963}"/>
              </a:ext>
            </a:extLst>
          </p:cNvPr>
          <p:cNvCxnSpPr>
            <a:cxnSpLocks/>
            <a:stCxn id="16" idx="0"/>
            <a:endCxn id="22" idx="0"/>
          </p:cNvCxnSpPr>
          <p:nvPr/>
        </p:nvCxnSpPr>
        <p:spPr>
          <a:xfrm rot="5400000" flipH="1" flipV="1">
            <a:off x="9452090" y="2042978"/>
            <a:ext cx="12700" cy="10839816"/>
          </a:xfrm>
          <a:prstGeom prst="curvedConnector3">
            <a:avLst>
              <a:gd name="adj1" fmla="val 11769228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520FAE03-9ABD-B3E3-D936-EBA395294F42}"/>
              </a:ext>
            </a:extLst>
          </p:cNvPr>
          <p:cNvCxnSpPr>
            <a:cxnSpLocks/>
            <a:stCxn id="16" idx="0"/>
            <a:endCxn id="23" idx="0"/>
          </p:cNvCxnSpPr>
          <p:nvPr/>
        </p:nvCxnSpPr>
        <p:spPr>
          <a:xfrm rot="5400000" flipH="1" flipV="1">
            <a:off x="10807067" y="688001"/>
            <a:ext cx="12700" cy="13549770"/>
          </a:xfrm>
          <a:prstGeom prst="curvedConnector3">
            <a:avLst>
              <a:gd name="adj1" fmla="val 13153843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B858F371-3DB4-9B36-0319-C63E23DAD149}"/>
              </a:ext>
            </a:extLst>
          </p:cNvPr>
          <p:cNvCxnSpPr>
            <a:cxnSpLocks/>
            <a:stCxn id="16" idx="0"/>
            <a:endCxn id="24" idx="0"/>
          </p:cNvCxnSpPr>
          <p:nvPr/>
        </p:nvCxnSpPr>
        <p:spPr>
          <a:xfrm rot="5400000" flipH="1" flipV="1">
            <a:off x="12162044" y="-666976"/>
            <a:ext cx="12700" cy="16259725"/>
          </a:xfrm>
          <a:prstGeom prst="curvedConnector3">
            <a:avLst>
              <a:gd name="adj1" fmla="val 14123079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8F80E86-7C32-D1AB-B748-FE915E518245}"/>
              </a:ext>
            </a:extLst>
          </p:cNvPr>
          <p:cNvSpPr/>
          <p:nvPr/>
        </p:nvSpPr>
        <p:spPr>
          <a:xfrm>
            <a:off x="1462537" y="9851567"/>
            <a:ext cx="21499566" cy="238106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So, there is an edge between (1,4), (1,5), (1,6) and (1,7)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Lets add all the edges in the graph.</a:t>
            </a:r>
          </a:p>
        </p:txBody>
      </p:sp>
      <p:cxnSp>
        <p:nvCxnSpPr>
          <p:cNvPr id="19" name="!!2">
            <a:extLst>
              <a:ext uri="{FF2B5EF4-FFF2-40B4-BE49-F238E27FC236}">
                <a16:creationId xmlns:a16="http://schemas.microsoft.com/office/drawing/2014/main" id="{1748DCA1-81DA-4593-FBF0-A842EB30B53C}"/>
              </a:ext>
            </a:extLst>
          </p:cNvPr>
          <p:cNvCxnSpPr>
            <a:cxnSpLocks/>
          </p:cNvCxnSpPr>
          <p:nvPr/>
        </p:nvCxnSpPr>
        <p:spPr>
          <a:xfrm>
            <a:off x="2993457" y="3323977"/>
            <a:ext cx="6416842" cy="0"/>
          </a:xfrm>
          <a:prstGeom prst="line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48432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263541" y="1644543"/>
            <a:ext cx="3537284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!!2">
            <a:extLst>
              <a:ext uri="{FF2B5EF4-FFF2-40B4-BE49-F238E27FC236}">
                <a16:creationId xmlns:a16="http://schemas.microsoft.com/office/drawing/2014/main" id="{1677E3B3-CFBB-8396-68D6-DC3AF6FEEE0D}"/>
              </a:ext>
            </a:extLst>
          </p:cNvPr>
          <p:cNvCxnSpPr>
            <a:cxnSpLocks/>
          </p:cNvCxnSpPr>
          <p:nvPr/>
        </p:nvCxnSpPr>
        <p:spPr>
          <a:xfrm>
            <a:off x="2993458" y="3284406"/>
            <a:ext cx="6416842" cy="0"/>
          </a:xfrm>
          <a:prstGeom prst="line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4">
            <a:extLst>
              <a:ext uri="{FF2B5EF4-FFF2-40B4-BE49-F238E27FC236}">
                <a16:creationId xmlns:a16="http://schemas.microsoft.com/office/drawing/2014/main" id="{A58FB4BB-2C94-A61F-40E4-07AF01ED1D56}"/>
              </a:ext>
            </a:extLst>
          </p:cNvPr>
          <p:cNvCxnSpPr>
            <a:cxnSpLocks/>
          </p:cNvCxnSpPr>
          <p:nvPr/>
        </p:nvCxnSpPr>
        <p:spPr>
          <a:xfrm>
            <a:off x="7372951" y="1628501"/>
            <a:ext cx="5670885" cy="0"/>
          </a:xfrm>
          <a:prstGeom prst="line">
            <a:avLst/>
          </a:prstGeom>
          <a:noFill/>
          <a:ln w="127000" cap="flat" cmpd="sng">
            <a:solidFill>
              <a:srgbClr val="92D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EBE35241-A317-8ADF-F7DA-36577C8CA198}"/>
              </a:ext>
            </a:extLst>
          </p:cNvPr>
          <p:cNvCxnSpPr>
            <a:cxnSpLocks/>
          </p:cNvCxnSpPr>
          <p:nvPr/>
        </p:nvCxnSpPr>
        <p:spPr>
          <a:xfrm>
            <a:off x="3723374" y="4940311"/>
            <a:ext cx="357441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5">
            <a:extLst>
              <a:ext uri="{FF2B5EF4-FFF2-40B4-BE49-F238E27FC236}">
                <a16:creationId xmlns:a16="http://schemas.microsoft.com/office/drawing/2014/main" id="{B2BD145F-1440-5164-7B15-8738C3EA59A3}"/>
              </a:ext>
            </a:extLst>
          </p:cNvPr>
          <p:cNvCxnSpPr>
            <a:cxnSpLocks/>
          </p:cNvCxnSpPr>
          <p:nvPr/>
        </p:nvCxnSpPr>
        <p:spPr>
          <a:xfrm>
            <a:off x="8759849" y="4896475"/>
            <a:ext cx="10032844" cy="0"/>
          </a:xfrm>
          <a:prstGeom prst="line">
            <a:avLst/>
          </a:prstGeom>
          <a:noFill/>
          <a:ln w="127000" cap="flat" cmpd="sng">
            <a:solidFill>
              <a:srgbClr val="00B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6">
            <a:extLst>
              <a:ext uri="{FF2B5EF4-FFF2-40B4-BE49-F238E27FC236}">
                <a16:creationId xmlns:a16="http://schemas.microsoft.com/office/drawing/2014/main" id="{FDA6EB29-45C1-18DC-B2FC-D7C244AF9F5D}"/>
              </a:ext>
            </a:extLst>
          </p:cNvPr>
          <p:cNvCxnSpPr>
            <a:cxnSpLocks/>
          </p:cNvCxnSpPr>
          <p:nvPr/>
        </p:nvCxnSpPr>
        <p:spPr>
          <a:xfrm>
            <a:off x="13043837" y="3284406"/>
            <a:ext cx="8002958" cy="0"/>
          </a:xfrm>
          <a:prstGeom prst="line">
            <a:avLst/>
          </a:prstGeom>
          <a:noFill/>
          <a:ln w="127000" cap="flat" cmpd="sng">
            <a:solidFill>
              <a:srgbClr val="0070C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7">
            <a:extLst>
              <a:ext uri="{FF2B5EF4-FFF2-40B4-BE49-F238E27FC236}">
                <a16:creationId xmlns:a16="http://schemas.microsoft.com/office/drawing/2014/main" id="{59FA64DA-38E0-0580-38C1-5CA00260CBF3}"/>
              </a:ext>
            </a:extLst>
          </p:cNvPr>
          <p:cNvCxnSpPr>
            <a:cxnSpLocks/>
          </p:cNvCxnSpPr>
          <p:nvPr/>
        </p:nvCxnSpPr>
        <p:spPr>
          <a:xfrm>
            <a:off x="15245708" y="1628501"/>
            <a:ext cx="3546984" cy="16042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729436" y="551352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321637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D64ECB-D446-4ACB-EA1B-D89FE89C7C72}"/>
              </a:ext>
            </a:extLst>
          </p:cNvPr>
          <p:cNvSpPr/>
          <p:nvPr/>
        </p:nvSpPr>
        <p:spPr>
          <a:xfrm>
            <a:off x="4379733" y="221638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B862CF-CE3E-BC9C-1F57-C1FD2EE9EBA2}"/>
              </a:ext>
            </a:extLst>
          </p:cNvPr>
          <p:cNvSpPr/>
          <p:nvPr/>
        </p:nvSpPr>
        <p:spPr>
          <a:xfrm>
            <a:off x="5491333" y="385060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3494A3-10B3-AB0B-7960-BB389AC9CF15}"/>
              </a:ext>
            </a:extLst>
          </p:cNvPr>
          <p:cNvSpPr/>
          <p:nvPr/>
        </p:nvSpPr>
        <p:spPr>
          <a:xfrm>
            <a:off x="9231019" y="53166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667655C-BACB-122F-8D39-E25E51A802E2}"/>
              </a:ext>
            </a:extLst>
          </p:cNvPr>
          <p:cNvSpPr/>
          <p:nvPr/>
        </p:nvSpPr>
        <p:spPr>
          <a:xfrm>
            <a:off x="12815773" y="389785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1378A7D-3F5B-FC93-A80A-0C12A76622F1}"/>
              </a:ext>
            </a:extLst>
          </p:cNvPr>
          <p:cNvSpPr/>
          <p:nvPr/>
        </p:nvSpPr>
        <p:spPr>
          <a:xfrm>
            <a:off x="16003203" y="222995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587F37-D359-E3D7-5A89-606256DB3876}"/>
              </a:ext>
            </a:extLst>
          </p:cNvPr>
          <p:cNvSpPr/>
          <p:nvPr/>
        </p:nvSpPr>
        <p:spPr>
          <a:xfrm>
            <a:off x="16155602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c1">
            <a:extLst>
              <a:ext uri="{FF2B5EF4-FFF2-40B4-BE49-F238E27FC236}">
                <a16:creationId xmlns:a16="http://schemas.microsoft.com/office/drawing/2014/main" id="{A0A4D6B1-3A0E-D2ED-3A1A-40AE099CCE5E}"/>
              </a:ext>
            </a:extLst>
          </p:cNvPr>
          <p:cNvSpPr/>
          <p:nvPr/>
        </p:nvSpPr>
        <p:spPr>
          <a:xfrm>
            <a:off x="3321637" y="7462886"/>
            <a:ext cx="1421090" cy="1312803"/>
          </a:xfrm>
          <a:prstGeom prst="ellipse">
            <a:avLst/>
          </a:prstGeom>
          <a:solidFill>
            <a:srgbClr val="C0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c2">
            <a:extLst>
              <a:ext uri="{FF2B5EF4-FFF2-40B4-BE49-F238E27FC236}">
                <a16:creationId xmlns:a16="http://schemas.microsoft.com/office/drawing/2014/main" id="{26DCC369-BD7C-67AF-EF62-F5FF511ECF04}"/>
              </a:ext>
            </a:extLst>
          </p:cNvPr>
          <p:cNvSpPr/>
          <p:nvPr/>
        </p:nvSpPr>
        <p:spPr>
          <a:xfrm>
            <a:off x="6031591" y="7462886"/>
            <a:ext cx="1421090" cy="1312803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0" name="!!c3">
            <a:extLst>
              <a:ext uri="{FF2B5EF4-FFF2-40B4-BE49-F238E27FC236}">
                <a16:creationId xmlns:a16="http://schemas.microsoft.com/office/drawing/2014/main" id="{1ACDE055-7681-3098-01FF-3DDD29BC97C5}"/>
              </a:ext>
            </a:extLst>
          </p:cNvPr>
          <p:cNvSpPr/>
          <p:nvPr/>
        </p:nvSpPr>
        <p:spPr>
          <a:xfrm>
            <a:off x="8741545" y="7462886"/>
            <a:ext cx="1421090" cy="1312803"/>
          </a:xfrm>
          <a:prstGeom prst="ellipse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c4">
            <a:extLst>
              <a:ext uri="{FF2B5EF4-FFF2-40B4-BE49-F238E27FC236}">
                <a16:creationId xmlns:a16="http://schemas.microsoft.com/office/drawing/2014/main" id="{3793DC9D-3501-12D1-F3CC-3061F81C75A1}"/>
              </a:ext>
            </a:extLst>
          </p:cNvPr>
          <p:cNvSpPr/>
          <p:nvPr/>
        </p:nvSpPr>
        <p:spPr>
          <a:xfrm>
            <a:off x="11451499" y="7462886"/>
            <a:ext cx="1421090" cy="1312803"/>
          </a:xfrm>
          <a:prstGeom prst="ellipse">
            <a:avLst/>
          </a:prstGeom>
          <a:solidFill>
            <a:srgbClr val="92D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!!c5">
            <a:extLst>
              <a:ext uri="{FF2B5EF4-FFF2-40B4-BE49-F238E27FC236}">
                <a16:creationId xmlns:a16="http://schemas.microsoft.com/office/drawing/2014/main" id="{C5E02E2D-1A6F-A6C5-DDA9-151883BFA0A1}"/>
              </a:ext>
            </a:extLst>
          </p:cNvPr>
          <p:cNvSpPr/>
          <p:nvPr/>
        </p:nvSpPr>
        <p:spPr>
          <a:xfrm>
            <a:off x="14161453" y="7462886"/>
            <a:ext cx="1421090" cy="1312803"/>
          </a:xfrm>
          <a:prstGeom prst="ellipse">
            <a:avLst/>
          </a:prstGeom>
          <a:solidFill>
            <a:srgbClr val="00B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c6">
            <a:extLst>
              <a:ext uri="{FF2B5EF4-FFF2-40B4-BE49-F238E27FC236}">
                <a16:creationId xmlns:a16="http://schemas.microsoft.com/office/drawing/2014/main" id="{0319423C-144D-E3A6-3BDC-AB53F8EAEA20}"/>
              </a:ext>
            </a:extLst>
          </p:cNvPr>
          <p:cNvSpPr/>
          <p:nvPr/>
        </p:nvSpPr>
        <p:spPr>
          <a:xfrm>
            <a:off x="16871407" y="7462886"/>
            <a:ext cx="1421090" cy="1312803"/>
          </a:xfrm>
          <a:prstGeom prst="ellipse">
            <a:avLst/>
          </a:prstGeom>
          <a:solidFill>
            <a:srgbClr val="0070C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24" name="!!c7">
            <a:extLst>
              <a:ext uri="{FF2B5EF4-FFF2-40B4-BE49-F238E27FC236}">
                <a16:creationId xmlns:a16="http://schemas.microsoft.com/office/drawing/2014/main" id="{86747A5B-99C2-E7EF-55BD-04E56D53E186}"/>
              </a:ext>
            </a:extLst>
          </p:cNvPr>
          <p:cNvSpPr/>
          <p:nvPr/>
        </p:nvSpPr>
        <p:spPr>
          <a:xfrm>
            <a:off x="19581362" y="7462886"/>
            <a:ext cx="1421090" cy="1312803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E8F3BD5-DFDF-F4C4-0CBC-2C5F92C7D068}"/>
              </a:ext>
            </a:extLst>
          </p:cNvPr>
          <p:cNvCxnSpPr>
            <a:cxnSpLocks/>
            <a:stCxn id="16" idx="0"/>
            <a:endCxn id="21" idx="0"/>
          </p:cNvCxnSpPr>
          <p:nvPr/>
        </p:nvCxnSpPr>
        <p:spPr>
          <a:xfrm rot="5400000" flipH="1" flipV="1">
            <a:off x="8097113" y="3397955"/>
            <a:ext cx="12700" cy="8129862"/>
          </a:xfrm>
          <a:prstGeom prst="curvedConnector3">
            <a:avLst>
              <a:gd name="adj1" fmla="val 9415386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8CAEC460-C1D3-637A-D274-F87B606A5963}"/>
              </a:ext>
            </a:extLst>
          </p:cNvPr>
          <p:cNvCxnSpPr>
            <a:cxnSpLocks/>
            <a:stCxn id="16" idx="0"/>
            <a:endCxn id="22" idx="0"/>
          </p:cNvCxnSpPr>
          <p:nvPr/>
        </p:nvCxnSpPr>
        <p:spPr>
          <a:xfrm rot="5400000" flipH="1" flipV="1">
            <a:off x="9452090" y="2042978"/>
            <a:ext cx="12700" cy="10839816"/>
          </a:xfrm>
          <a:prstGeom prst="curvedConnector3">
            <a:avLst>
              <a:gd name="adj1" fmla="val 11769228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520FAE03-9ABD-B3E3-D936-EBA395294F42}"/>
              </a:ext>
            </a:extLst>
          </p:cNvPr>
          <p:cNvCxnSpPr>
            <a:cxnSpLocks/>
            <a:stCxn id="16" idx="0"/>
            <a:endCxn id="23" idx="0"/>
          </p:cNvCxnSpPr>
          <p:nvPr/>
        </p:nvCxnSpPr>
        <p:spPr>
          <a:xfrm rot="5400000" flipH="1" flipV="1">
            <a:off x="10807067" y="688001"/>
            <a:ext cx="12700" cy="13549770"/>
          </a:xfrm>
          <a:prstGeom prst="curvedConnector3">
            <a:avLst>
              <a:gd name="adj1" fmla="val 13153843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B858F371-3DB4-9B36-0319-C63E23DAD149}"/>
              </a:ext>
            </a:extLst>
          </p:cNvPr>
          <p:cNvCxnSpPr>
            <a:cxnSpLocks/>
            <a:stCxn id="16" idx="0"/>
            <a:endCxn id="24" idx="0"/>
          </p:cNvCxnSpPr>
          <p:nvPr/>
        </p:nvCxnSpPr>
        <p:spPr>
          <a:xfrm rot="5400000" flipH="1" flipV="1">
            <a:off x="12162044" y="-666976"/>
            <a:ext cx="12700" cy="16259725"/>
          </a:xfrm>
          <a:prstGeom prst="curvedConnector3">
            <a:avLst>
              <a:gd name="adj1" fmla="val 14123079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E83CD84E-A9DD-8642-46E9-09E699C153E4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8560969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769E3054-FC31-A08D-31FF-34571152E7BA}"/>
              </a:ext>
            </a:extLst>
          </p:cNvPr>
          <p:cNvCxnSpPr>
            <a:cxnSpLocks/>
            <a:stCxn id="18" idx="0"/>
            <a:endCxn id="24" idx="0"/>
          </p:cNvCxnSpPr>
          <p:nvPr/>
        </p:nvCxnSpPr>
        <p:spPr>
          <a:xfrm rot="5400000" flipH="1" flipV="1">
            <a:off x="13517021" y="688001"/>
            <a:ext cx="12700" cy="13549771"/>
          </a:xfrm>
          <a:prstGeom prst="curvedConnector3">
            <a:avLst>
              <a:gd name="adj1" fmla="val 9439031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938E7993-D2BC-20F4-6549-560BE590A90C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10807067" y="6107909"/>
            <a:ext cx="12700" cy="2709954"/>
          </a:xfrm>
          <a:prstGeom prst="curvedConnector3">
            <a:avLst>
              <a:gd name="adj1" fmla="val 1800000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CF054697-3BCE-768F-0BB0-FDE75D1DA0AC}"/>
              </a:ext>
            </a:extLst>
          </p:cNvPr>
          <p:cNvCxnSpPr>
            <a:cxnSpLocks/>
            <a:stCxn id="20" idx="0"/>
            <a:endCxn id="22" idx="0"/>
          </p:cNvCxnSpPr>
          <p:nvPr/>
        </p:nvCxnSpPr>
        <p:spPr>
          <a:xfrm rot="5400000" flipH="1" flipV="1">
            <a:off x="12162044" y="4752932"/>
            <a:ext cx="12700" cy="5419908"/>
          </a:xfrm>
          <a:prstGeom prst="curvedConnector3">
            <a:avLst>
              <a:gd name="adj1" fmla="val 3904614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1D71C8CF-97FA-8974-105B-3D9314644831}"/>
              </a:ext>
            </a:extLst>
          </p:cNvPr>
          <p:cNvCxnSpPr>
            <a:cxnSpLocks/>
            <a:stCxn id="20" idx="0"/>
            <a:endCxn id="23" idx="0"/>
          </p:cNvCxnSpPr>
          <p:nvPr/>
        </p:nvCxnSpPr>
        <p:spPr>
          <a:xfrm rot="5400000" flipH="1" flipV="1">
            <a:off x="13517021" y="3397955"/>
            <a:ext cx="12700" cy="8129862"/>
          </a:xfrm>
          <a:prstGeom prst="curvedConnector3">
            <a:avLst>
              <a:gd name="adj1" fmla="val 5566157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42A4D96A-6F97-D1ED-4B5F-2FF5C69DEE67}"/>
              </a:ext>
            </a:extLst>
          </p:cNvPr>
          <p:cNvCxnSpPr>
            <a:cxnSpLocks/>
            <a:stCxn id="21" idx="4"/>
            <a:endCxn id="23" idx="4"/>
          </p:cNvCxnSpPr>
          <p:nvPr/>
        </p:nvCxnSpPr>
        <p:spPr>
          <a:xfrm rot="16200000" flipH="1">
            <a:off x="14871998" y="6065735"/>
            <a:ext cx="12700" cy="5419908"/>
          </a:xfrm>
          <a:prstGeom prst="curvedConnector3">
            <a:avLst>
              <a:gd name="adj1" fmla="val 3022638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096ECFD9-B03F-4D99-B80C-E0675CD8961E}"/>
              </a:ext>
            </a:extLst>
          </p:cNvPr>
          <p:cNvCxnSpPr>
            <a:cxnSpLocks/>
            <a:stCxn id="21" idx="4"/>
            <a:endCxn id="24" idx="4"/>
          </p:cNvCxnSpPr>
          <p:nvPr/>
        </p:nvCxnSpPr>
        <p:spPr>
          <a:xfrm rot="16200000" flipH="1">
            <a:off x="16226975" y="4710757"/>
            <a:ext cx="12700" cy="8129863"/>
          </a:xfrm>
          <a:prstGeom prst="curvedConnector3">
            <a:avLst>
              <a:gd name="adj1" fmla="val 5196228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1D00BD44-B04F-CF85-2D7D-1075EEEC4AD0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6726323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9C0FDDF-5A49-2556-91A6-B808D737B2E8}"/>
              </a:ext>
            </a:extLst>
          </p:cNvPr>
          <p:cNvSpPr/>
          <p:nvPr/>
        </p:nvSpPr>
        <p:spPr>
          <a:xfrm>
            <a:off x="1442217" y="10573099"/>
            <a:ext cx="21499566" cy="238106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L(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i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be the maximum credits from scheduling non-overlapping intervals in {1,2,…,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i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} </a:t>
            </a: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including the </a:t>
            </a:r>
            <a:r>
              <a:rPr lang="en-IN" sz="6000" dirty="0" err="1">
                <a:solidFill>
                  <a:schemeClr val="tx1"/>
                </a:solidFill>
                <a:latin typeface="Bradley Hand" pitchFamily="2" charset="77"/>
              </a:rPr>
              <a:t>i-th</a:t>
            </a: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 interval.</a:t>
            </a:r>
          </a:p>
        </p:txBody>
      </p:sp>
    </p:spTree>
    <p:extLst>
      <p:ext uri="{BB962C8B-B14F-4D97-AF65-F5344CB8AC3E}">
        <p14:creationId xmlns:p14="http://schemas.microsoft.com/office/powerpoint/2010/main" val="770058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263541" y="1644543"/>
            <a:ext cx="3537284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!!2">
            <a:extLst>
              <a:ext uri="{FF2B5EF4-FFF2-40B4-BE49-F238E27FC236}">
                <a16:creationId xmlns:a16="http://schemas.microsoft.com/office/drawing/2014/main" id="{1677E3B3-CFBB-8396-68D6-DC3AF6FEEE0D}"/>
              </a:ext>
            </a:extLst>
          </p:cNvPr>
          <p:cNvCxnSpPr>
            <a:cxnSpLocks/>
          </p:cNvCxnSpPr>
          <p:nvPr/>
        </p:nvCxnSpPr>
        <p:spPr>
          <a:xfrm>
            <a:off x="2993458" y="3284406"/>
            <a:ext cx="6416842" cy="0"/>
          </a:xfrm>
          <a:prstGeom prst="line">
            <a:avLst/>
          </a:prstGeom>
          <a:noFill/>
          <a:ln w="127000" cap="flat" cmpd="sng">
            <a:solidFill>
              <a:srgbClr val="FF000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4">
            <a:extLst>
              <a:ext uri="{FF2B5EF4-FFF2-40B4-BE49-F238E27FC236}">
                <a16:creationId xmlns:a16="http://schemas.microsoft.com/office/drawing/2014/main" id="{A58FB4BB-2C94-A61F-40E4-07AF01ED1D56}"/>
              </a:ext>
            </a:extLst>
          </p:cNvPr>
          <p:cNvCxnSpPr>
            <a:cxnSpLocks/>
          </p:cNvCxnSpPr>
          <p:nvPr/>
        </p:nvCxnSpPr>
        <p:spPr>
          <a:xfrm>
            <a:off x="7372951" y="1628501"/>
            <a:ext cx="5670885" cy="0"/>
          </a:xfrm>
          <a:prstGeom prst="line">
            <a:avLst/>
          </a:prstGeom>
          <a:noFill/>
          <a:ln w="127000" cap="flat" cmpd="sng">
            <a:solidFill>
              <a:srgbClr val="92D05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EBE35241-A317-8ADF-F7DA-36577C8CA198}"/>
              </a:ext>
            </a:extLst>
          </p:cNvPr>
          <p:cNvCxnSpPr>
            <a:cxnSpLocks/>
          </p:cNvCxnSpPr>
          <p:nvPr/>
        </p:nvCxnSpPr>
        <p:spPr>
          <a:xfrm>
            <a:off x="3723374" y="4940311"/>
            <a:ext cx="3574410" cy="0"/>
          </a:xfrm>
          <a:prstGeom prst="line">
            <a:avLst/>
          </a:prstGeom>
          <a:noFill/>
          <a:ln w="127000" cap="flat" cmpd="sng">
            <a:solidFill>
              <a:srgbClr val="FFC00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5">
            <a:extLst>
              <a:ext uri="{FF2B5EF4-FFF2-40B4-BE49-F238E27FC236}">
                <a16:creationId xmlns:a16="http://schemas.microsoft.com/office/drawing/2014/main" id="{B2BD145F-1440-5164-7B15-8738C3EA59A3}"/>
              </a:ext>
            </a:extLst>
          </p:cNvPr>
          <p:cNvCxnSpPr>
            <a:cxnSpLocks/>
          </p:cNvCxnSpPr>
          <p:nvPr/>
        </p:nvCxnSpPr>
        <p:spPr>
          <a:xfrm>
            <a:off x="8759849" y="4896475"/>
            <a:ext cx="10032844" cy="0"/>
          </a:xfrm>
          <a:prstGeom prst="line">
            <a:avLst/>
          </a:prstGeom>
          <a:noFill/>
          <a:ln w="127000" cap="flat" cmpd="sng">
            <a:solidFill>
              <a:srgbClr val="00B05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6">
            <a:extLst>
              <a:ext uri="{FF2B5EF4-FFF2-40B4-BE49-F238E27FC236}">
                <a16:creationId xmlns:a16="http://schemas.microsoft.com/office/drawing/2014/main" id="{FDA6EB29-45C1-18DC-B2FC-D7C244AF9F5D}"/>
              </a:ext>
            </a:extLst>
          </p:cNvPr>
          <p:cNvCxnSpPr>
            <a:cxnSpLocks/>
          </p:cNvCxnSpPr>
          <p:nvPr/>
        </p:nvCxnSpPr>
        <p:spPr>
          <a:xfrm>
            <a:off x="13043837" y="3284406"/>
            <a:ext cx="8002958" cy="0"/>
          </a:xfrm>
          <a:prstGeom prst="line">
            <a:avLst/>
          </a:prstGeom>
          <a:noFill/>
          <a:ln w="127000" cap="flat" cmpd="sng">
            <a:solidFill>
              <a:srgbClr val="0070C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7">
            <a:extLst>
              <a:ext uri="{FF2B5EF4-FFF2-40B4-BE49-F238E27FC236}">
                <a16:creationId xmlns:a16="http://schemas.microsoft.com/office/drawing/2014/main" id="{59FA64DA-38E0-0580-38C1-5CA00260CBF3}"/>
              </a:ext>
            </a:extLst>
          </p:cNvPr>
          <p:cNvCxnSpPr>
            <a:cxnSpLocks/>
          </p:cNvCxnSpPr>
          <p:nvPr/>
        </p:nvCxnSpPr>
        <p:spPr>
          <a:xfrm>
            <a:off x="15245708" y="1628501"/>
            <a:ext cx="3546984" cy="16042"/>
          </a:xfrm>
          <a:prstGeom prst="line">
            <a:avLst/>
          </a:prstGeom>
          <a:noFill/>
          <a:ln w="127000" cap="flat" cmpd="sng">
            <a:solidFill>
              <a:srgbClr val="7030A0">
                <a:alpha val="20000"/>
              </a:srgbClr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729436" y="551352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321637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D64ECB-D446-4ACB-EA1B-D89FE89C7C72}"/>
              </a:ext>
            </a:extLst>
          </p:cNvPr>
          <p:cNvSpPr/>
          <p:nvPr/>
        </p:nvSpPr>
        <p:spPr>
          <a:xfrm>
            <a:off x="4379733" y="221638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B862CF-CE3E-BC9C-1F57-C1FD2EE9EBA2}"/>
              </a:ext>
            </a:extLst>
          </p:cNvPr>
          <p:cNvSpPr/>
          <p:nvPr/>
        </p:nvSpPr>
        <p:spPr>
          <a:xfrm>
            <a:off x="5491333" y="385060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3494A3-10B3-AB0B-7960-BB389AC9CF15}"/>
              </a:ext>
            </a:extLst>
          </p:cNvPr>
          <p:cNvSpPr/>
          <p:nvPr/>
        </p:nvSpPr>
        <p:spPr>
          <a:xfrm>
            <a:off x="9231019" y="53166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667655C-BACB-122F-8D39-E25E51A802E2}"/>
              </a:ext>
            </a:extLst>
          </p:cNvPr>
          <p:cNvSpPr/>
          <p:nvPr/>
        </p:nvSpPr>
        <p:spPr>
          <a:xfrm>
            <a:off x="12815773" y="389785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1378A7D-3F5B-FC93-A80A-0C12A76622F1}"/>
              </a:ext>
            </a:extLst>
          </p:cNvPr>
          <p:cNvSpPr/>
          <p:nvPr/>
        </p:nvSpPr>
        <p:spPr>
          <a:xfrm>
            <a:off x="16003203" y="222995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587F37-D359-E3D7-5A89-606256DB3876}"/>
              </a:ext>
            </a:extLst>
          </p:cNvPr>
          <p:cNvSpPr/>
          <p:nvPr/>
        </p:nvSpPr>
        <p:spPr>
          <a:xfrm>
            <a:off x="16155602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c1">
            <a:extLst>
              <a:ext uri="{FF2B5EF4-FFF2-40B4-BE49-F238E27FC236}">
                <a16:creationId xmlns:a16="http://schemas.microsoft.com/office/drawing/2014/main" id="{A0A4D6B1-3A0E-D2ED-3A1A-40AE099CCE5E}"/>
              </a:ext>
            </a:extLst>
          </p:cNvPr>
          <p:cNvSpPr/>
          <p:nvPr/>
        </p:nvSpPr>
        <p:spPr>
          <a:xfrm>
            <a:off x="3321637" y="7462886"/>
            <a:ext cx="1421090" cy="1312803"/>
          </a:xfrm>
          <a:prstGeom prst="ellipse">
            <a:avLst/>
          </a:prstGeom>
          <a:solidFill>
            <a:srgbClr val="C0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c2">
            <a:extLst>
              <a:ext uri="{FF2B5EF4-FFF2-40B4-BE49-F238E27FC236}">
                <a16:creationId xmlns:a16="http://schemas.microsoft.com/office/drawing/2014/main" id="{26DCC369-BD7C-67AF-EF62-F5FF511ECF04}"/>
              </a:ext>
            </a:extLst>
          </p:cNvPr>
          <p:cNvSpPr/>
          <p:nvPr/>
        </p:nvSpPr>
        <p:spPr>
          <a:xfrm>
            <a:off x="6031591" y="7462886"/>
            <a:ext cx="1421090" cy="1312803"/>
          </a:xfrm>
          <a:prstGeom prst="ellipse">
            <a:avLst/>
          </a:prstGeom>
          <a:solidFill>
            <a:srgbClr val="FF000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0" name="!!c3">
            <a:extLst>
              <a:ext uri="{FF2B5EF4-FFF2-40B4-BE49-F238E27FC236}">
                <a16:creationId xmlns:a16="http://schemas.microsoft.com/office/drawing/2014/main" id="{1ACDE055-7681-3098-01FF-3DDD29BC97C5}"/>
              </a:ext>
            </a:extLst>
          </p:cNvPr>
          <p:cNvSpPr/>
          <p:nvPr/>
        </p:nvSpPr>
        <p:spPr>
          <a:xfrm>
            <a:off x="8741545" y="7462886"/>
            <a:ext cx="1421090" cy="1312803"/>
          </a:xfrm>
          <a:prstGeom prst="ellipse">
            <a:avLst/>
          </a:prstGeom>
          <a:solidFill>
            <a:srgbClr val="FFC00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c4">
            <a:extLst>
              <a:ext uri="{FF2B5EF4-FFF2-40B4-BE49-F238E27FC236}">
                <a16:creationId xmlns:a16="http://schemas.microsoft.com/office/drawing/2014/main" id="{3793DC9D-3501-12D1-F3CC-3061F81C75A1}"/>
              </a:ext>
            </a:extLst>
          </p:cNvPr>
          <p:cNvSpPr/>
          <p:nvPr/>
        </p:nvSpPr>
        <p:spPr>
          <a:xfrm>
            <a:off x="11451499" y="7462886"/>
            <a:ext cx="1421090" cy="1312803"/>
          </a:xfrm>
          <a:prstGeom prst="ellipse">
            <a:avLst/>
          </a:prstGeom>
          <a:solidFill>
            <a:srgbClr val="92D05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!!c5">
            <a:extLst>
              <a:ext uri="{FF2B5EF4-FFF2-40B4-BE49-F238E27FC236}">
                <a16:creationId xmlns:a16="http://schemas.microsoft.com/office/drawing/2014/main" id="{C5E02E2D-1A6F-A6C5-DDA9-151883BFA0A1}"/>
              </a:ext>
            </a:extLst>
          </p:cNvPr>
          <p:cNvSpPr/>
          <p:nvPr/>
        </p:nvSpPr>
        <p:spPr>
          <a:xfrm>
            <a:off x="14161453" y="7462886"/>
            <a:ext cx="1421090" cy="1312803"/>
          </a:xfrm>
          <a:prstGeom prst="ellipse">
            <a:avLst/>
          </a:prstGeom>
          <a:solidFill>
            <a:srgbClr val="00B05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c6">
            <a:extLst>
              <a:ext uri="{FF2B5EF4-FFF2-40B4-BE49-F238E27FC236}">
                <a16:creationId xmlns:a16="http://schemas.microsoft.com/office/drawing/2014/main" id="{0319423C-144D-E3A6-3BDC-AB53F8EAEA20}"/>
              </a:ext>
            </a:extLst>
          </p:cNvPr>
          <p:cNvSpPr/>
          <p:nvPr/>
        </p:nvSpPr>
        <p:spPr>
          <a:xfrm>
            <a:off x="16871407" y="7462886"/>
            <a:ext cx="1421090" cy="1312803"/>
          </a:xfrm>
          <a:prstGeom prst="ellipse">
            <a:avLst/>
          </a:prstGeom>
          <a:solidFill>
            <a:srgbClr val="0070C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24" name="!!c7">
            <a:extLst>
              <a:ext uri="{FF2B5EF4-FFF2-40B4-BE49-F238E27FC236}">
                <a16:creationId xmlns:a16="http://schemas.microsoft.com/office/drawing/2014/main" id="{86747A5B-99C2-E7EF-55BD-04E56D53E186}"/>
              </a:ext>
            </a:extLst>
          </p:cNvPr>
          <p:cNvSpPr/>
          <p:nvPr/>
        </p:nvSpPr>
        <p:spPr>
          <a:xfrm>
            <a:off x="19581362" y="7462886"/>
            <a:ext cx="1421090" cy="1312803"/>
          </a:xfrm>
          <a:prstGeom prst="ellipse">
            <a:avLst/>
          </a:prstGeom>
          <a:solidFill>
            <a:srgbClr val="7030A0">
              <a:alpha val="20000"/>
            </a:srgb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E8F3BD5-DFDF-F4C4-0CBC-2C5F92C7D068}"/>
              </a:ext>
            </a:extLst>
          </p:cNvPr>
          <p:cNvCxnSpPr>
            <a:cxnSpLocks/>
            <a:stCxn id="16" idx="0"/>
            <a:endCxn id="21" idx="0"/>
          </p:cNvCxnSpPr>
          <p:nvPr/>
        </p:nvCxnSpPr>
        <p:spPr>
          <a:xfrm rot="5400000" flipH="1" flipV="1">
            <a:off x="8097113" y="3397955"/>
            <a:ext cx="12700" cy="8129862"/>
          </a:xfrm>
          <a:prstGeom prst="curvedConnector3">
            <a:avLst>
              <a:gd name="adj1" fmla="val 9415386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8CAEC460-C1D3-637A-D274-F87B606A5963}"/>
              </a:ext>
            </a:extLst>
          </p:cNvPr>
          <p:cNvCxnSpPr>
            <a:cxnSpLocks/>
            <a:stCxn id="16" idx="0"/>
            <a:endCxn id="22" idx="0"/>
          </p:cNvCxnSpPr>
          <p:nvPr/>
        </p:nvCxnSpPr>
        <p:spPr>
          <a:xfrm rot="5400000" flipH="1" flipV="1">
            <a:off x="9452090" y="2042978"/>
            <a:ext cx="12700" cy="10839816"/>
          </a:xfrm>
          <a:prstGeom prst="curvedConnector3">
            <a:avLst>
              <a:gd name="adj1" fmla="val 1176922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520FAE03-9ABD-B3E3-D936-EBA395294F42}"/>
              </a:ext>
            </a:extLst>
          </p:cNvPr>
          <p:cNvCxnSpPr>
            <a:cxnSpLocks/>
            <a:stCxn id="16" idx="0"/>
            <a:endCxn id="23" idx="0"/>
          </p:cNvCxnSpPr>
          <p:nvPr/>
        </p:nvCxnSpPr>
        <p:spPr>
          <a:xfrm rot="5400000" flipH="1" flipV="1">
            <a:off x="10807067" y="688001"/>
            <a:ext cx="12700" cy="13549770"/>
          </a:xfrm>
          <a:prstGeom prst="curvedConnector3">
            <a:avLst>
              <a:gd name="adj1" fmla="val 13153843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B858F371-3DB4-9B36-0319-C63E23DAD149}"/>
              </a:ext>
            </a:extLst>
          </p:cNvPr>
          <p:cNvCxnSpPr>
            <a:cxnSpLocks/>
            <a:stCxn id="16" idx="0"/>
            <a:endCxn id="24" idx="0"/>
          </p:cNvCxnSpPr>
          <p:nvPr/>
        </p:nvCxnSpPr>
        <p:spPr>
          <a:xfrm rot="5400000" flipH="1" flipV="1">
            <a:off x="12162044" y="-666976"/>
            <a:ext cx="12700" cy="16259725"/>
          </a:xfrm>
          <a:prstGeom prst="curvedConnector3">
            <a:avLst>
              <a:gd name="adj1" fmla="val 1412307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E83CD84E-A9DD-8642-46E9-09E699C153E4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8560969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769E3054-FC31-A08D-31FF-34571152E7BA}"/>
              </a:ext>
            </a:extLst>
          </p:cNvPr>
          <p:cNvCxnSpPr>
            <a:cxnSpLocks/>
            <a:stCxn id="18" idx="0"/>
            <a:endCxn id="24" idx="0"/>
          </p:cNvCxnSpPr>
          <p:nvPr/>
        </p:nvCxnSpPr>
        <p:spPr>
          <a:xfrm rot="5400000" flipH="1" flipV="1">
            <a:off x="13517021" y="688001"/>
            <a:ext cx="12700" cy="13549771"/>
          </a:xfrm>
          <a:prstGeom prst="curvedConnector3">
            <a:avLst>
              <a:gd name="adj1" fmla="val 9439031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938E7993-D2BC-20F4-6549-560BE590A90C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10807067" y="6107909"/>
            <a:ext cx="12700" cy="2709954"/>
          </a:xfrm>
          <a:prstGeom prst="curvedConnector3">
            <a:avLst>
              <a:gd name="adj1" fmla="val 1800000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CF054697-3BCE-768F-0BB0-FDE75D1DA0AC}"/>
              </a:ext>
            </a:extLst>
          </p:cNvPr>
          <p:cNvCxnSpPr>
            <a:cxnSpLocks/>
            <a:stCxn id="20" idx="0"/>
            <a:endCxn id="22" idx="0"/>
          </p:cNvCxnSpPr>
          <p:nvPr/>
        </p:nvCxnSpPr>
        <p:spPr>
          <a:xfrm rot="5400000" flipH="1" flipV="1">
            <a:off x="12162044" y="4752932"/>
            <a:ext cx="12700" cy="5419908"/>
          </a:xfrm>
          <a:prstGeom prst="curvedConnector3">
            <a:avLst>
              <a:gd name="adj1" fmla="val 3904614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1D71C8CF-97FA-8974-105B-3D9314644831}"/>
              </a:ext>
            </a:extLst>
          </p:cNvPr>
          <p:cNvCxnSpPr>
            <a:cxnSpLocks/>
            <a:stCxn id="20" idx="0"/>
            <a:endCxn id="23" idx="0"/>
          </p:cNvCxnSpPr>
          <p:nvPr/>
        </p:nvCxnSpPr>
        <p:spPr>
          <a:xfrm rot="5400000" flipH="1" flipV="1">
            <a:off x="13517021" y="3397955"/>
            <a:ext cx="12700" cy="8129862"/>
          </a:xfrm>
          <a:prstGeom prst="curvedConnector3">
            <a:avLst>
              <a:gd name="adj1" fmla="val 5566157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42A4D96A-6F97-D1ED-4B5F-2FF5C69DEE67}"/>
              </a:ext>
            </a:extLst>
          </p:cNvPr>
          <p:cNvCxnSpPr>
            <a:cxnSpLocks/>
            <a:stCxn id="21" idx="4"/>
            <a:endCxn id="23" idx="4"/>
          </p:cNvCxnSpPr>
          <p:nvPr/>
        </p:nvCxnSpPr>
        <p:spPr>
          <a:xfrm rot="16200000" flipH="1">
            <a:off x="14871998" y="6065735"/>
            <a:ext cx="12700" cy="5419908"/>
          </a:xfrm>
          <a:prstGeom prst="curvedConnector3">
            <a:avLst>
              <a:gd name="adj1" fmla="val 302263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096ECFD9-B03F-4D99-B80C-E0675CD8961E}"/>
              </a:ext>
            </a:extLst>
          </p:cNvPr>
          <p:cNvCxnSpPr>
            <a:cxnSpLocks/>
            <a:stCxn id="21" idx="4"/>
            <a:endCxn id="24" idx="4"/>
          </p:cNvCxnSpPr>
          <p:nvPr/>
        </p:nvCxnSpPr>
        <p:spPr>
          <a:xfrm rot="16200000" flipH="1">
            <a:off x="16226975" y="4710757"/>
            <a:ext cx="12700" cy="8129863"/>
          </a:xfrm>
          <a:prstGeom prst="curvedConnector3">
            <a:avLst>
              <a:gd name="adj1" fmla="val 5196228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1D00BD44-B04F-CF85-2D7D-1075EEEC4AD0}"/>
              </a:ext>
            </a:extLst>
          </p:cNvPr>
          <p:cNvCxnSpPr>
            <a:cxnSpLocks/>
            <a:stCxn id="18" idx="0"/>
            <a:endCxn id="23" idx="0"/>
          </p:cNvCxnSpPr>
          <p:nvPr/>
        </p:nvCxnSpPr>
        <p:spPr>
          <a:xfrm rot="5400000" flipH="1" flipV="1">
            <a:off x="12162044" y="2042978"/>
            <a:ext cx="12700" cy="10839816"/>
          </a:xfrm>
          <a:prstGeom prst="curvedConnector3">
            <a:avLst>
              <a:gd name="adj1" fmla="val 6726323"/>
            </a:avLst>
          </a:prstGeom>
          <a:noFill/>
          <a:ln w="63500" cap="flat">
            <a:solidFill>
              <a:srgbClr val="000000">
                <a:alpha val="2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3A336C9-20AC-C2E4-CEF8-4A49784E28F9}"/>
              </a:ext>
            </a:extLst>
          </p:cNvPr>
          <p:cNvSpPr/>
          <p:nvPr/>
        </p:nvSpPr>
        <p:spPr>
          <a:xfrm>
            <a:off x="2993458" y="9517589"/>
            <a:ext cx="18331441" cy="1780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D26195-1517-92B1-84F4-5D41B6896FEE}"/>
              </a:ext>
            </a:extLst>
          </p:cNvPr>
          <p:cNvCxnSpPr/>
          <p:nvPr/>
        </p:nvCxnSpPr>
        <p:spPr>
          <a:xfrm>
            <a:off x="5317958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7C8C54-BA82-E84D-BC2B-C2E0C9A9EA7C}"/>
              </a:ext>
            </a:extLst>
          </p:cNvPr>
          <p:cNvCxnSpPr/>
          <p:nvPr/>
        </p:nvCxnSpPr>
        <p:spPr>
          <a:xfrm>
            <a:off x="8055089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4E13B9-3B1D-415D-0A47-CF9F2A693908}"/>
              </a:ext>
            </a:extLst>
          </p:cNvPr>
          <p:cNvCxnSpPr/>
          <p:nvPr/>
        </p:nvCxnSpPr>
        <p:spPr>
          <a:xfrm>
            <a:off x="10792220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3A46A5-375D-6E9F-42F3-754AE7303A01}"/>
              </a:ext>
            </a:extLst>
          </p:cNvPr>
          <p:cNvCxnSpPr/>
          <p:nvPr/>
        </p:nvCxnSpPr>
        <p:spPr>
          <a:xfrm>
            <a:off x="13529351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C75C22-D561-E9DC-E346-6A89BF77DC2A}"/>
              </a:ext>
            </a:extLst>
          </p:cNvPr>
          <p:cNvCxnSpPr/>
          <p:nvPr/>
        </p:nvCxnSpPr>
        <p:spPr>
          <a:xfrm>
            <a:off x="16266482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F7AA16-3DB1-5967-F8D3-51D07E055148}"/>
              </a:ext>
            </a:extLst>
          </p:cNvPr>
          <p:cNvCxnSpPr/>
          <p:nvPr/>
        </p:nvCxnSpPr>
        <p:spPr>
          <a:xfrm>
            <a:off x="19003613" y="9517589"/>
            <a:ext cx="0" cy="1780674"/>
          </a:xfrm>
          <a:prstGeom prst="line">
            <a:avLst/>
          </a:prstGeom>
          <a:noFill/>
          <a:ln w="76200" cap="flat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F6F6A5E-9F52-8A49-FA04-75A76AEE4BD1}"/>
              </a:ext>
            </a:extLst>
          </p:cNvPr>
          <p:cNvSpPr/>
          <p:nvPr/>
        </p:nvSpPr>
        <p:spPr>
          <a:xfrm>
            <a:off x="670566" y="9670135"/>
            <a:ext cx="1908655" cy="14755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</a:t>
            </a:r>
          </a:p>
        </p:txBody>
      </p:sp>
      <p:sp>
        <p:nvSpPr>
          <p:cNvPr id="36" name="Candy: A problem on leetcode">
            <a:extLst>
              <a:ext uri="{FF2B5EF4-FFF2-40B4-BE49-F238E27FC236}">
                <a16:creationId xmlns:a16="http://schemas.microsoft.com/office/drawing/2014/main" id="{5B9E4469-6C8C-D4B0-6DDC-02AD9A1FCFF9}"/>
              </a:ext>
            </a:extLst>
          </p:cNvPr>
          <p:cNvSpPr/>
          <p:nvPr/>
        </p:nvSpPr>
        <p:spPr>
          <a:xfrm>
            <a:off x="1457510" y="11805916"/>
            <a:ext cx="21468979" cy="154069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L(1)?</a:t>
            </a:r>
            <a:endParaRPr sz="4000" dirty="0"/>
          </a:p>
        </p:txBody>
      </p:sp>
      <p:sp>
        <p:nvSpPr>
          <p:cNvPr id="37" name="!!a1">
            <a:extLst>
              <a:ext uri="{FF2B5EF4-FFF2-40B4-BE49-F238E27FC236}">
                <a16:creationId xmlns:a16="http://schemas.microsoft.com/office/drawing/2014/main" id="{B53DA483-C146-4B20-2CA1-06C7EC8C5524}"/>
              </a:ext>
            </a:extLst>
          </p:cNvPr>
          <p:cNvSpPr/>
          <p:nvPr/>
        </p:nvSpPr>
        <p:spPr>
          <a:xfrm>
            <a:off x="3321636" y="539085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91590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1474</Words>
  <Application>Microsoft Macintosh PowerPoint</Application>
  <PresentationFormat>Custom</PresentationFormat>
  <Paragraphs>468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306</cp:revision>
  <dcterms:modified xsi:type="dcterms:W3CDTF">2024-09-10T12:42:31Z</dcterms:modified>
</cp:coreProperties>
</file>