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0"/>
  </p:notesMasterIdLst>
  <p:sldIdLst>
    <p:sldId id="353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7" r:id="rId22"/>
    <p:sldId id="466" r:id="rId23"/>
    <p:sldId id="523" r:id="rId24"/>
    <p:sldId id="524" r:id="rId25"/>
    <p:sldId id="525" r:id="rId26"/>
    <p:sldId id="468" r:id="rId27"/>
    <p:sldId id="469" r:id="rId28"/>
    <p:sldId id="470" r:id="rId29"/>
    <p:sldId id="393" r:id="rId30"/>
    <p:sldId id="471" r:id="rId31"/>
    <p:sldId id="473" r:id="rId32"/>
    <p:sldId id="474" r:id="rId33"/>
    <p:sldId id="475" r:id="rId34"/>
    <p:sldId id="476" r:id="rId35"/>
    <p:sldId id="477" r:id="rId36"/>
    <p:sldId id="479" r:id="rId37"/>
    <p:sldId id="480" r:id="rId38"/>
    <p:sldId id="481" r:id="rId39"/>
    <p:sldId id="482" r:id="rId40"/>
    <p:sldId id="506" r:id="rId41"/>
    <p:sldId id="507" r:id="rId42"/>
    <p:sldId id="508" r:id="rId43"/>
    <p:sldId id="509" r:id="rId44"/>
    <p:sldId id="510" r:id="rId45"/>
    <p:sldId id="511" r:id="rId46"/>
    <p:sldId id="516" r:id="rId47"/>
    <p:sldId id="512" r:id="rId48"/>
    <p:sldId id="513" r:id="rId49"/>
    <p:sldId id="514" r:id="rId50"/>
    <p:sldId id="515" r:id="rId51"/>
    <p:sldId id="517" r:id="rId52"/>
    <p:sldId id="518" r:id="rId53"/>
    <p:sldId id="519" r:id="rId54"/>
    <p:sldId id="520" r:id="rId55"/>
    <p:sldId id="521" r:id="rId56"/>
    <p:sldId id="522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495" r:id="rId79"/>
    <p:sldId id="500" r:id="rId80"/>
    <p:sldId id="496" r:id="rId81"/>
    <p:sldId id="497" r:id="rId82"/>
    <p:sldId id="498" r:id="rId83"/>
    <p:sldId id="499" r:id="rId84"/>
    <p:sldId id="501" r:id="rId85"/>
    <p:sldId id="502" r:id="rId86"/>
    <p:sldId id="503" r:id="rId87"/>
    <p:sldId id="504" r:id="rId88"/>
    <p:sldId id="505" r:id="rId8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6"/>
    <p:restoredTop sz="94691"/>
  </p:normalViewPr>
  <p:slideViewPr>
    <p:cSldViewPr snapToGrid="0">
      <p:cViewPr varScale="1">
        <p:scale>
          <a:sx n="62" d="100"/>
          <a:sy n="62" d="100"/>
        </p:scale>
        <p:origin x="30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We can say here that b \</a:t>
            </a:r>
            <a:r>
              <a:rPr lang="en-US" dirty="0" err="1"/>
              <a:t>ge</a:t>
            </a:r>
            <a:r>
              <a:rPr lang="en-US" dirty="0"/>
              <a:t> 1 and compare it with the problem in the real weighted graph. </a:t>
            </a:r>
          </a:p>
          <a:p>
            <a:endParaRPr lang="en-US" dirty="0"/>
          </a:p>
          <a:p>
            <a:r>
              <a:rPr lang="en-US" dirty="0"/>
              <a:t>In the real weighted graph, b decreases. But here b is always \</a:t>
            </a:r>
            <a:r>
              <a:rPr lang="en-US" dirty="0" err="1"/>
              <a:t>ge</a:t>
            </a:r>
            <a:r>
              <a:rPr lang="en-US" dirty="0"/>
              <a:t> 1 and never decreases</a:t>
            </a:r>
          </a:p>
          <a:p>
            <a:endParaRPr lang="en-US" dirty="0"/>
          </a:p>
          <a:p>
            <a:r>
              <a:rPr lang="en-US" dirty="0"/>
              <a:t>Add this to the slide</a:t>
            </a:r>
          </a:p>
        </p:txBody>
      </p:sp>
    </p:spTree>
    <p:extLst>
      <p:ext uri="{BB962C8B-B14F-4D97-AF65-F5344CB8AC3E}">
        <p14:creationId xmlns:p14="http://schemas.microsoft.com/office/powerpoint/2010/main" val="22184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1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3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7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3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3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65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46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0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2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0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2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7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Maximum flow: Bipartite Matching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66237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D70410-854D-1C42-50AC-264448E7A0E1}"/>
              </a:ext>
            </a:extLst>
          </p:cNvPr>
          <p:cNvSpPr/>
          <p:nvPr/>
        </p:nvSpPr>
        <p:spPr>
          <a:xfrm>
            <a:off x="670560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Matching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292AAD-5C18-B5A3-AF68-5D19A1CF95AD}"/>
              </a:ext>
            </a:extLst>
          </p:cNvPr>
          <p:cNvSpPr/>
          <p:nvPr/>
        </p:nvSpPr>
        <p:spPr>
          <a:xfrm>
            <a:off x="14659461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8C856C-463C-3F99-6B23-59C3CE8A908D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A6D2-3C08-5E0C-80B1-F78C75EFABE0}"/>
              </a:ext>
            </a:extLst>
          </p:cNvPr>
          <p:cNvSpPr/>
          <p:nvPr/>
        </p:nvSpPr>
        <p:spPr>
          <a:xfrm>
            <a:off x="1767840" y="3541052"/>
            <a:ext cx="6136640" cy="75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76013-330B-AF69-2053-833E77BE9B5C}"/>
              </a:ext>
            </a:extLst>
          </p:cNvPr>
          <p:cNvSpPr/>
          <p:nvPr/>
        </p:nvSpPr>
        <p:spPr>
          <a:xfrm>
            <a:off x="15930453" y="3541052"/>
            <a:ext cx="6136640" cy="756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</a:t>
            </a:r>
          </a:p>
        </p:txBody>
      </p:sp>
      <p:sp>
        <p:nvSpPr>
          <p:cNvPr id="7" name="!!box1">
            <a:extLst>
              <a:ext uri="{FF2B5EF4-FFF2-40B4-BE49-F238E27FC236}">
                <a16:creationId xmlns:a16="http://schemas.microsoft.com/office/drawing/2014/main" id="{1BCA109F-4B8B-243A-2A2D-D50882B48D00}"/>
              </a:ext>
            </a:extLst>
          </p:cNvPr>
          <p:cNvSpPr/>
          <p:nvPr/>
        </p:nvSpPr>
        <p:spPr>
          <a:xfrm>
            <a:off x="670560" y="11431544"/>
            <a:ext cx="10373360" cy="204061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Recover the maximum matching using maximum flow answer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A5EB29-FE39-DC44-116F-310C772B2D96}"/>
              </a:ext>
            </a:extLst>
          </p:cNvPr>
          <p:cNvSpPr/>
          <p:nvPr/>
        </p:nvSpPr>
        <p:spPr>
          <a:xfrm>
            <a:off x="7741707" y="4476252"/>
            <a:ext cx="8351520" cy="2844800"/>
          </a:xfrm>
          <a:prstGeom prst="arc">
            <a:avLst>
              <a:gd name="adj1" fmla="val 11058962"/>
              <a:gd name="adj2" fmla="val 2128275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D294759-6E09-13F5-D690-8388C0662DC8}"/>
              </a:ext>
            </a:extLst>
          </p:cNvPr>
          <p:cNvSpPr/>
          <p:nvPr/>
        </p:nvSpPr>
        <p:spPr>
          <a:xfrm rot="10800000">
            <a:off x="7578933" y="7245624"/>
            <a:ext cx="8351520" cy="2844800"/>
          </a:xfrm>
          <a:prstGeom prst="arc">
            <a:avLst>
              <a:gd name="adj1" fmla="val 11058962"/>
              <a:gd name="adj2" fmla="val 21282757"/>
            </a:avLst>
          </a:prstGeom>
          <a:noFill/>
          <a:ln w="127000" cap="flat">
            <a:solidFill>
              <a:schemeClr val="accent3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431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8C856C-463C-3F99-6B23-59C3CE8A908D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BF852D-4C4A-0BBA-D03A-E1E3E24DAEF9}"/>
              </a:ext>
            </a:extLst>
          </p:cNvPr>
          <p:cNvSpPr/>
          <p:nvPr/>
        </p:nvSpPr>
        <p:spPr>
          <a:xfrm>
            <a:off x="670560" y="2108492"/>
            <a:ext cx="22667526" cy="1120110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Step 1)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Convert the instance of problem A into an instance of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             Problem B (which we know how to solve)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Step 2)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Solve the instance of problem B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Step 3)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Using the solution of problem B recover the answer of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             problem A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Step 4)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Prove that your answer is correct</a:t>
            </a:r>
          </a:p>
        </p:txBody>
      </p:sp>
    </p:spTree>
    <p:extLst>
      <p:ext uri="{BB962C8B-B14F-4D97-AF65-F5344CB8AC3E}">
        <p14:creationId xmlns:p14="http://schemas.microsoft.com/office/powerpoint/2010/main" val="2839807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377C0B4-FE23-44CB-B2E2-7157F0D56BDB}"/>
              </a:ext>
            </a:extLst>
          </p:cNvPr>
          <p:cNvSpPr/>
          <p:nvPr/>
        </p:nvSpPr>
        <p:spPr>
          <a:xfrm>
            <a:off x="670560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Matching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0A1190-96A4-28D0-91E6-0D7A370A711A}"/>
              </a:ext>
            </a:extLst>
          </p:cNvPr>
          <p:cNvSpPr/>
          <p:nvPr/>
        </p:nvSpPr>
        <p:spPr>
          <a:xfrm>
            <a:off x="14659461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F09A9C-CCE0-C663-CC75-C725BB29991E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8785BF-F5D1-0EFA-B55C-E2907927A268}"/>
              </a:ext>
            </a:extLst>
          </p:cNvPr>
          <p:cNvSpPr/>
          <p:nvPr/>
        </p:nvSpPr>
        <p:spPr>
          <a:xfrm>
            <a:off x="1767840" y="3541052"/>
            <a:ext cx="6138000" cy="540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DC3824-64F4-8A57-6F72-EFADDBF276AD}"/>
              </a:ext>
            </a:extLst>
          </p:cNvPr>
          <p:cNvSpPr/>
          <p:nvPr/>
        </p:nvSpPr>
        <p:spPr>
          <a:xfrm>
            <a:off x="15930453" y="3541052"/>
            <a:ext cx="6138000" cy="540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27CDE25-E5C2-D972-DC43-C04EC0CDD98F}"/>
              </a:ext>
            </a:extLst>
          </p:cNvPr>
          <p:cNvSpPr/>
          <p:nvPr/>
        </p:nvSpPr>
        <p:spPr>
          <a:xfrm>
            <a:off x="7741707" y="4476252"/>
            <a:ext cx="8351520" cy="2844800"/>
          </a:xfrm>
          <a:prstGeom prst="arc">
            <a:avLst>
              <a:gd name="adj1" fmla="val 11058962"/>
              <a:gd name="adj2" fmla="val 2128275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BB01-9DAA-5DEC-FF5C-86FED9ADBF9B}"/>
              </a:ext>
            </a:extLst>
          </p:cNvPr>
          <p:cNvSpPr/>
          <p:nvPr/>
        </p:nvSpPr>
        <p:spPr>
          <a:xfrm>
            <a:off x="670560" y="9271544"/>
            <a:ext cx="22667526" cy="389044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1) G is an unweighted bipartite graph but H is a directed graph with a source and a sink.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How would you construct H using G?</a:t>
            </a: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07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gg">
            <a:extLst>
              <a:ext uri="{FF2B5EF4-FFF2-40B4-BE49-F238E27FC236}">
                <a16:creationId xmlns:a16="http://schemas.microsoft.com/office/drawing/2014/main" id="{552C9584-6581-0F53-DC11-C362CF144381}"/>
              </a:ext>
            </a:extLst>
          </p:cNvPr>
          <p:cNvSpPr/>
          <p:nvPr/>
        </p:nvSpPr>
        <p:spPr>
          <a:xfrm>
            <a:off x="947951" y="5611128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310011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gg">
            <a:extLst>
              <a:ext uri="{FF2B5EF4-FFF2-40B4-BE49-F238E27FC236}">
                <a16:creationId xmlns:a16="http://schemas.microsoft.com/office/drawing/2014/main" id="{332B4615-514E-D097-3071-C1C9BA0713ED}"/>
              </a:ext>
            </a:extLst>
          </p:cNvPr>
          <p:cNvSpPr/>
          <p:nvPr/>
        </p:nvSpPr>
        <p:spPr>
          <a:xfrm>
            <a:off x="947951" y="5611128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1700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3553044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8" name="!!gg">
            <a:extLst>
              <a:ext uri="{FF2B5EF4-FFF2-40B4-BE49-F238E27FC236}">
                <a16:creationId xmlns:a16="http://schemas.microsoft.com/office/drawing/2014/main" id="{80249C68-E835-1621-0395-1989E684D542}"/>
              </a:ext>
            </a:extLst>
          </p:cNvPr>
          <p:cNvSpPr/>
          <p:nvPr/>
        </p:nvSpPr>
        <p:spPr>
          <a:xfrm>
            <a:off x="947951" y="5611128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19" name="!!source">
            <a:extLst>
              <a:ext uri="{FF2B5EF4-FFF2-40B4-BE49-F238E27FC236}">
                <a16:creationId xmlns:a16="http://schemas.microsoft.com/office/drawing/2014/main" id="{67D569C8-2CC3-F388-FEE6-63DF864754C8}"/>
              </a:ext>
            </a:extLst>
          </p:cNvPr>
          <p:cNvSpPr/>
          <p:nvPr/>
        </p:nvSpPr>
        <p:spPr>
          <a:xfrm>
            <a:off x="18161839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31745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3553044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18161839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4782161" y="2010107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4993044" y="6541879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4782161" y="7097834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4672460" y="1454152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4814230" y="7097834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814230" y="6541879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Candy: A problem on leetcode">
            <a:extLst>
              <a:ext uri="{FF2B5EF4-FFF2-40B4-BE49-F238E27FC236}">
                <a16:creationId xmlns:a16="http://schemas.microsoft.com/office/drawing/2014/main" id="{CFA3DD1C-2B68-C90C-979E-9088C4CCA299}"/>
              </a:ext>
            </a:extLst>
          </p:cNvPr>
          <p:cNvSpPr/>
          <p:nvPr/>
        </p:nvSpPr>
        <p:spPr>
          <a:xfrm>
            <a:off x="12192000" y="2678802"/>
            <a:ext cx="11542326" cy="240574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about capacities on each edge?</a:t>
            </a:r>
            <a:endParaRPr sz="6600" dirty="0"/>
          </a:p>
        </p:txBody>
      </p: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947951" y="5611128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0101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3553044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18161839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4782161" y="2010107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4993044" y="6541879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4782161" y="7097834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4672460" y="1454152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4814230" y="7097834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814230" y="6541879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947951" y="5611128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6014933" y="37276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0795149" y="372762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6483219" y="621271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6074301" y="875657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1444264" y="62504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1409707" y="111175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16023402" y="339327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16257884" y="625042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0975980" y="863144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1469599" y="113004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16534629" y="862567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937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82087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3232460" y="66791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820876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820876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3374230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3374230" y="1084336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9648761" y="145415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9437877" y="201010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648760" y="654187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9648760" y="654187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9648760" y="1162960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3553044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18161839" y="575564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4782161" y="2010107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4993044" y="6541879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4782161" y="7097834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4672460" y="1454152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4814230" y="7097834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4814230" y="6541879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0989152" y="5985924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6014933" y="37276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0795149" y="372762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6483219" y="621271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6074301" y="875657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1444264" y="625042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1409707" y="111175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16023402" y="3393275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16257884" y="625042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0975980" y="863144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1469599" y="11300437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16534629" y="862567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0263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D911328-23C8-7BDE-9326-7C0B706D758A}"/>
              </a:ext>
            </a:extLst>
          </p:cNvPr>
          <p:cNvSpPr/>
          <p:nvPr/>
        </p:nvSpPr>
        <p:spPr>
          <a:xfrm>
            <a:off x="300268" y="415383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</a:t>
            </a:r>
          </a:p>
        </p:txBody>
      </p:sp>
    </p:spTree>
    <p:extLst>
      <p:ext uri="{BB962C8B-B14F-4D97-AF65-F5344CB8AC3E}">
        <p14:creationId xmlns:p14="http://schemas.microsoft.com/office/powerpoint/2010/main" val="1299932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ource">
            <a:extLst>
              <a:ext uri="{FF2B5EF4-FFF2-40B4-BE49-F238E27FC236}">
                <a16:creationId xmlns:a16="http://schemas.microsoft.com/office/drawing/2014/main" id="{1316E1A0-B573-FA16-0A22-32B045B76CA7}"/>
              </a:ext>
            </a:extLst>
          </p:cNvPr>
          <p:cNvSpPr/>
          <p:nvPr/>
        </p:nvSpPr>
        <p:spPr>
          <a:xfrm>
            <a:off x="28646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05CDC241-175F-A4F3-5AE6-C31693F5BA22}"/>
              </a:ext>
            </a:extLst>
          </p:cNvPr>
          <p:cNvSpPr/>
          <p:nvPr/>
        </p:nvSpPr>
        <p:spPr>
          <a:xfrm>
            <a:off x="78883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92B7A148-BE27-1F8C-FA62-9F64F8F5C214}"/>
              </a:ext>
            </a:extLst>
          </p:cNvPr>
          <p:cNvSpPr/>
          <p:nvPr/>
        </p:nvSpPr>
        <p:spPr>
          <a:xfrm>
            <a:off x="286460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0A6DF61F-BDD3-32EF-5DE5-50CBEF7CD4D9}"/>
              </a:ext>
            </a:extLst>
          </p:cNvPr>
          <p:cNvSpPr/>
          <p:nvPr/>
        </p:nvSpPr>
        <p:spPr>
          <a:xfrm>
            <a:off x="286460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98E81AD3-40DB-7B18-FF17-96760A6514D1}"/>
              </a:ext>
            </a:extLst>
          </p:cNvPr>
          <p:cNvSpPr/>
          <p:nvPr/>
        </p:nvSpPr>
        <p:spPr>
          <a:xfrm>
            <a:off x="803007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1">
            <a:extLst>
              <a:ext uri="{FF2B5EF4-FFF2-40B4-BE49-F238E27FC236}">
                <a16:creationId xmlns:a16="http://schemas.microsoft.com/office/drawing/2014/main" id="{EF152F83-1980-B83B-A8C7-3AA0DD824333}"/>
              </a:ext>
            </a:extLst>
          </p:cNvPr>
          <p:cNvSpPr/>
          <p:nvPr/>
        </p:nvSpPr>
        <p:spPr>
          <a:xfrm>
            <a:off x="803007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1">
            <a:extLst>
              <a:ext uri="{FF2B5EF4-FFF2-40B4-BE49-F238E27FC236}">
                <a16:creationId xmlns:a16="http://schemas.microsoft.com/office/drawing/2014/main" id="{E00DBA65-3EBA-6A0F-84B3-5578BFC1FBD8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4304601" y="110871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B9F6D41F-ACBF-AAE8-3195-2E3E9208DF3C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093717" y="166466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851FA453-FA7F-A583-7A48-D29E65937CD1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304600" y="619643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">
            <a:extLst>
              <a:ext uri="{FF2B5EF4-FFF2-40B4-BE49-F238E27FC236}">
                <a16:creationId xmlns:a16="http://schemas.microsoft.com/office/drawing/2014/main" id="{13E3A4F0-F406-B6D5-0442-C096AA862215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 flipV="1">
            <a:off x="4304600" y="619643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">
            <a:extLst>
              <a:ext uri="{FF2B5EF4-FFF2-40B4-BE49-F238E27FC236}">
                <a16:creationId xmlns:a16="http://schemas.microsoft.com/office/drawing/2014/main" id="{BA339B0E-D356-70A3-B764-FA45B7FA2D73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4304600" y="1128416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92CB1C-FD5F-C132-8487-5411CCFBED40}"/>
              </a:ext>
            </a:extLst>
          </p:cNvPr>
          <p:cNvSpPr/>
          <p:nvPr/>
        </p:nvSpPr>
        <p:spPr>
          <a:xfrm>
            <a:off x="10103005" y="383686"/>
            <a:ext cx="13631321" cy="26940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maximum matching in a graph is a set of edges that are not adjacent to each other</a:t>
            </a:r>
          </a:p>
        </p:txBody>
      </p:sp>
    </p:spTree>
    <p:extLst>
      <p:ext uri="{BB962C8B-B14F-4D97-AF65-F5344CB8AC3E}">
        <p14:creationId xmlns:p14="http://schemas.microsoft.com/office/powerpoint/2010/main" val="274460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62EB735-ACA5-7006-A4AE-C0987BCD51D2}"/>
              </a:ext>
            </a:extLst>
          </p:cNvPr>
          <p:cNvSpPr/>
          <p:nvPr/>
        </p:nvSpPr>
        <p:spPr>
          <a:xfrm>
            <a:off x="300268" y="415383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5483786-1CBE-DF54-0E57-9085745A2711}"/>
              </a:ext>
            </a:extLst>
          </p:cNvPr>
          <p:cNvSpPr/>
          <p:nvPr/>
        </p:nvSpPr>
        <p:spPr>
          <a:xfrm>
            <a:off x="300268" y="2738605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maximum flow is 3</a:t>
            </a:r>
          </a:p>
        </p:txBody>
      </p:sp>
    </p:spTree>
    <p:extLst>
      <p:ext uri="{BB962C8B-B14F-4D97-AF65-F5344CB8AC3E}">
        <p14:creationId xmlns:p14="http://schemas.microsoft.com/office/powerpoint/2010/main" val="271139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62EB735-ACA5-7006-A4AE-C0987BCD51D2}"/>
              </a:ext>
            </a:extLst>
          </p:cNvPr>
          <p:cNvSpPr/>
          <p:nvPr/>
        </p:nvSpPr>
        <p:spPr>
          <a:xfrm>
            <a:off x="300268" y="415383"/>
            <a:ext cx="10260871" cy="273546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maximum matching from the maximum flow answer</a:t>
            </a:r>
          </a:p>
        </p:txBody>
      </p:sp>
    </p:spTree>
    <p:extLst>
      <p:ext uri="{BB962C8B-B14F-4D97-AF65-F5344CB8AC3E}">
        <p14:creationId xmlns:p14="http://schemas.microsoft.com/office/powerpoint/2010/main" val="4179981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4D7BAFD-6607-7523-EFBE-D3A0FD2CF070}"/>
              </a:ext>
            </a:extLst>
          </p:cNvPr>
          <p:cNvSpPr/>
          <p:nvPr/>
        </p:nvSpPr>
        <p:spPr>
          <a:xfrm>
            <a:off x="300268" y="415383"/>
            <a:ext cx="10260871" cy="273546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maximum matching from the maximum flow answer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460F56F-B959-128A-81DB-1CFE1FBD5AD4}"/>
              </a:ext>
            </a:extLst>
          </p:cNvPr>
          <p:cNvSpPr/>
          <p:nvPr/>
        </p:nvSpPr>
        <p:spPr>
          <a:xfrm>
            <a:off x="253398" y="9651267"/>
            <a:ext cx="10260871" cy="273546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All the middle edges that have a flow of 1 are in the matching</a:t>
            </a:r>
          </a:p>
        </p:txBody>
      </p:sp>
    </p:spTree>
    <p:extLst>
      <p:ext uri="{BB962C8B-B14F-4D97-AF65-F5344CB8AC3E}">
        <p14:creationId xmlns:p14="http://schemas.microsoft.com/office/powerpoint/2010/main" val="2528935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Candy: A problem on leetcode">
            <a:extLst>
              <a:ext uri="{FF2B5EF4-FFF2-40B4-BE49-F238E27FC236}">
                <a16:creationId xmlns:a16="http://schemas.microsoft.com/office/drawing/2014/main" id="{953D880E-26C0-9152-02A3-18CC610158FD}"/>
              </a:ext>
            </a:extLst>
          </p:cNvPr>
          <p:cNvSpPr/>
          <p:nvPr/>
        </p:nvSpPr>
        <p:spPr>
          <a:xfrm>
            <a:off x="476856" y="711107"/>
            <a:ext cx="11551920" cy="22660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the algorithm?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/>
              <p:nvPr/>
            </p:nvSpPr>
            <p:spPr>
              <a:xfrm>
                <a:off x="556049" y="3247582"/>
                <a:ext cx="11471087" cy="327588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O(</a:t>
                </a:r>
                <a:r>
                  <a:rPr lang="en-US" sz="6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mW</a:t>
                </a: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) where W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∈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𝐼𝑛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sub>
                      <m:sup/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e>
                    </m:nary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9" y="3247582"/>
                <a:ext cx="11471087" cy="32758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13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Candy: A problem on leetcode">
            <a:extLst>
              <a:ext uri="{FF2B5EF4-FFF2-40B4-BE49-F238E27FC236}">
                <a16:creationId xmlns:a16="http://schemas.microsoft.com/office/drawing/2014/main" id="{953D880E-26C0-9152-02A3-18CC610158FD}"/>
              </a:ext>
            </a:extLst>
          </p:cNvPr>
          <p:cNvSpPr/>
          <p:nvPr/>
        </p:nvSpPr>
        <p:spPr>
          <a:xfrm>
            <a:off x="476856" y="711107"/>
            <a:ext cx="11551920" cy="22660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the algorithm?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/>
              <p:nvPr/>
            </p:nvSpPr>
            <p:spPr>
              <a:xfrm>
                <a:off x="556049" y="3247582"/>
                <a:ext cx="11471087" cy="327588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O(</a:t>
                </a:r>
                <a:r>
                  <a:rPr lang="en-US" sz="6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mW</a:t>
                </a: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) where W 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𝑛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9" y="3247582"/>
                <a:ext cx="11471087" cy="32758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78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!!e11">
            <a:extLst>
              <a:ext uri="{FF2B5EF4-FFF2-40B4-BE49-F238E27FC236}">
                <a16:creationId xmlns:a16="http://schemas.microsoft.com/office/drawing/2014/main" id="{34F7B1BB-67BD-7061-7CE7-4946DC2DCE20}"/>
              </a:ext>
            </a:extLst>
          </p:cNvPr>
          <p:cNvCxnSpPr>
            <a:cxnSpLocks/>
            <a:stCxn id="4" idx="2"/>
            <a:endCxn id="14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D8D4A82-E21A-AB88-EBCA-504580B048DE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A02015-916B-6046-8FEA-3E314E13A028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46B4AC38-C515-D50C-51EB-D097FF05465B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105A2D3-7189-19CF-6B9E-8166BCA85926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2530C97-D35A-68AE-9AFC-1CD6E53ECED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C0DCDA62-11D4-A31A-66D5-D7090EA02751}"/>
              </a:ext>
            </a:extLst>
          </p:cNvPr>
          <p:cNvCxnSpPr>
            <a:cxnSpLocks/>
            <a:stCxn id="6" idx="6"/>
            <a:endCxn id="15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1DFA66E-D104-2623-5977-09441FA28D3E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35F2F0C-698A-DC28-5B19-4CF957E09FC9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2" name="!!e5">
            <a:extLst>
              <a:ext uri="{FF2B5EF4-FFF2-40B4-BE49-F238E27FC236}">
                <a16:creationId xmlns:a16="http://schemas.microsoft.com/office/drawing/2014/main" id="{2BC577EB-7184-8EF8-26BE-1226DFCE4AB8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D213B25-9D31-1AEE-BE14-7A2CD162C1E2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D81DCA6-DE8D-4B45-A412-1C460F99A632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0" name="!!e3">
            <a:extLst>
              <a:ext uri="{FF2B5EF4-FFF2-40B4-BE49-F238E27FC236}">
                <a16:creationId xmlns:a16="http://schemas.microsoft.com/office/drawing/2014/main" id="{1466A635-314E-F451-EE9D-2FED76BB74A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38129D6-93A8-78A5-EFD6-B040F550FB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51FC3C-2045-32BA-547E-1EDBB22545E4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64F6F0-5714-7FF0-B0CB-A10F3ABA3100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C371F611-0E55-6315-B869-CAC6B36F9D7C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32791A0F-E505-9746-6AB4-460D491FC21C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88E6223C-AE22-79F5-9041-82892500AE93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4D7ED274-7796-E5CD-5300-D94B05639A7F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1FEB557D-F08C-BD1F-5458-EB88B733FB93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C51D68B-135F-8EA9-C036-B2972918F40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2">
            <a:extLst>
              <a:ext uri="{FF2B5EF4-FFF2-40B4-BE49-F238E27FC236}">
                <a16:creationId xmlns:a16="http://schemas.microsoft.com/office/drawing/2014/main" id="{83C68040-CB3F-AD62-4A39-A4508559A2F0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FD38620-4499-6C48-BD4C-1FE1704AF7F2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!!source">
            <a:extLst>
              <a:ext uri="{FF2B5EF4-FFF2-40B4-BE49-F238E27FC236}">
                <a16:creationId xmlns:a16="http://schemas.microsoft.com/office/drawing/2014/main" id="{24D5F6E4-5711-4177-B9C6-69CF474B4AD2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5" name="!!source">
            <a:extLst>
              <a:ext uri="{FF2B5EF4-FFF2-40B4-BE49-F238E27FC236}">
                <a16:creationId xmlns:a16="http://schemas.microsoft.com/office/drawing/2014/main" id="{CFA431C2-A722-9B7D-4E1E-F298DD8D4D39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6" name="!!e11">
            <a:extLst>
              <a:ext uri="{FF2B5EF4-FFF2-40B4-BE49-F238E27FC236}">
                <a16:creationId xmlns:a16="http://schemas.microsoft.com/office/drawing/2014/main" id="{64D77DCA-26C4-5C78-5F2C-A6A68AB57199}"/>
              </a:ext>
            </a:extLst>
          </p:cNvPr>
          <p:cNvCxnSpPr>
            <a:cxnSpLocks/>
            <a:stCxn id="2" idx="3"/>
            <a:endCxn id="14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D7B1FE2D-42E6-CEB6-01A3-A3193F5FB6AD}"/>
              </a:ext>
            </a:extLst>
          </p:cNvPr>
          <p:cNvCxnSpPr>
            <a:cxnSpLocks/>
            <a:stCxn id="5" idx="1"/>
            <a:endCxn id="14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11">
            <a:extLst>
              <a:ext uri="{FF2B5EF4-FFF2-40B4-BE49-F238E27FC236}">
                <a16:creationId xmlns:a16="http://schemas.microsoft.com/office/drawing/2014/main" id="{A202A74F-CB1E-20C3-03F4-49ED2FB90259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1">
            <a:extLst>
              <a:ext uri="{FF2B5EF4-FFF2-40B4-BE49-F238E27FC236}">
                <a16:creationId xmlns:a16="http://schemas.microsoft.com/office/drawing/2014/main" id="{1C17CCBE-BE26-3618-7D86-90D1FCC517B8}"/>
              </a:ext>
            </a:extLst>
          </p:cNvPr>
          <p:cNvCxnSpPr>
            <a:cxnSpLocks/>
            <a:stCxn id="7" idx="6"/>
            <a:endCxn id="15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!!gg">
            <a:extLst>
              <a:ext uri="{FF2B5EF4-FFF2-40B4-BE49-F238E27FC236}">
                <a16:creationId xmlns:a16="http://schemas.microsoft.com/office/drawing/2014/main" id="{30F40D18-6836-AD17-D0EF-826D451E6422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w1">
            <a:extLst>
              <a:ext uri="{FF2B5EF4-FFF2-40B4-BE49-F238E27FC236}">
                <a16:creationId xmlns:a16="http://schemas.microsoft.com/office/drawing/2014/main" id="{711F73E5-C76F-6E45-33BF-56599BCBDDA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!!w1">
            <a:extLst>
              <a:ext uri="{FF2B5EF4-FFF2-40B4-BE49-F238E27FC236}">
                <a16:creationId xmlns:a16="http://schemas.microsoft.com/office/drawing/2014/main" id="{3EC936DB-5DF2-5DD5-1F35-BD71870FD03A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w1">
            <a:extLst>
              <a:ext uri="{FF2B5EF4-FFF2-40B4-BE49-F238E27FC236}">
                <a16:creationId xmlns:a16="http://schemas.microsoft.com/office/drawing/2014/main" id="{C9AAFB1E-3E7B-E491-D90F-97DA6BB5D15E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w1">
            <a:extLst>
              <a:ext uri="{FF2B5EF4-FFF2-40B4-BE49-F238E27FC236}">
                <a16:creationId xmlns:a16="http://schemas.microsoft.com/office/drawing/2014/main" id="{1F112F0B-0528-176F-BE0C-38D387EF1583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E406055F-9E21-0AF1-9CC7-395799B757E9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7D29E9F8-7485-2FB1-77B7-A2A44FF4CDE6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8DADF8C5-2DEB-30AF-D895-7F847F02AE29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w1">
            <a:extLst>
              <a:ext uri="{FF2B5EF4-FFF2-40B4-BE49-F238E27FC236}">
                <a16:creationId xmlns:a16="http://schemas.microsoft.com/office/drawing/2014/main" id="{4413113C-422A-72D7-525F-26F19570F7AB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w1">
            <a:extLst>
              <a:ext uri="{FF2B5EF4-FFF2-40B4-BE49-F238E27FC236}">
                <a16:creationId xmlns:a16="http://schemas.microsoft.com/office/drawing/2014/main" id="{06BE5E20-82DF-D54C-4190-0025C0DEACD0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w1">
            <a:extLst>
              <a:ext uri="{FF2B5EF4-FFF2-40B4-BE49-F238E27FC236}">
                <a16:creationId xmlns:a16="http://schemas.microsoft.com/office/drawing/2014/main" id="{2DE27580-2FD7-6C0D-3E9D-FC17751DA82D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!!w1">
            <a:extLst>
              <a:ext uri="{FF2B5EF4-FFF2-40B4-BE49-F238E27FC236}">
                <a16:creationId xmlns:a16="http://schemas.microsoft.com/office/drawing/2014/main" id="{CA8C6CD5-4493-5EFF-DE3D-8902C4637B6C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Candy: A problem on leetcode">
            <a:extLst>
              <a:ext uri="{FF2B5EF4-FFF2-40B4-BE49-F238E27FC236}">
                <a16:creationId xmlns:a16="http://schemas.microsoft.com/office/drawing/2014/main" id="{953D880E-26C0-9152-02A3-18CC610158FD}"/>
              </a:ext>
            </a:extLst>
          </p:cNvPr>
          <p:cNvSpPr/>
          <p:nvPr/>
        </p:nvSpPr>
        <p:spPr>
          <a:xfrm>
            <a:off x="476856" y="711107"/>
            <a:ext cx="11551920" cy="22660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the algorithm?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/>
              <p:nvPr/>
            </p:nvSpPr>
            <p:spPr>
              <a:xfrm>
                <a:off x="556049" y="3205052"/>
                <a:ext cx="11471087" cy="3275887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O(</a:t>
                </a:r>
                <a:r>
                  <a:rPr lang="en-US" sz="60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mn</a:t>
                </a: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) where W =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𝑛</m:t>
                    </m:r>
                  </m:oMath>
                </a14:m>
                <a:endParaRPr lang="en-US" sz="60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6" name="!!box1">
                <a:extLst>
                  <a:ext uri="{FF2B5EF4-FFF2-40B4-BE49-F238E27FC236}">
                    <a16:creationId xmlns:a16="http://schemas.microsoft.com/office/drawing/2014/main" id="{8436BF04-65AB-C83C-1878-DFF48400B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9" y="3205052"/>
                <a:ext cx="11471087" cy="32758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71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437080B-7EAD-21E7-EB1E-352290425859}"/>
              </a:ext>
            </a:extLst>
          </p:cNvPr>
          <p:cNvSpPr/>
          <p:nvPr/>
        </p:nvSpPr>
        <p:spPr>
          <a:xfrm>
            <a:off x="294606" y="3170215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4) Prove that your answer is correct </a:t>
            </a:r>
          </a:p>
        </p:txBody>
      </p:sp>
      <p:cxnSp>
        <p:nvCxnSpPr>
          <p:cNvPr id="13" name="!!e11">
            <a:extLst>
              <a:ext uri="{FF2B5EF4-FFF2-40B4-BE49-F238E27FC236}">
                <a16:creationId xmlns:a16="http://schemas.microsoft.com/office/drawing/2014/main" id="{8DD4279D-3DBB-695D-55B3-C98BA7BBF26F}"/>
              </a:ext>
            </a:extLst>
          </p:cNvPr>
          <p:cNvCxnSpPr>
            <a:cxnSpLocks/>
            <a:stCxn id="31" idx="2"/>
            <a:endCxn id="37" idx="6"/>
          </p:cNvCxnSpPr>
          <p:nvPr/>
        </p:nvCxnSpPr>
        <p:spPr>
          <a:xfrm flipH="1">
            <a:off x="9605684" y="6528648"/>
            <a:ext cx="321571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095BCB5-5775-AA3F-BB78-127424003710}"/>
              </a:ext>
            </a:extLst>
          </p:cNvPr>
          <p:cNvSpPr/>
          <p:nvPr/>
        </p:nvSpPr>
        <p:spPr>
          <a:xfrm>
            <a:off x="10408740" y="619947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7D5DA86-ACC4-3C09-36C3-6EFFBFC356EE}"/>
              </a:ext>
            </a:extLst>
          </p:cNvPr>
          <p:cNvSpPr/>
          <p:nvPr/>
        </p:nvSpPr>
        <p:spPr>
          <a:xfrm>
            <a:off x="14705426" y="371007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6" name="!!e1">
            <a:extLst>
              <a:ext uri="{FF2B5EF4-FFF2-40B4-BE49-F238E27FC236}">
                <a16:creationId xmlns:a16="http://schemas.microsoft.com/office/drawing/2014/main" id="{86E1D700-7CEF-69AC-7BCA-CB55286747CC}"/>
              </a:ext>
            </a:extLst>
          </p:cNvPr>
          <p:cNvCxnSpPr>
            <a:cxnSpLocks/>
            <a:stCxn id="30" idx="2"/>
            <a:endCxn id="29" idx="6"/>
          </p:cNvCxnSpPr>
          <p:nvPr/>
        </p:nvCxnSpPr>
        <p:spPr>
          <a:xfrm flipH="1">
            <a:off x="14261401" y="1440921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88D5480-D94E-431C-5A89-AC96A2B0A2C7}"/>
              </a:ext>
            </a:extLst>
          </p:cNvPr>
          <p:cNvSpPr/>
          <p:nvPr/>
        </p:nvSpPr>
        <p:spPr>
          <a:xfrm>
            <a:off x="15261630" y="109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4425142-DC63-84E0-AE94-DA9DC2786371}"/>
              </a:ext>
            </a:extLst>
          </p:cNvPr>
          <p:cNvSpPr/>
          <p:nvPr/>
        </p:nvSpPr>
        <p:spPr>
          <a:xfrm>
            <a:off x="19964639" y="3405939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9" name="!!e11">
            <a:extLst>
              <a:ext uri="{FF2B5EF4-FFF2-40B4-BE49-F238E27FC236}">
                <a16:creationId xmlns:a16="http://schemas.microsoft.com/office/drawing/2014/main" id="{406F7049-6D87-03B8-CD17-7029893E3D85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9426870" y="6528648"/>
            <a:ext cx="334760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D99634-9F5F-724B-2746-1EA6BC026FAF}"/>
              </a:ext>
            </a:extLst>
          </p:cNvPr>
          <p:cNvSpPr/>
          <p:nvPr/>
        </p:nvSpPr>
        <p:spPr>
          <a:xfrm>
            <a:off x="20221134" y="625272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1BAA6DD-695B-7347-8B91-518540C48AFF}"/>
              </a:ext>
            </a:extLst>
          </p:cNvPr>
          <p:cNvSpPr/>
          <p:nvPr/>
        </p:nvSpPr>
        <p:spPr>
          <a:xfrm>
            <a:off x="20455616" y="861762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22" name="!!e5">
            <a:extLst>
              <a:ext uri="{FF2B5EF4-FFF2-40B4-BE49-F238E27FC236}">
                <a16:creationId xmlns:a16="http://schemas.microsoft.com/office/drawing/2014/main" id="{05268B58-FD9D-F124-6C47-0F6EE66D0E15}"/>
              </a:ext>
            </a:extLst>
          </p:cNvPr>
          <p:cNvCxnSpPr>
            <a:cxnSpLocks/>
            <a:stCxn id="34" idx="2"/>
            <a:endCxn id="32" idx="6"/>
          </p:cNvCxnSpPr>
          <p:nvPr/>
        </p:nvCxnSpPr>
        <p:spPr>
          <a:xfrm flipH="1">
            <a:off x="14261400" y="11616375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645AD4B-C6D1-9725-BC1C-D04391DCD128}"/>
              </a:ext>
            </a:extLst>
          </p:cNvPr>
          <p:cNvSpPr/>
          <p:nvPr/>
        </p:nvSpPr>
        <p:spPr>
          <a:xfrm>
            <a:off x="15432650" y="11295694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A2C3A5-3358-0299-652E-548A01EB1A27}"/>
              </a:ext>
            </a:extLst>
          </p:cNvPr>
          <p:cNvSpPr/>
          <p:nvPr/>
        </p:nvSpPr>
        <p:spPr>
          <a:xfrm>
            <a:off x="14964364" y="8638751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5" name="!!e3">
            <a:extLst>
              <a:ext uri="{FF2B5EF4-FFF2-40B4-BE49-F238E27FC236}">
                <a16:creationId xmlns:a16="http://schemas.microsoft.com/office/drawing/2014/main" id="{D98699B6-54A0-AEA6-1196-7F7CF77EC506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14261400" y="6528648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B84F8C1-FE4E-4B4E-E099-DA0A8644CDCD}"/>
              </a:ext>
            </a:extLst>
          </p:cNvPr>
          <p:cNvSpPr/>
          <p:nvPr/>
        </p:nvSpPr>
        <p:spPr>
          <a:xfrm>
            <a:off x="15404134" y="6239398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083ED55-5D52-8767-DE51-1BF00D9F733D}"/>
              </a:ext>
            </a:extLst>
          </p:cNvPr>
          <p:cNvSpPr/>
          <p:nvPr/>
        </p:nvSpPr>
        <p:spPr>
          <a:xfrm>
            <a:off x="10019216" y="8748522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C0E1F2C-0FA8-F426-9128-06C1B577C6C3}"/>
              </a:ext>
            </a:extLst>
          </p:cNvPr>
          <p:cNvSpPr/>
          <p:nvPr/>
        </p:nvSpPr>
        <p:spPr>
          <a:xfrm>
            <a:off x="9947333" y="3706807"/>
            <a:ext cx="879539" cy="6583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!!source">
            <a:extLst>
              <a:ext uri="{FF2B5EF4-FFF2-40B4-BE49-F238E27FC236}">
                <a16:creationId xmlns:a16="http://schemas.microsoft.com/office/drawing/2014/main" id="{CF73B4EE-06C7-B5C7-869E-11C879841E0E}"/>
              </a:ext>
            </a:extLst>
          </p:cNvPr>
          <p:cNvSpPr/>
          <p:nvPr/>
        </p:nvSpPr>
        <p:spPr>
          <a:xfrm>
            <a:off x="128214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0" name="!!p1">
            <a:extLst>
              <a:ext uri="{FF2B5EF4-FFF2-40B4-BE49-F238E27FC236}">
                <a16:creationId xmlns:a16="http://schemas.microsoft.com/office/drawing/2014/main" id="{97A586B5-FC10-68E9-3D0F-68753603AA7E}"/>
              </a:ext>
            </a:extLst>
          </p:cNvPr>
          <p:cNvSpPr/>
          <p:nvPr/>
        </p:nvSpPr>
        <p:spPr>
          <a:xfrm>
            <a:off x="17845100" y="654682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31" name="!!source">
            <a:extLst>
              <a:ext uri="{FF2B5EF4-FFF2-40B4-BE49-F238E27FC236}">
                <a16:creationId xmlns:a16="http://schemas.microsoft.com/office/drawing/2014/main" id="{E18B6E44-58EC-AB1C-D998-6EDCDD8BBC11}"/>
              </a:ext>
            </a:extLst>
          </p:cNvPr>
          <p:cNvSpPr/>
          <p:nvPr/>
        </p:nvSpPr>
        <p:spPr>
          <a:xfrm>
            <a:off x="1282140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2" name="!!source">
            <a:extLst>
              <a:ext uri="{FF2B5EF4-FFF2-40B4-BE49-F238E27FC236}">
                <a16:creationId xmlns:a16="http://schemas.microsoft.com/office/drawing/2014/main" id="{AF8B7B55-7A50-2D32-2CB3-0A5E4FE79E6C}"/>
              </a:ext>
            </a:extLst>
          </p:cNvPr>
          <p:cNvSpPr/>
          <p:nvPr/>
        </p:nvSpPr>
        <p:spPr>
          <a:xfrm>
            <a:off x="1282140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33" name="!!p1">
            <a:extLst>
              <a:ext uri="{FF2B5EF4-FFF2-40B4-BE49-F238E27FC236}">
                <a16:creationId xmlns:a16="http://schemas.microsoft.com/office/drawing/2014/main" id="{A9A0568D-EE4C-726D-0F7E-C609CA959E5D}"/>
              </a:ext>
            </a:extLst>
          </p:cNvPr>
          <p:cNvSpPr/>
          <p:nvPr/>
        </p:nvSpPr>
        <p:spPr>
          <a:xfrm>
            <a:off x="17986870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34" name="!!p1">
            <a:extLst>
              <a:ext uri="{FF2B5EF4-FFF2-40B4-BE49-F238E27FC236}">
                <a16:creationId xmlns:a16="http://schemas.microsoft.com/office/drawing/2014/main" id="{B6072679-6085-B4D8-A9B1-BB903B01CDC4}"/>
              </a:ext>
            </a:extLst>
          </p:cNvPr>
          <p:cNvSpPr/>
          <p:nvPr/>
        </p:nvSpPr>
        <p:spPr>
          <a:xfrm>
            <a:off x="17986870" y="10830136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35" name="!!e2">
            <a:extLst>
              <a:ext uri="{FF2B5EF4-FFF2-40B4-BE49-F238E27FC236}">
                <a16:creationId xmlns:a16="http://schemas.microsoft.com/office/drawing/2014/main" id="{BBED739F-5573-4D4D-2F6E-64A7F095267C}"/>
              </a:ext>
            </a:extLst>
          </p:cNvPr>
          <p:cNvCxnSpPr>
            <a:cxnSpLocks/>
            <a:endCxn id="29" idx="5"/>
          </p:cNvCxnSpPr>
          <p:nvPr/>
        </p:nvCxnSpPr>
        <p:spPr>
          <a:xfrm flipH="1" flipV="1">
            <a:off x="14050517" y="1996876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e4">
            <a:extLst>
              <a:ext uri="{FF2B5EF4-FFF2-40B4-BE49-F238E27FC236}">
                <a16:creationId xmlns:a16="http://schemas.microsoft.com/office/drawing/2014/main" id="{2C65A219-EFB9-31E7-F3D7-2A431731600A}"/>
              </a:ext>
            </a:extLst>
          </p:cNvPr>
          <p:cNvCxnSpPr>
            <a:cxnSpLocks/>
            <a:stCxn id="34" idx="2"/>
            <a:endCxn id="31" idx="6"/>
          </p:cNvCxnSpPr>
          <p:nvPr/>
        </p:nvCxnSpPr>
        <p:spPr>
          <a:xfrm flipH="1" flipV="1">
            <a:off x="14261400" y="6528648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!!source">
            <a:extLst>
              <a:ext uri="{FF2B5EF4-FFF2-40B4-BE49-F238E27FC236}">
                <a16:creationId xmlns:a16="http://schemas.microsoft.com/office/drawing/2014/main" id="{0C0372AB-9005-9A6E-B4D1-14EDAB2D5C0D}"/>
              </a:ext>
            </a:extLst>
          </p:cNvPr>
          <p:cNvSpPr/>
          <p:nvPr/>
        </p:nvSpPr>
        <p:spPr>
          <a:xfrm>
            <a:off x="8165684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8" name="!!source">
            <a:extLst>
              <a:ext uri="{FF2B5EF4-FFF2-40B4-BE49-F238E27FC236}">
                <a16:creationId xmlns:a16="http://schemas.microsoft.com/office/drawing/2014/main" id="{7B5ED7B2-F173-9FDD-663B-4E83BB67A43E}"/>
              </a:ext>
            </a:extLst>
          </p:cNvPr>
          <p:cNvSpPr/>
          <p:nvPr/>
        </p:nvSpPr>
        <p:spPr>
          <a:xfrm>
            <a:off x="22774479" y="5742409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9" name="!!e11">
            <a:extLst>
              <a:ext uri="{FF2B5EF4-FFF2-40B4-BE49-F238E27FC236}">
                <a16:creationId xmlns:a16="http://schemas.microsoft.com/office/drawing/2014/main" id="{5F19A39C-F790-35CA-C1A1-B404F6AE5B40}"/>
              </a:ext>
            </a:extLst>
          </p:cNvPr>
          <p:cNvCxnSpPr>
            <a:cxnSpLocks/>
            <a:stCxn id="29" idx="3"/>
            <a:endCxn id="37" idx="7"/>
          </p:cNvCxnSpPr>
          <p:nvPr/>
        </p:nvCxnSpPr>
        <p:spPr>
          <a:xfrm flipH="1">
            <a:off x="9394801" y="1996876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1">
            <a:extLst>
              <a:ext uri="{FF2B5EF4-FFF2-40B4-BE49-F238E27FC236}">
                <a16:creationId xmlns:a16="http://schemas.microsoft.com/office/drawing/2014/main" id="{B29E12A4-C22C-8FC6-D45B-F00CE54A346A}"/>
              </a:ext>
            </a:extLst>
          </p:cNvPr>
          <p:cNvCxnSpPr>
            <a:cxnSpLocks/>
            <a:stCxn id="32" idx="1"/>
            <a:endCxn id="37" idx="5"/>
          </p:cNvCxnSpPr>
          <p:nvPr/>
        </p:nvCxnSpPr>
        <p:spPr>
          <a:xfrm flipH="1" flipV="1">
            <a:off x="9394801" y="7084603"/>
            <a:ext cx="3637482" cy="397581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e11">
            <a:extLst>
              <a:ext uri="{FF2B5EF4-FFF2-40B4-BE49-F238E27FC236}">
                <a16:creationId xmlns:a16="http://schemas.microsoft.com/office/drawing/2014/main" id="{21F6503D-B9EE-1E65-B106-740150462B07}"/>
              </a:ext>
            </a:extLst>
          </p:cNvPr>
          <p:cNvCxnSpPr>
            <a:cxnSpLocks/>
            <a:stCxn id="30" idx="6"/>
            <a:endCxn id="38" idx="1"/>
          </p:cNvCxnSpPr>
          <p:nvPr/>
        </p:nvCxnSpPr>
        <p:spPr>
          <a:xfrm>
            <a:off x="19285100" y="1440921"/>
            <a:ext cx="370026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11">
            <a:extLst>
              <a:ext uri="{FF2B5EF4-FFF2-40B4-BE49-F238E27FC236}">
                <a16:creationId xmlns:a16="http://schemas.microsoft.com/office/drawing/2014/main" id="{9680155E-209F-2FA3-DA40-6DD3F1851AB7}"/>
              </a:ext>
            </a:extLst>
          </p:cNvPr>
          <p:cNvCxnSpPr>
            <a:cxnSpLocks/>
            <a:stCxn id="34" idx="6"/>
            <a:endCxn id="38" idx="3"/>
          </p:cNvCxnSpPr>
          <p:nvPr/>
        </p:nvCxnSpPr>
        <p:spPr>
          <a:xfrm flipV="1">
            <a:off x="19426870" y="7084603"/>
            <a:ext cx="3558492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!!gg">
            <a:extLst>
              <a:ext uri="{FF2B5EF4-FFF2-40B4-BE49-F238E27FC236}">
                <a16:creationId xmlns:a16="http://schemas.microsoft.com/office/drawing/2014/main" id="{D9FB0E47-F5BC-F51E-57AD-3BD95E990019}"/>
              </a:ext>
            </a:extLst>
          </p:cNvPr>
          <p:cNvSpPr/>
          <p:nvPr/>
        </p:nvSpPr>
        <p:spPr>
          <a:xfrm>
            <a:off x="22533472" y="510170"/>
            <a:ext cx="1462358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33D40A71-AF6A-C319-2CAC-7EA77B112CD6}"/>
              </a:ext>
            </a:extLst>
          </p:cNvPr>
          <p:cNvSpPr/>
          <p:nvPr/>
        </p:nvSpPr>
        <p:spPr>
          <a:xfrm rot="38468">
            <a:off x="10627573" y="3714391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ADF9612C-65EA-54ED-1292-49879E3CD6F4}"/>
              </a:ext>
            </a:extLst>
          </p:cNvPr>
          <p:cNvSpPr/>
          <p:nvPr/>
        </p:nvSpPr>
        <p:spPr>
          <a:xfrm rot="38468">
            <a:off x="15407789" y="37143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w1">
            <a:extLst>
              <a:ext uri="{FF2B5EF4-FFF2-40B4-BE49-F238E27FC236}">
                <a16:creationId xmlns:a16="http://schemas.microsoft.com/office/drawing/2014/main" id="{0DEF772F-3B02-2348-D022-784401E2CBE6}"/>
              </a:ext>
            </a:extLst>
          </p:cNvPr>
          <p:cNvSpPr/>
          <p:nvPr/>
        </p:nvSpPr>
        <p:spPr>
          <a:xfrm rot="38468">
            <a:off x="11095859" y="619947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8726C4FE-6AFC-FEB5-7384-E76C61844B22}"/>
              </a:ext>
            </a:extLst>
          </p:cNvPr>
          <p:cNvSpPr/>
          <p:nvPr/>
        </p:nvSpPr>
        <p:spPr>
          <a:xfrm rot="38468">
            <a:off x="10686941" y="8743343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DA19ECD6-B993-759F-3A8E-91DFB8244DFB}"/>
              </a:ext>
            </a:extLst>
          </p:cNvPr>
          <p:cNvSpPr/>
          <p:nvPr/>
        </p:nvSpPr>
        <p:spPr>
          <a:xfrm rot="38468">
            <a:off x="16056904" y="6237189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w1">
            <a:extLst>
              <a:ext uri="{FF2B5EF4-FFF2-40B4-BE49-F238E27FC236}">
                <a16:creationId xmlns:a16="http://schemas.microsoft.com/office/drawing/2014/main" id="{1076CB80-9058-DEC0-0583-AA6DFCDE1C8C}"/>
              </a:ext>
            </a:extLst>
          </p:cNvPr>
          <p:cNvSpPr/>
          <p:nvPr/>
        </p:nvSpPr>
        <p:spPr>
          <a:xfrm rot="38468">
            <a:off x="16022347" y="109852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w1">
            <a:extLst>
              <a:ext uri="{FF2B5EF4-FFF2-40B4-BE49-F238E27FC236}">
                <a16:creationId xmlns:a16="http://schemas.microsoft.com/office/drawing/2014/main" id="{A21EF532-DB62-CC0E-159E-08D7AD918B9F}"/>
              </a:ext>
            </a:extLst>
          </p:cNvPr>
          <p:cNvSpPr/>
          <p:nvPr/>
        </p:nvSpPr>
        <p:spPr>
          <a:xfrm rot="38468">
            <a:off x="20636042" y="3380044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70A40600-9D7B-642E-929B-E4DC47625375}"/>
              </a:ext>
            </a:extLst>
          </p:cNvPr>
          <p:cNvSpPr/>
          <p:nvPr/>
        </p:nvSpPr>
        <p:spPr>
          <a:xfrm rot="38468">
            <a:off x="20870524" y="6237190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CD55F93E-A4B5-93D3-5D77-6473DE6457D5}"/>
              </a:ext>
            </a:extLst>
          </p:cNvPr>
          <p:cNvSpPr/>
          <p:nvPr/>
        </p:nvSpPr>
        <p:spPr>
          <a:xfrm rot="38468">
            <a:off x="15588620" y="8618218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2ACDFC0D-6FDD-8C86-3062-53946BDCB52F}"/>
              </a:ext>
            </a:extLst>
          </p:cNvPr>
          <p:cNvSpPr/>
          <p:nvPr/>
        </p:nvSpPr>
        <p:spPr>
          <a:xfrm rot="38468">
            <a:off x="16082239" y="1128720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276BDD66-E54B-FF2F-7EA3-E1B37D0DC402}"/>
              </a:ext>
            </a:extLst>
          </p:cNvPr>
          <p:cNvSpPr/>
          <p:nvPr/>
        </p:nvSpPr>
        <p:spPr>
          <a:xfrm rot="38468">
            <a:off x="21147269" y="8612442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2714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!!e11">
            <a:extLst>
              <a:ext uri="{FF2B5EF4-FFF2-40B4-BE49-F238E27FC236}">
                <a16:creationId xmlns:a16="http://schemas.microsoft.com/office/drawing/2014/main" id="{418EA68C-1F2B-2D46-9C83-D6015429BAA6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3281987" y="3750090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64E563-D487-BF5C-0EFD-A39B4380CE16}"/>
              </a:ext>
            </a:extLst>
          </p:cNvPr>
          <p:cNvSpPr/>
          <p:nvPr/>
        </p:nvSpPr>
        <p:spPr>
          <a:xfrm>
            <a:off x="13789508" y="34890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8D291-FE87-C907-7116-64F28E4C8852}"/>
              </a:ext>
            </a:extLst>
          </p:cNvPr>
          <p:cNvSpPr/>
          <p:nvPr/>
        </p:nvSpPr>
        <p:spPr>
          <a:xfrm>
            <a:off x="16026154" y="150643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70E18C-3079-9480-A289-5C7179147D59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16224341" y="890977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C31E9-33D9-1513-0AE2-4EA50F348968}"/>
              </a:ext>
            </a:extLst>
          </p:cNvPr>
          <p:cNvSpPr/>
          <p:nvPr/>
        </p:nvSpPr>
        <p:spPr>
          <a:xfrm>
            <a:off x="16856473" y="62247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1592D3-4256-18B5-C963-BCC368D0F92F}"/>
              </a:ext>
            </a:extLst>
          </p:cNvPr>
          <p:cNvSpPr/>
          <p:nvPr/>
        </p:nvSpPr>
        <p:spPr>
          <a:xfrm>
            <a:off x="19828716" y="191916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BDA8337E-1BD5-5220-2CEB-610AE49F8EF5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19488853" y="3750090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A9F018-646C-7E21-4C0F-C9E253036ED0}"/>
              </a:ext>
            </a:extLst>
          </p:cNvPr>
          <p:cNvSpPr/>
          <p:nvPr/>
        </p:nvSpPr>
        <p:spPr>
          <a:xfrm>
            <a:off x="19990817" y="3518949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CCE507-5642-73DD-37C9-E4E8652E766A}"/>
              </a:ext>
            </a:extLst>
          </p:cNvPr>
          <p:cNvSpPr/>
          <p:nvPr/>
        </p:nvSpPr>
        <p:spPr>
          <a:xfrm>
            <a:off x="20139007" y="4847931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B0416CF3-505B-4362-2235-561F55AB7095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16224341" y="6609203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5E8413-CC78-01ED-CB9B-FC33DF9573EA}"/>
              </a:ext>
            </a:extLst>
          </p:cNvPr>
          <p:cNvSpPr/>
          <p:nvPr/>
        </p:nvSpPr>
        <p:spPr>
          <a:xfrm>
            <a:off x="16964556" y="635290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F3C80D-45DD-67EF-2688-833139E4053B}"/>
              </a:ext>
            </a:extLst>
          </p:cNvPr>
          <p:cNvSpPr/>
          <p:nvPr/>
        </p:nvSpPr>
        <p:spPr>
          <a:xfrm>
            <a:off x="16668605" y="485980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E3A01164-570A-B09E-7B8E-EFD26A340E4A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16224341" y="3750090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EAE01B-0B1E-B9DA-07CF-1CEF891CAD37}"/>
              </a:ext>
            </a:extLst>
          </p:cNvPr>
          <p:cNvSpPr/>
          <p:nvPr/>
        </p:nvSpPr>
        <p:spPr>
          <a:xfrm>
            <a:off x="16946534" y="35114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E8253D-665F-DBE0-1069-5A0D65699D49}"/>
              </a:ext>
            </a:extLst>
          </p:cNvPr>
          <p:cNvSpPr/>
          <p:nvPr/>
        </p:nvSpPr>
        <p:spPr>
          <a:xfrm>
            <a:off x="13543334" y="492149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CF9FBD-08DD-43C9-3A96-90C4DC306C57}"/>
              </a:ext>
            </a:extLst>
          </p:cNvPr>
          <p:cNvSpPr/>
          <p:nvPr/>
        </p:nvSpPr>
        <p:spPr>
          <a:xfrm>
            <a:off x="13497905" y="208823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FCF64899-4D3D-2FD1-F925-3C64B9CA83C9}"/>
              </a:ext>
            </a:extLst>
          </p:cNvPr>
          <p:cNvSpPr/>
          <p:nvPr/>
        </p:nvSpPr>
        <p:spPr>
          <a:xfrm>
            <a:off x="15314279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63CF7952-AA74-8F5B-E745-6077230E3B37}"/>
              </a:ext>
            </a:extLst>
          </p:cNvPr>
          <p:cNvSpPr/>
          <p:nvPr/>
        </p:nvSpPr>
        <p:spPr>
          <a:xfrm>
            <a:off x="18489194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D533DE36-8819-7C03-C063-E100BDAF9A06}"/>
              </a:ext>
            </a:extLst>
          </p:cNvPr>
          <p:cNvSpPr/>
          <p:nvPr/>
        </p:nvSpPr>
        <p:spPr>
          <a:xfrm>
            <a:off x="1531427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42B89EB-2301-29C8-79DE-D1D74A94A68E}"/>
              </a:ext>
            </a:extLst>
          </p:cNvPr>
          <p:cNvSpPr/>
          <p:nvPr/>
        </p:nvSpPr>
        <p:spPr>
          <a:xfrm>
            <a:off x="15314279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2E65AF9-C6C3-3508-7BE3-5186E9735204}"/>
              </a:ext>
            </a:extLst>
          </p:cNvPr>
          <p:cNvSpPr/>
          <p:nvPr/>
        </p:nvSpPr>
        <p:spPr>
          <a:xfrm>
            <a:off x="18578791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99559E52-82B0-D4C8-F3E0-9AF1627931FD}"/>
              </a:ext>
            </a:extLst>
          </p:cNvPr>
          <p:cNvSpPr/>
          <p:nvPr/>
        </p:nvSpPr>
        <p:spPr>
          <a:xfrm>
            <a:off x="18578791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E8333188-6375-03EF-F57C-9D251B3D416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16091065" y="1203403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7A06481B-C7CE-1809-B2D9-6FA82A3A90D5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16224341" y="3750090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932EC199-263A-A422-9001-399D1E8C1451}"/>
              </a:ext>
            </a:extLst>
          </p:cNvPr>
          <p:cNvSpPr/>
          <p:nvPr/>
        </p:nvSpPr>
        <p:spPr>
          <a:xfrm>
            <a:off x="12371925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EF89465-4D56-100B-2F36-335C338F1C27}"/>
              </a:ext>
            </a:extLst>
          </p:cNvPr>
          <p:cNvSpPr/>
          <p:nvPr/>
        </p:nvSpPr>
        <p:spPr>
          <a:xfrm>
            <a:off x="2160449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988DFEE2-F6DB-20CB-7BDE-886C225A0EC5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3148711" y="1203403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CE9F7F0A-C257-E2BB-7116-CC6EF76357AD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3148711" y="4062516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EBB455D0-35A7-55C8-072A-ED6318E6446D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19399256" y="890977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5CEF949-8B6B-5B12-A6DC-5813778E5AE8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19488853" y="4062516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EB425A08-74A7-D93C-A082-EF8958315F7B}"/>
              </a:ext>
            </a:extLst>
          </p:cNvPr>
          <p:cNvSpPr/>
          <p:nvPr/>
        </p:nvSpPr>
        <p:spPr>
          <a:xfrm>
            <a:off x="23019358" y="3284713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FB393027-9F22-6EFE-D381-DB1F3D856712}"/>
              </a:ext>
            </a:extLst>
          </p:cNvPr>
          <p:cNvSpPr/>
          <p:nvPr/>
        </p:nvSpPr>
        <p:spPr>
          <a:xfrm rot="38468">
            <a:off x="13927808" y="209249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11632C42-DDC7-005A-97FA-22AE06F96EEA}"/>
              </a:ext>
            </a:extLst>
          </p:cNvPr>
          <p:cNvSpPr/>
          <p:nvPr/>
        </p:nvSpPr>
        <p:spPr>
          <a:xfrm rot="38468">
            <a:off x="16470039" y="150885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C5608916-7B25-05DC-3A02-AA9E1C3030E3}"/>
              </a:ext>
            </a:extLst>
          </p:cNvPr>
          <p:cNvSpPr/>
          <p:nvPr/>
        </p:nvSpPr>
        <p:spPr>
          <a:xfrm rot="38468">
            <a:off x="14223759" y="3489025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74BBDD97-E2AD-6987-9259-CD664ADD442C}"/>
              </a:ext>
            </a:extLst>
          </p:cNvPr>
          <p:cNvSpPr/>
          <p:nvPr/>
        </p:nvSpPr>
        <p:spPr>
          <a:xfrm rot="38468">
            <a:off x="13965328" y="49185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AC930764-6E13-26BD-2035-3189A1DAB2C6}"/>
              </a:ext>
            </a:extLst>
          </p:cNvPr>
          <p:cNvSpPr/>
          <p:nvPr/>
        </p:nvSpPr>
        <p:spPr>
          <a:xfrm rot="38468">
            <a:off x="17359076" y="351021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02C2338C-1BC0-8659-7130-95A10F1FBEFD}"/>
              </a:ext>
            </a:extLst>
          </p:cNvPr>
          <p:cNvSpPr/>
          <p:nvPr/>
        </p:nvSpPr>
        <p:spPr>
          <a:xfrm rot="38468">
            <a:off x="17337237" y="62247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0AC9FBD0-5A19-1051-22A3-39CCBE9EFCC3}"/>
              </a:ext>
            </a:extLst>
          </p:cNvPr>
          <p:cNvSpPr/>
          <p:nvPr/>
        </p:nvSpPr>
        <p:spPr>
          <a:xfrm rot="38468">
            <a:off x="20253034" y="190460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B20F54C-0723-1B55-8F5F-094C0A014B92}"/>
              </a:ext>
            </a:extLst>
          </p:cNvPr>
          <p:cNvSpPr/>
          <p:nvPr/>
        </p:nvSpPr>
        <p:spPr>
          <a:xfrm rot="38468">
            <a:off x="20401224" y="351021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FFEAE86D-8E64-08F7-DF89-798C8410F305}"/>
              </a:ext>
            </a:extLst>
          </p:cNvPr>
          <p:cNvSpPr/>
          <p:nvPr/>
        </p:nvSpPr>
        <p:spPr>
          <a:xfrm rot="38468">
            <a:off x="17063127" y="484826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B020F53E-9572-0C99-A489-C56D93FD14AC}"/>
              </a:ext>
            </a:extLst>
          </p:cNvPr>
          <p:cNvSpPr/>
          <p:nvPr/>
        </p:nvSpPr>
        <p:spPr>
          <a:xfrm rot="38468">
            <a:off x="17375088" y="634813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EC282B7-CE61-6A77-EF89-CEEB159E1092}"/>
              </a:ext>
            </a:extLst>
          </p:cNvPr>
          <p:cNvSpPr/>
          <p:nvPr/>
        </p:nvSpPr>
        <p:spPr>
          <a:xfrm rot="38468">
            <a:off x="20576123" y="4845021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F1091D7-8766-8D30-A12A-D963540538C5}"/>
              </a:ext>
            </a:extLst>
          </p:cNvPr>
          <p:cNvSpPr/>
          <p:nvPr/>
        </p:nvSpPr>
        <p:spPr>
          <a:xfrm>
            <a:off x="568960" y="7122994"/>
            <a:ext cx="23103840" cy="467383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built H using G.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the graph H, we find the maximum flow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 each (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u,v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 in A x B that carry a flow of 1, we add it to our matching.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first try to show some simple facts</a:t>
            </a:r>
          </a:p>
        </p:txBody>
      </p:sp>
      <p:sp>
        <p:nvSpPr>
          <p:cNvPr id="59" name="Candy: A problem on leetcode">
            <a:extLst>
              <a:ext uri="{FF2B5EF4-FFF2-40B4-BE49-F238E27FC236}">
                <a16:creationId xmlns:a16="http://schemas.microsoft.com/office/drawing/2014/main" id="{FCD3A6EF-CC61-D874-E775-3908B187E803}"/>
              </a:ext>
            </a:extLst>
          </p:cNvPr>
          <p:cNvSpPr/>
          <p:nvPr/>
        </p:nvSpPr>
        <p:spPr>
          <a:xfrm>
            <a:off x="568960" y="12110530"/>
            <a:ext cx="23103840" cy="118370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Is it true that the flow on the edges are always integral?</a:t>
            </a:r>
            <a:endParaRPr sz="5400" dirty="0"/>
          </a:p>
        </p:txBody>
      </p:sp>
      <p:cxnSp>
        <p:nvCxnSpPr>
          <p:cNvPr id="63" name="!!e3">
            <a:extLst>
              <a:ext uri="{FF2B5EF4-FFF2-40B4-BE49-F238E27FC236}">
                <a16:creationId xmlns:a16="http://schemas.microsoft.com/office/drawing/2014/main" id="{E5C43FB2-4187-82E4-E213-C1B8D52762C0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16091066" y="1203403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63B97BA-4A91-D12E-2966-36939909B708}"/>
              </a:ext>
            </a:extLst>
          </p:cNvPr>
          <p:cNvSpPr/>
          <p:nvPr/>
        </p:nvSpPr>
        <p:spPr>
          <a:xfrm>
            <a:off x="17588400" y="17106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7" name="!!w1">
            <a:extLst>
              <a:ext uri="{FF2B5EF4-FFF2-40B4-BE49-F238E27FC236}">
                <a16:creationId xmlns:a16="http://schemas.microsoft.com/office/drawing/2014/main" id="{D8FE1D50-2120-999E-3103-74A09C58B9FD}"/>
              </a:ext>
            </a:extLst>
          </p:cNvPr>
          <p:cNvSpPr/>
          <p:nvPr/>
        </p:nvSpPr>
        <p:spPr>
          <a:xfrm rot="38468">
            <a:off x="18032285" y="171302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!!source">
            <a:extLst>
              <a:ext uri="{FF2B5EF4-FFF2-40B4-BE49-F238E27FC236}">
                <a16:creationId xmlns:a16="http://schemas.microsoft.com/office/drawing/2014/main" id="{28B9E2DF-13E3-EECE-77FC-6E67185402D0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9" name="!!p1">
            <a:extLst>
              <a:ext uri="{FF2B5EF4-FFF2-40B4-BE49-F238E27FC236}">
                <a16:creationId xmlns:a16="http://schemas.microsoft.com/office/drawing/2014/main" id="{B026BB74-16A4-B5FC-5476-5CF8EE8F393C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A5D47638-0920-6C98-E345-EB6A081B1456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1" name="!!source">
            <a:extLst>
              <a:ext uri="{FF2B5EF4-FFF2-40B4-BE49-F238E27FC236}">
                <a16:creationId xmlns:a16="http://schemas.microsoft.com/office/drawing/2014/main" id="{341E922C-8623-27C2-DCDD-B7FB80BFAB05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2" name="!!p1">
            <a:extLst>
              <a:ext uri="{FF2B5EF4-FFF2-40B4-BE49-F238E27FC236}">
                <a16:creationId xmlns:a16="http://schemas.microsoft.com/office/drawing/2014/main" id="{64E9F399-5E7D-E4D5-F712-0FF5B7F94BE3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3" name="!!p1">
            <a:extLst>
              <a:ext uri="{FF2B5EF4-FFF2-40B4-BE49-F238E27FC236}">
                <a16:creationId xmlns:a16="http://schemas.microsoft.com/office/drawing/2014/main" id="{71322175-E1D5-A81D-4C13-46895D631822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4" name="!!e1">
            <a:extLst>
              <a:ext uri="{FF2B5EF4-FFF2-40B4-BE49-F238E27FC236}">
                <a16:creationId xmlns:a16="http://schemas.microsoft.com/office/drawing/2014/main" id="{D713A663-F97B-9074-7D09-26971921F1D7}"/>
              </a:ext>
            </a:extLst>
          </p:cNvPr>
          <p:cNvCxnSpPr>
            <a:cxnSpLocks/>
            <a:stCxn id="69" idx="2"/>
            <a:endCxn id="68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!!e2">
            <a:extLst>
              <a:ext uri="{FF2B5EF4-FFF2-40B4-BE49-F238E27FC236}">
                <a16:creationId xmlns:a16="http://schemas.microsoft.com/office/drawing/2014/main" id="{B3B7931F-B36A-6198-B7EC-AEE824996353}"/>
              </a:ext>
            </a:extLst>
          </p:cNvPr>
          <p:cNvCxnSpPr>
            <a:cxnSpLocks/>
            <a:endCxn id="68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e3">
            <a:extLst>
              <a:ext uri="{FF2B5EF4-FFF2-40B4-BE49-F238E27FC236}">
                <a16:creationId xmlns:a16="http://schemas.microsoft.com/office/drawing/2014/main" id="{687D1400-BBE1-83E3-321A-99CE0B3AAA63}"/>
              </a:ext>
            </a:extLst>
          </p:cNvPr>
          <p:cNvCxnSpPr>
            <a:cxnSpLocks/>
            <a:stCxn id="72" idx="2"/>
            <a:endCxn id="70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4">
            <a:extLst>
              <a:ext uri="{FF2B5EF4-FFF2-40B4-BE49-F238E27FC236}">
                <a16:creationId xmlns:a16="http://schemas.microsoft.com/office/drawing/2014/main" id="{54EC3CBA-D289-2AA9-EDB3-27BF5424E74A}"/>
              </a:ext>
            </a:extLst>
          </p:cNvPr>
          <p:cNvCxnSpPr>
            <a:cxnSpLocks/>
            <a:stCxn id="73" idx="2"/>
            <a:endCxn id="70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!!e5">
            <a:extLst>
              <a:ext uri="{FF2B5EF4-FFF2-40B4-BE49-F238E27FC236}">
                <a16:creationId xmlns:a16="http://schemas.microsoft.com/office/drawing/2014/main" id="{1C15BF45-30BC-CEC4-B2DA-89AF61C8ED50}"/>
              </a:ext>
            </a:extLst>
          </p:cNvPr>
          <p:cNvCxnSpPr>
            <a:cxnSpLocks/>
            <a:stCxn id="73" idx="2"/>
            <a:endCxn id="71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!!gg">
            <a:extLst>
              <a:ext uri="{FF2B5EF4-FFF2-40B4-BE49-F238E27FC236}">
                <a16:creationId xmlns:a16="http://schemas.microsoft.com/office/drawing/2014/main" id="{BD34304D-0554-E587-6002-879CB599EB4B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0" name="!!e3">
            <a:extLst>
              <a:ext uri="{FF2B5EF4-FFF2-40B4-BE49-F238E27FC236}">
                <a16:creationId xmlns:a16="http://schemas.microsoft.com/office/drawing/2014/main" id="{03623344-0B38-4F21-D612-96EB0DB14F4D}"/>
              </a:ext>
            </a:extLst>
          </p:cNvPr>
          <p:cNvCxnSpPr>
            <a:cxnSpLocks/>
            <a:stCxn id="69" idx="3"/>
            <a:endCxn id="70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79950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!!e11">
            <a:extLst>
              <a:ext uri="{FF2B5EF4-FFF2-40B4-BE49-F238E27FC236}">
                <a16:creationId xmlns:a16="http://schemas.microsoft.com/office/drawing/2014/main" id="{418EA68C-1F2B-2D46-9C83-D6015429BAA6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3281987" y="3750090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64E563-D487-BF5C-0EFD-A39B4380CE16}"/>
              </a:ext>
            </a:extLst>
          </p:cNvPr>
          <p:cNvSpPr/>
          <p:nvPr/>
        </p:nvSpPr>
        <p:spPr>
          <a:xfrm>
            <a:off x="13789508" y="34890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70E18C-3079-9480-A289-5C7179147D59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16224341" y="890977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C31E9-33D9-1513-0AE2-4EA50F348968}"/>
              </a:ext>
            </a:extLst>
          </p:cNvPr>
          <p:cNvSpPr/>
          <p:nvPr/>
        </p:nvSpPr>
        <p:spPr>
          <a:xfrm>
            <a:off x="16357616" y="622478"/>
            <a:ext cx="1054715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1592D3-4256-18B5-C963-BCC368D0F92F}"/>
              </a:ext>
            </a:extLst>
          </p:cNvPr>
          <p:cNvSpPr/>
          <p:nvPr/>
        </p:nvSpPr>
        <p:spPr>
          <a:xfrm>
            <a:off x="19828716" y="191916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BDA8337E-1BD5-5220-2CEB-610AE49F8EF5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19488853" y="3750090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A9F018-646C-7E21-4C0F-C9E253036ED0}"/>
              </a:ext>
            </a:extLst>
          </p:cNvPr>
          <p:cNvSpPr/>
          <p:nvPr/>
        </p:nvSpPr>
        <p:spPr>
          <a:xfrm>
            <a:off x="19990817" y="3518949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CCE507-5642-73DD-37C9-E4E8652E766A}"/>
              </a:ext>
            </a:extLst>
          </p:cNvPr>
          <p:cNvSpPr/>
          <p:nvPr/>
        </p:nvSpPr>
        <p:spPr>
          <a:xfrm>
            <a:off x="20139007" y="4847931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B0416CF3-505B-4362-2235-561F55AB7095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16224341" y="6609203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5E8413-CC78-01ED-CB9B-FC33DF9573EA}"/>
              </a:ext>
            </a:extLst>
          </p:cNvPr>
          <p:cNvSpPr/>
          <p:nvPr/>
        </p:nvSpPr>
        <p:spPr>
          <a:xfrm>
            <a:off x="16964556" y="635290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F3C80D-45DD-67EF-2688-833139E4053B}"/>
              </a:ext>
            </a:extLst>
          </p:cNvPr>
          <p:cNvSpPr/>
          <p:nvPr/>
        </p:nvSpPr>
        <p:spPr>
          <a:xfrm>
            <a:off x="16668605" y="485980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E3A01164-570A-B09E-7B8E-EFD26A340E4A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16224341" y="3750090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EAE01B-0B1E-B9DA-07CF-1CEF891CAD37}"/>
              </a:ext>
            </a:extLst>
          </p:cNvPr>
          <p:cNvSpPr/>
          <p:nvPr/>
        </p:nvSpPr>
        <p:spPr>
          <a:xfrm>
            <a:off x="16724676" y="3511458"/>
            <a:ext cx="777716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E8253D-665F-DBE0-1069-5A0D65699D49}"/>
              </a:ext>
            </a:extLst>
          </p:cNvPr>
          <p:cNvSpPr/>
          <p:nvPr/>
        </p:nvSpPr>
        <p:spPr>
          <a:xfrm>
            <a:off x="13543334" y="492149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CF9FBD-08DD-43C9-3A96-90C4DC306C57}"/>
              </a:ext>
            </a:extLst>
          </p:cNvPr>
          <p:cNvSpPr/>
          <p:nvPr/>
        </p:nvSpPr>
        <p:spPr>
          <a:xfrm>
            <a:off x="13497905" y="208823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FCF64899-4D3D-2FD1-F925-3C64B9CA83C9}"/>
              </a:ext>
            </a:extLst>
          </p:cNvPr>
          <p:cNvSpPr/>
          <p:nvPr/>
        </p:nvSpPr>
        <p:spPr>
          <a:xfrm>
            <a:off x="15314279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63CF7952-AA74-8F5B-E745-6077230E3B37}"/>
              </a:ext>
            </a:extLst>
          </p:cNvPr>
          <p:cNvSpPr/>
          <p:nvPr/>
        </p:nvSpPr>
        <p:spPr>
          <a:xfrm>
            <a:off x="18489194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D533DE36-8819-7C03-C063-E100BDAF9A06}"/>
              </a:ext>
            </a:extLst>
          </p:cNvPr>
          <p:cNvSpPr/>
          <p:nvPr/>
        </p:nvSpPr>
        <p:spPr>
          <a:xfrm>
            <a:off x="1531427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42B89EB-2301-29C8-79DE-D1D74A94A68E}"/>
              </a:ext>
            </a:extLst>
          </p:cNvPr>
          <p:cNvSpPr/>
          <p:nvPr/>
        </p:nvSpPr>
        <p:spPr>
          <a:xfrm>
            <a:off x="15314279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2E65AF9-C6C3-3508-7BE3-5186E9735204}"/>
              </a:ext>
            </a:extLst>
          </p:cNvPr>
          <p:cNvSpPr/>
          <p:nvPr/>
        </p:nvSpPr>
        <p:spPr>
          <a:xfrm>
            <a:off x="18578791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99559E52-82B0-D4C8-F3E0-9AF1627931FD}"/>
              </a:ext>
            </a:extLst>
          </p:cNvPr>
          <p:cNvSpPr/>
          <p:nvPr/>
        </p:nvSpPr>
        <p:spPr>
          <a:xfrm>
            <a:off x="18578791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E8333188-6375-03EF-F57C-9D251B3D416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16091065" y="1203403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7A06481B-C7CE-1809-B2D9-6FA82A3A90D5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16224341" y="3750090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932EC199-263A-A422-9001-399D1E8C1451}"/>
              </a:ext>
            </a:extLst>
          </p:cNvPr>
          <p:cNvSpPr/>
          <p:nvPr/>
        </p:nvSpPr>
        <p:spPr>
          <a:xfrm>
            <a:off x="12371925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EF89465-4D56-100B-2F36-335C338F1C27}"/>
              </a:ext>
            </a:extLst>
          </p:cNvPr>
          <p:cNvSpPr/>
          <p:nvPr/>
        </p:nvSpPr>
        <p:spPr>
          <a:xfrm>
            <a:off x="2160449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988DFEE2-F6DB-20CB-7BDE-886C225A0EC5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3148711" y="1203403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CE9F7F0A-C257-E2BB-7116-CC6EF76357AD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3148711" y="4062516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EBB455D0-35A7-55C8-072A-ED6318E6446D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19399256" y="890977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5CEF949-8B6B-5B12-A6DC-5813778E5AE8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19488853" y="4062516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EB425A08-74A7-D93C-A082-EF8958315F7B}"/>
              </a:ext>
            </a:extLst>
          </p:cNvPr>
          <p:cNvSpPr/>
          <p:nvPr/>
        </p:nvSpPr>
        <p:spPr>
          <a:xfrm>
            <a:off x="23019358" y="3284713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FB393027-9F22-6EFE-D381-DB1F3D856712}"/>
              </a:ext>
            </a:extLst>
          </p:cNvPr>
          <p:cNvSpPr/>
          <p:nvPr/>
        </p:nvSpPr>
        <p:spPr>
          <a:xfrm rot="38468">
            <a:off x="13927808" y="209249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C5608916-7B25-05DC-3A02-AA9E1C3030E3}"/>
              </a:ext>
            </a:extLst>
          </p:cNvPr>
          <p:cNvSpPr/>
          <p:nvPr/>
        </p:nvSpPr>
        <p:spPr>
          <a:xfrm rot="38468">
            <a:off x="14223759" y="3489025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74BBDD97-E2AD-6987-9259-CD664ADD442C}"/>
              </a:ext>
            </a:extLst>
          </p:cNvPr>
          <p:cNvSpPr/>
          <p:nvPr/>
        </p:nvSpPr>
        <p:spPr>
          <a:xfrm rot="38468">
            <a:off x="13965328" y="49185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AC930764-6E13-26BD-2035-3189A1DAB2C6}"/>
              </a:ext>
            </a:extLst>
          </p:cNvPr>
          <p:cNvSpPr/>
          <p:nvPr/>
        </p:nvSpPr>
        <p:spPr>
          <a:xfrm rot="38468">
            <a:off x="17359076" y="351021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02C2338C-1BC0-8659-7130-95A10F1FBEFD}"/>
              </a:ext>
            </a:extLst>
          </p:cNvPr>
          <p:cNvSpPr/>
          <p:nvPr/>
        </p:nvSpPr>
        <p:spPr>
          <a:xfrm rot="38468">
            <a:off x="17337237" y="62247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0AC9FBD0-5A19-1051-22A3-39CCBE9EFCC3}"/>
              </a:ext>
            </a:extLst>
          </p:cNvPr>
          <p:cNvSpPr/>
          <p:nvPr/>
        </p:nvSpPr>
        <p:spPr>
          <a:xfrm rot="38468">
            <a:off x="20253034" y="190460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B20F54C-0723-1B55-8F5F-094C0A014B92}"/>
              </a:ext>
            </a:extLst>
          </p:cNvPr>
          <p:cNvSpPr/>
          <p:nvPr/>
        </p:nvSpPr>
        <p:spPr>
          <a:xfrm rot="38468">
            <a:off x="20401224" y="351021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FFEAE86D-8E64-08F7-DF89-798C8410F305}"/>
              </a:ext>
            </a:extLst>
          </p:cNvPr>
          <p:cNvSpPr/>
          <p:nvPr/>
        </p:nvSpPr>
        <p:spPr>
          <a:xfrm rot="38468">
            <a:off x="17063127" y="484826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B020F53E-9572-0C99-A489-C56D93FD14AC}"/>
              </a:ext>
            </a:extLst>
          </p:cNvPr>
          <p:cNvSpPr/>
          <p:nvPr/>
        </p:nvSpPr>
        <p:spPr>
          <a:xfrm rot="38468">
            <a:off x="17375088" y="634813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EC282B7-CE61-6A77-EF89-CEEB159E1092}"/>
              </a:ext>
            </a:extLst>
          </p:cNvPr>
          <p:cNvSpPr/>
          <p:nvPr/>
        </p:nvSpPr>
        <p:spPr>
          <a:xfrm rot="38468">
            <a:off x="20576123" y="4845021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4" name="!!e3">
            <a:extLst>
              <a:ext uri="{FF2B5EF4-FFF2-40B4-BE49-F238E27FC236}">
                <a16:creationId xmlns:a16="http://schemas.microsoft.com/office/drawing/2014/main" id="{AF423091-F661-90DB-9EB5-67855DD3935A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16091066" y="1203403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211323E-1859-9096-1EE7-430CE10DEFF0}"/>
              </a:ext>
            </a:extLst>
          </p:cNvPr>
          <p:cNvSpPr/>
          <p:nvPr/>
        </p:nvSpPr>
        <p:spPr>
          <a:xfrm>
            <a:off x="17334334" y="1710602"/>
            <a:ext cx="809924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ED0D428D-99DE-901D-9348-04153D31538D}"/>
              </a:ext>
            </a:extLst>
          </p:cNvPr>
          <p:cNvSpPr/>
          <p:nvPr/>
        </p:nvSpPr>
        <p:spPr>
          <a:xfrm rot="38468">
            <a:off x="18032285" y="171302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E093C18-6789-0D40-5EE8-D87F4CC7F99B}"/>
              </a:ext>
            </a:extLst>
          </p:cNvPr>
          <p:cNvSpPr/>
          <p:nvPr/>
        </p:nvSpPr>
        <p:spPr>
          <a:xfrm>
            <a:off x="15690349" y="1506432"/>
            <a:ext cx="891663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C3D6235-2BEE-3EF4-4184-098A550A8C00}"/>
              </a:ext>
            </a:extLst>
          </p:cNvPr>
          <p:cNvSpPr/>
          <p:nvPr/>
        </p:nvSpPr>
        <p:spPr>
          <a:xfrm rot="38468">
            <a:off x="16470039" y="150885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Candy: A problem on leetcode">
            <a:extLst>
              <a:ext uri="{FF2B5EF4-FFF2-40B4-BE49-F238E27FC236}">
                <a16:creationId xmlns:a16="http://schemas.microsoft.com/office/drawing/2014/main" id="{AF9F7E5C-2608-FB94-3EB1-025F2123A9E0}"/>
              </a:ext>
            </a:extLst>
          </p:cNvPr>
          <p:cNvSpPr/>
          <p:nvPr/>
        </p:nvSpPr>
        <p:spPr>
          <a:xfrm>
            <a:off x="640080" y="7739440"/>
            <a:ext cx="23103840" cy="2378585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Can the </a:t>
            </a:r>
            <a:r>
              <a:rPr lang="en-US" sz="6600" dirty="0" err="1"/>
              <a:t>fordfulkerson</a:t>
            </a:r>
            <a:r>
              <a:rPr lang="en-US" sz="6600" dirty="0"/>
              <a:t> algorithm return the above flow?</a:t>
            </a:r>
            <a:endParaRPr sz="6600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0BEAEC0-06FF-9D67-4294-3698C5CA29A2}"/>
              </a:ext>
            </a:extLst>
          </p:cNvPr>
          <p:cNvSpPr/>
          <p:nvPr/>
        </p:nvSpPr>
        <p:spPr>
          <a:xfrm>
            <a:off x="640080" y="10732932"/>
            <a:ext cx="23103840" cy="127246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Remember our analysis of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fordfulkerson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algorithm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B80B6344-5A75-C5AF-1C95-292ECF25F41C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71" name="!!p1">
            <a:extLst>
              <a:ext uri="{FF2B5EF4-FFF2-40B4-BE49-F238E27FC236}">
                <a16:creationId xmlns:a16="http://schemas.microsoft.com/office/drawing/2014/main" id="{4D1C02F0-FDAC-5192-5DD0-31A79D98C4E3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72" name="!!source">
            <a:extLst>
              <a:ext uri="{FF2B5EF4-FFF2-40B4-BE49-F238E27FC236}">
                <a16:creationId xmlns:a16="http://schemas.microsoft.com/office/drawing/2014/main" id="{5DEA5930-FA63-61E2-E327-1ADD75C6F6AF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3" name="!!source">
            <a:extLst>
              <a:ext uri="{FF2B5EF4-FFF2-40B4-BE49-F238E27FC236}">
                <a16:creationId xmlns:a16="http://schemas.microsoft.com/office/drawing/2014/main" id="{EA5BD773-A9F8-17A5-7658-0813D85C4DB7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4" name="!!p1">
            <a:extLst>
              <a:ext uri="{FF2B5EF4-FFF2-40B4-BE49-F238E27FC236}">
                <a16:creationId xmlns:a16="http://schemas.microsoft.com/office/drawing/2014/main" id="{A764A228-E27D-CA91-4E69-3212A2D974B0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5" name="!!p1">
            <a:extLst>
              <a:ext uri="{FF2B5EF4-FFF2-40B4-BE49-F238E27FC236}">
                <a16:creationId xmlns:a16="http://schemas.microsoft.com/office/drawing/2014/main" id="{29689CCA-AF68-B400-EA43-CF2E153E198E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6" name="!!e1">
            <a:extLst>
              <a:ext uri="{FF2B5EF4-FFF2-40B4-BE49-F238E27FC236}">
                <a16:creationId xmlns:a16="http://schemas.microsoft.com/office/drawing/2014/main" id="{286ED392-FF9C-7463-7872-9B96E2D992C6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2">
            <a:extLst>
              <a:ext uri="{FF2B5EF4-FFF2-40B4-BE49-F238E27FC236}">
                <a16:creationId xmlns:a16="http://schemas.microsoft.com/office/drawing/2014/main" id="{2D569AFD-FB4B-565C-7BAA-8C7F60948EEF}"/>
              </a:ext>
            </a:extLst>
          </p:cNvPr>
          <p:cNvCxnSpPr>
            <a:cxnSpLocks/>
            <a:endCxn id="70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!!e3">
            <a:extLst>
              <a:ext uri="{FF2B5EF4-FFF2-40B4-BE49-F238E27FC236}">
                <a16:creationId xmlns:a16="http://schemas.microsoft.com/office/drawing/2014/main" id="{674EBFC6-E9D6-AE3E-F392-7A957CE610A0}"/>
              </a:ext>
            </a:extLst>
          </p:cNvPr>
          <p:cNvCxnSpPr>
            <a:cxnSpLocks/>
            <a:stCxn id="74" idx="2"/>
            <a:endCxn id="72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4">
            <a:extLst>
              <a:ext uri="{FF2B5EF4-FFF2-40B4-BE49-F238E27FC236}">
                <a16:creationId xmlns:a16="http://schemas.microsoft.com/office/drawing/2014/main" id="{E7B929AB-8D4C-E7D1-010E-CD7663E22288}"/>
              </a:ext>
            </a:extLst>
          </p:cNvPr>
          <p:cNvCxnSpPr>
            <a:cxnSpLocks/>
            <a:stCxn id="75" idx="2"/>
            <a:endCxn id="72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!!e5">
            <a:extLst>
              <a:ext uri="{FF2B5EF4-FFF2-40B4-BE49-F238E27FC236}">
                <a16:creationId xmlns:a16="http://schemas.microsoft.com/office/drawing/2014/main" id="{F456D0DC-A2CD-0579-D33D-E11AFFC5C69D}"/>
              </a:ext>
            </a:extLst>
          </p:cNvPr>
          <p:cNvCxnSpPr>
            <a:cxnSpLocks/>
            <a:stCxn id="75" idx="2"/>
            <a:endCxn id="73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gg">
            <a:extLst>
              <a:ext uri="{FF2B5EF4-FFF2-40B4-BE49-F238E27FC236}">
                <a16:creationId xmlns:a16="http://schemas.microsoft.com/office/drawing/2014/main" id="{B7374929-B952-F540-9C1E-37B71C000F9D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2" name="!!e3">
            <a:extLst>
              <a:ext uri="{FF2B5EF4-FFF2-40B4-BE49-F238E27FC236}">
                <a16:creationId xmlns:a16="http://schemas.microsoft.com/office/drawing/2014/main" id="{6BB201DB-E4D4-EE07-C910-EF8BB486BB70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411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/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fordfulkerson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there is a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path in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b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minimum capacity edge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forward edge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backward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𝑃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let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′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corresponding forward edge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92D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C0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</m:t>
                    </m:r>
                    <m:r>
                      <a:rPr lang="en-US" sz="32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𝑏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make a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𝑅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AD82870-A3B7-4B6D-63BF-E2C22AC42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2" y="713009"/>
                <a:ext cx="9331268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F6E2410-7352-C616-B965-5E41902523BF}"/>
              </a:ext>
            </a:extLst>
          </p:cNvPr>
          <p:cNvSpPr/>
          <p:nvPr/>
        </p:nvSpPr>
        <p:spPr>
          <a:xfrm>
            <a:off x="1108132" y="4066896"/>
            <a:ext cx="9323557" cy="48852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4870"/>
            </a:schemeClr>
          </a:solidFill>
          <a:ln w="635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ource1">
            <a:extLst>
              <a:ext uri="{FF2B5EF4-FFF2-40B4-BE49-F238E27FC236}">
                <a16:creationId xmlns:a16="http://schemas.microsoft.com/office/drawing/2014/main" id="{87FB1BFE-FFD3-01C0-72AD-B9DCAB7DB828}"/>
              </a:ext>
            </a:extLst>
          </p:cNvPr>
          <p:cNvSpPr/>
          <p:nvPr/>
        </p:nvSpPr>
        <p:spPr>
          <a:xfrm>
            <a:off x="4420151" y="881231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" name="!!p11">
            <a:extLst>
              <a:ext uri="{FF2B5EF4-FFF2-40B4-BE49-F238E27FC236}">
                <a16:creationId xmlns:a16="http://schemas.microsoft.com/office/drawing/2014/main" id="{C590AB85-5581-A17A-E68F-6910FF494D4D}"/>
              </a:ext>
            </a:extLst>
          </p:cNvPr>
          <p:cNvSpPr/>
          <p:nvPr/>
        </p:nvSpPr>
        <p:spPr>
          <a:xfrm>
            <a:off x="9166601" y="881231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cxnSp>
        <p:nvCxnSpPr>
          <p:cNvPr id="8" name="!!e111">
            <a:extLst>
              <a:ext uri="{FF2B5EF4-FFF2-40B4-BE49-F238E27FC236}">
                <a16:creationId xmlns:a16="http://schemas.microsoft.com/office/drawing/2014/main" id="{9512C96A-510C-B10A-8A9E-39BEB75A440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415853" y="9317234"/>
            <a:ext cx="375074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!!sink">
            <a:extLst>
              <a:ext uri="{FF2B5EF4-FFF2-40B4-BE49-F238E27FC236}">
                <a16:creationId xmlns:a16="http://schemas.microsoft.com/office/drawing/2014/main" id="{E919E894-741A-BC4E-4575-8F2AF5CB7169}"/>
              </a:ext>
            </a:extLst>
          </p:cNvPr>
          <p:cNvSpPr/>
          <p:nvPr/>
        </p:nvSpPr>
        <p:spPr>
          <a:xfrm>
            <a:off x="18659500" y="881231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0" name="!!e51">
            <a:extLst>
              <a:ext uri="{FF2B5EF4-FFF2-40B4-BE49-F238E27FC236}">
                <a16:creationId xmlns:a16="http://schemas.microsoft.com/office/drawing/2014/main" id="{0FBF762A-CCA2-4E68-4804-3DE7B5436EDA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14987422" y="9317234"/>
            <a:ext cx="367207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1">
            <a:extLst>
              <a:ext uri="{FF2B5EF4-FFF2-40B4-BE49-F238E27FC236}">
                <a16:creationId xmlns:a16="http://schemas.microsoft.com/office/drawing/2014/main" id="{0FF21FC1-B232-9B00-5BE6-E0AC63E2AB1E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10240972" y="9317234"/>
            <a:ext cx="3672079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!!p4">
            <a:extLst>
              <a:ext uri="{FF2B5EF4-FFF2-40B4-BE49-F238E27FC236}">
                <a16:creationId xmlns:a16="http://schemas.microsoft.com/office/drawing/2014/main" id="{3C042DF6-2319-CB9E-6EA1-F6F41975EEFB}"/>
              </a:ext>
            </a:extLst>
          </p:cNvPr>
          <p:cNvSpPr/>
          <p:nvPr/>
        </p:nvSpPr>
        <p:spPr>
          <a:xfrm>
            <a:off x="13913051" y="8812310"/>
            <a:ext cx="1074371" cy="10098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/>
              <p:nvPr/>
            </p:nvSpPr>
            <p:spPr>
              <a:xfrm>
                <a:off x="11594359" y="10565469"/>
                <a:ext cx="670633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36061A-1978-E25A-0B40-430C880E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359" y="10565469"/>
                <a:ext cx="670633" cy="767390"/>
              </a:xfrm>
              <a:prstGeom prst="rect">
                <a:avLst/>
              </a:prstGeom>
              <a:blipFill>
                <a:blip r:embed="rId4"/>
                <a:stretch>
                  <a:fillRect l="-9259" r="-9259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AABDB200-EF39-2EC3-756D-098756FD8E4C}"/>
              </a:ext>
            </a:extLst>
          </p:cNvPr>
          <p:cNvSpPr/>
          <p:nvPr/>
        </p:nvSpPr>
        <p:spPr>
          <a:xfrm>
            <a:off x="11627259" y="1208219"/>
            <a:ext cx="11648609" cy="1513407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value of b?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/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4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54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!!box1">
                <a:extLst>
                  <a:ext uri="{FF2B5EF4-FFF2-40B4-BE49-F238E27FC236}">
                    <a16:creationId xmlns:a16="http://schemas.microsoft.com/office/drawing/2014/main" id="{EA9985DB-AA89-7418-C757-A5D232EB9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259" y="3385954"/>
                <a:ext cx="11648609" cy="1167811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!!box2">
            <a:extLst>
              <a:ext uri="{FF2B5EF4-FFF2-40B4-BE49-F238E27FC236}">
                <a16:creationId xmlns:a16="http://schemas.microsoft.com/office/drawing/2014/main" id="{AC2F395D-A69E-4816-61B0-6F5A9725FE05}"/>
              </a:ext>
            </a:extLst>
          </p:cNvPr>
          <p:cNvSpPr/>
          <p:nvPr/>
        </p:nvSpPr>
        <p:spPr>
          <a:xfrm>
            <a:off x="11627259" y="5456770"/>
            <a:ext cx="11648609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This is a direct consequence of the fact that all capacities are positive integers  </a:t>
            </a:r>
          </a:p>
        </p:txBody>
      </p:sp>
      <p:sp>
        <p:nvSpPr>
          <p:cNvPr id="15" name="!!w5">
            <a:extLst>
              <a:ext uri="{FF2B5EF4-FFF2-40B4-BE49-F238E27FC236}">
                <a16:creationId xmlns:a16="http://schemas.microsoft.com/office/drawing/2014/main" id="{D375E094-DCBE-8D0F-8334-A3E83294190D}"/>
              </a:ext>
            </a:extLst>
          </p:cNvPr>
          <p:cNvSpPr/>
          <p:nvPr/>
        </p:nvSpPr>
        <p:spPr>
          <a:xfrm>
            <a:off x="16061793" y="8988066"/>
            <a:ext cx="929262" cy="658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box1">
            <a:extLst>
              <a:ext uri="{FF2B5EF4-FFF2-40B4-BE49-F238E27FC236}">
                <a16:creationId xmlns:a16="http://schemas.microsoft.com/office/drawing/2014/main" id="{53184D3C-BF47-F144-B7FB-7B816958C7F3}"/>
              </a:ext>
            </a:extLst>
          </p:cNvPr>
          <p:cNvSpPr/>
          <p:nvPr/>
        </p:nvSpPr>
        <p:spPr>
          <a:xfrm>
            <a:off x="795916" y="11163156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52624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B66A19-4233-B4E0-8C72-67C57FC40EB3}"/>
              </a:ext>
            </a:extLst>
          </p:cNvPr>
          <p:cNvSpPr/>
          <p:nvPr/>
        </p:nvSpPr>
        <p:spPr>
          <a:xfrm>
            <a:off x="10103005" y="383686"/>
            <a:ext cx="13631321" cy="26940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maximum matching in a graph is a set of edges that are not adjacent to each other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1316E1A0-B573-FA16-0A22-32B045B76CA7}"/>
              </a:ext>
            </a:extLst>
          </p:cNvPr>
          <p:cNvSpPr/>
          <p:nvPr/>
        </p:nvSpPr>
        <p:spPr>
          <a:xfrm>
            <a:off x="28646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05CDC241-175F-A4F3-5AE6-C31693F5BA22}"/>
              </a:ext>
            </a:extLst>
          </p:cNvPr>
          <p:cNvSpPr/>
          <p:nvPr/>
        </p:nvSpPr>
        <p:spPr>
          <a:xfrm>
            <a:off x="78883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92B7A148-BE27-1F8C-FA62-9F64F8F5C214}"/>
              </a:ext>
            </a:extLst>
          </p:cNvPr>
          <p:cNvSpPr/>
          <p:nvPr/>
        </p:nvSpPr>
        <p:spPr>
          <a:xfrm>
            <a:off x="286460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0A6DF61F-BDD3-32EF-5DE5-50CBEF7CD4D9}"/>
              </a:ext>
            </a:extLst>
          </p:cNvPr>
          <p:cNvSpPr/>
          <p:nvPr/>
        </p:nvSpPr>
        <p:spPr>
          <a:xfrm>
            <a:off x="286460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98E81AD3-40DB-7B18-FF17-96760A6514D1}"/>
              </a:ext>
            </a:extLst>
          </p:cNvPr>
          <p:cNvSpPr/>
          <p:nvPr/>
        </p:nvSpPr>
        <p:spPr>
          <a:xfrm>
            <a:off x="803007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1">
            <a:extLst>
              <a:ext uri="{FF2B5EF4-FFF2-40B4-BE49-F238E27FC236}">
                <a16:creationId xmlns:a16="http://schemas.microsoft.com/office/drawing/2014/main" id="{EF152F83-1980-B83B-A8C7-3AA0DD824333}"/>
              </a:ext>
            </a:extLst>
          </p:cNvPr>
          <p:cNvSpPr/>
          <p:nvPr/>
        </p:nvSpPr>
        <p:spPr>
          <a:xfrm>
            <a:off x="803007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1">
            <a:extLst>
              <a:ext uri="{FF2B5EF4-FFF2-40B4-BE49-F238E27FC236}">
                <a16:creationId xmlns:a16="http://schemas.microsoft.com/office/drawing/2014/main" id="{E00DBA65-3EBA-6A0F-84B3-5578BFC1FBD8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4304601" y="110871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B9F6D41F-ACBF-AAE8-3195-2E3E9208DF3C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093717" y="166466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851FA453-FA7F-A583-7A48-D29E65937CD1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304600" y="619643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">
            <a:extLst>
              <a:ext uri="{FF2B5EF4-FFF2-40B4-BE49-F238E27FC236}">
                <a16:creationId xmlns:a16="http://schemas.microsoft.com/office/drawing/2014/main" id="{13E3A4F0-F406-B6D5-0442-C096AA862215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 flipV="1">
            <a:off x="4304600" y="619643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">
            <a:extLst>
              <a:ext uri="{FF2B5EF4-FFF2-40B4-BE49-F238E27FC236}">
                <a16:creationId xmlns:a16="http://schemas.microsoft.com/office/drawing/2014/main" id="{BA339B0E-D356-70A3-B764-FA45B7FA2D73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4304600" y="1128416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0FEB7C36-83C5-BAEE-5F4F-C68A42107B5E}"/>
              </a:ext>
            </a:extLst>
          </p:cNvPr>
          <p:cNvSpPr/>
          <p:nvPr/>
        </p:nvSpPr>
        <p:spPr>
          <a:xfrm>
            <a:off x="10103005" y="3580178"/>
            <a:ext cx="13631321" cy="11702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Is this a matching?</a:t>
            </a:r>
            <a:endParaRPr sz="6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3750BD-6EAB-0956-2336-9812E3B04353}"/>
              </a:ext>
            </a:extLst>
          </p:cNvPr>
          <p:cNvSpPr/>
          <p:nvPr/>
        </p:nvSpPr>
        <p:spPr>
          <a:xfrm>
            <a:off x="10103005" y="5017080"/>
            <a:ext cx="13631321" cy="78623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9383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!!e5">
            <a:extLst>
              <a:ext uri="{FF2B5EF4-FFF2-40B4-BE49-F238E27FC236}">
                <a16:creationId xmlns:a16="http://schemas.microsoft.com/office/drawing/2014/main" id="{9419589A-9E66-5471-272C-FCB88505271D}"/>
              </a:ext>
            </a:extLst>
          </p:cNvPr>
          <p:cNvCxnSpPr>
            <a:cxnSpLocks/>
          </p:cNvCxnSpPr>
          <p:nvPr/>
        </p:nvCxnSpPr>
        <p:spPr>
          <a:xfrm flipH="1">
            <a:off x="16224341" y="6609203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!!e11">
            <a:extLst>
              <a:ext uri="{FF2B5EF4-FFF2-40B4-BE49-F238E27FC236}">
                <a16:creationId xmlns:a16="http://schemas.microsoft.com/office/drawing/2014/main" id="{418EA68C-1F2B-2D46-9C83-D6015429BAA6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3281987" y="3750090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64E563-D487-BF5C-0EFD-A39B4380CE16}"/>
              </a:ext>
            </a:extLst>
          </p:cNvPr>
          <p:cNvSpPr/>
          <p:nvPr/>
        </p:nvSpPr>
        <p:spPr>
          <a:xfrm>
            <a:off x="13789508" y="34890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70E18C-3079-9480-A289-5C7179147D59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16224341" y="890977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C31E9-33D9-1513-0AE2-4EA50F348968}"/>
              </a:ext>
            </a:extLst>
          </p:cNvPr>
          <p:cNvSpPr/>
          <p:nvPr/>
        </p:nvSpPr>
        <p:spPr>
          <a:xfrm>
            <a:off x="16357616" y="622478"/>
            <a:ext cx="1054715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1592D3-4256-18B5-C963-BCC368D0F92F}"/>
              </a:ext>
            </a:extLst>
          </p:cNvPr>
          <p:cNvSpPr/>
          <p:nvPr/>
        </p:nvSpPr>
        <p:spPr>
          <a:xfrm>
            <a:off x="19828716" y="191916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BDA8337E-1BD5-5220-2CEB-610AE49F8EF5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19488853" y="3750090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A9F018-646C-7E21-4C0F-C9E253036ED0}"/>
              </a:ext>
            </a:extLst>
          </p:cNvPr>
          <p:cNvSpPr/>
          <p:nvPr/>
        </p:nvSpPr>
        <p:spPr>
          <a:xfrm>
            <a:off x="19990817" y="3518949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CCE507-5642-73DD-37C9-E4E8652E766A}"/>
              </a:ext>
            </a:extLst>
          </p:cNvPr>
          <p:cNvSpPr/>
          <p:nvPr/>
        </p:nvSpPr>
        <p:spPr>
          <a:xfrm>
            <a:off x="20139007" y="4847931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5E8413-CC78-01ED-CB9B-FC33DF9573EA}"/>
              </a:ext>
            </a:extLst>
          </p:cNvPr>
          <p:cNvSpPr/>
          <p:nvPr/>
        </p:nvSpPr>
        <p:spPr>
          <a:xfrm>
            <a:off x="16964556" y="635290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F3C80D-45DD-67EF-2688-833139E4053B}"/>
              </a:ext>
            </a:extLst>
          </p:cNvPr>
          <p:cNvSpPr/>
          <p:nvPr/>
        </p:nvSpPr>
        <p:spPr>
          <a:xfrm>
            <a:off x="16668605" y="485980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E3A01164-570A-B09E-7B8E-EFD26A340E4A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16224341" y="3750090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EAE01B-0B1E-B9DA-07CF-1CEF891CAD37}"/>
              </a:ext>
            </a:extLst>
          </p:cNvPr>
          <p:cNvSpPr/>
          <p:nvPr/>
        </p:nvSpPr>
        <p:spPr>
          <a:xfrm>
            <a:off x="16724676" y="3511458"/>
            <a:ext cx="777716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E8253D-665F-DBE0-1069-5A0D65699D49}"/>
              </a:ext>
            </a:extLst>
          </p:cNvPr>
          <p:cNvSpPr/>
          <p:nvPr/>
        </p:nvSpPr>
        <p:spPr>
          <a:xfrm>
            <a:off x="13543334" y="492149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CF9FBD-08DD-43C9-3A96-90C4DC306C57}"/>
              </a:ext>
            </a:extLst>
          </p:cNvPr>
          <p:cNvSpPr/>
          <p:nvPr/>
        </p:nvSpPr>
        <p:spPr>
          <a:xfrm>
            <a:off x="13497905" y="208823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FCF64899-4D3D-2FD1-F925-3C64B9CA83C9}"/>
              </a:ext>
            </a:extLst>
          </p:cNvPr>
          <p:cNvSpPr/>
          <p:nvPr/>
        </p:nvSpPr>
        <p:spPr>
          <a:xfrm>
            <a:off x="15314279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63CF7952-AA74-8F5B-E745-6077230E3B37}"/>
              </a:ext>
            </a:extLst>
          </p:cNvPr>
          <p:cNvSpPr/>
          <p:nvPr/>
        </p:nvSpPr>
        <p:spPr>
          <a:xfrm>
            <a:off x="18489194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D533DE36-8819-7C03-C063-E100BDAF9A06}"/>
              </a:ext>
            </a:extLst>
          </p:cNvPr>
          <p:cNvSpPr/>
          <p:nvPr/>
        </p:nvSpPr>
        <p:spPr>
          <a:xfrm>
            <a:off x="1531427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42B89EB-2301-29C8-79DE-D1D74A94A68E}"/>
              </a:ext>
            </a:extLst>
          </p:cNvPr>
          <p:cNvSpPr/>
          <p:nvPr/>
        </p:nvSpPr>
        <p:spPr>
          <a:xfrm>
            <a:off x="15314279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2E65AF9-C6C3-3508-7BE3-5186E9735204}"/>
              </a:ext>
            </a:extLst>
          </p:cNvPr>
          <p:cNvSpPr/>
          <p:nvPr/>
        </p:nvSpPr>
        <p:spPr>
          <a:xfrm>
            <a:off x="18578791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99559E52-82B0-D4C8-F3E0-9AF1627931FD}"/>
              </a:ext>
            </a:extLst>
          </p:cNvPr>
          <p:cNvSpPr/>
          <p:nvPr/>
        </p:nvSpPr>
        <p:spPr>
          <a:xfrm>
            <a:off x="18578791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E8333188-6375-03EF-F57C-9D251B3D416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16091065" y="1203403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7A06481B-C7CE-1809-B2D9-6FA82A3A90D5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16224341" y="3750090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932EC199-263A-A422-9001-399D1E8C1451}"/>
              </a:ext>
            </a:extLst>
          </p:cNvPr>
          <p:cNvSpPr/>
          <p:nvPr/>
        </p:nvSpPr>
        <p:spPr>
          <a:xfrm>
            <a:off x="12371925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EF89465-4D56-100B-2F36-335C338F1C27}"/>
              </a:ext>
            </a:extLst>
          </p:cNvPr>
          <p:cNvSpPr/>
          <p:nvPr/>
        </p:nvSpPr>
        <p:spPr>
          <a:xfrm>
            <a:off x="2160449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988DFEE2-F6DB-20CB-7BDE-886C225A0EC5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3148711" y="1203403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CE9F7F0A-C257-E2BB-7116-CC6EF76357AD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3148711" y="4062516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EBB455D0-35A7-55C8-072A-ED6318E6446D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19399256" y="890977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5CEF949-8B6B-5B12-A6DC-5813778E5AE8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19488853" y="4062516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EB425A08-74A7-D93C-A082-EF8958315F7B}"/>
              </a:ext>
            </a:extLst>
          </p:cNvPr>
          <p:cNvSpPr/>
          <p:nvPr/>
        </p:nvSpPr>
        <p:spPr>
          <a:xfrm>
            <a:off x="23019358" y="3284713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FB393027-9F22-6EFE-D381-DB1F3D856712}"/>
              </a:ext>
            </a:extLst>
          </p:cNvPr>
          <p:cNvSpPr/>
          <p:nvPr/>
        </p:nvSpPr>
        <p:spPr>
          <a:xfrm rot="38468">
            <a:off x="13927808" y="209249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C5608916-7B25-05DC-3A02-AA9E1C3030E3}"/>
              </a:ext>
            </a:extLst>
          </p:cNvPr>
          <p:cNvSpPr/>
          <p:nvPr/>
        </p:nvSpPr>
        <p:spPr>
          <a:xfrm rot="38468">
            <a:off x="14223759" y="3489025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74BBDD97-E2AD-6987-9259-CD664ADD442C}"/>
              </a:ext>
            </a:extLst>
          </p:cNvPr>
          <p:cNvSpPr/>
          <p:nvPr/>
        </p:nvSpPr>
        <p:spPr>
          <a:xfrm rot="38468">
            <a:off x="13965328" y="49185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AC930764-6E13-26BD-2035-3189A1DAB2C6}"/>
              </a:ext>
            </a:extLst>
          </p:cNvPr>
          <p:cNvSpPr/>
          <p:nvPr/>
        </p:nvSpPr>
        <p:spPr>
          <a:xfrm rot="38468">
            <a:off x="17359076" y="351021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02C2338C-1BC0-8659-7130-95A10F1FBEFD}"/>
              </a:ext>
            </a:extLst>
          </p:cNvPr>
          <p:cNvSpPr/>
          <p:nvPr/>
        </p:nvSpPr>
        <p:spPr>
          <a:xfrm rot="38468">
            <a:off x="17337237" y="62247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0AC9FBD0-5A19-1051-22A3-39CCBE9EFCC3}"/>
              </a:ext>
            </a:extLst>
          </p:cNvPr>
          <p:cNvSpPr/>
          <p:nvPr/>
        </p:nvSpPr>
        <p:spPr>
          <a:xfrm rot="38468">
            <a:off x="20253034" y="190460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B20F54C-0723-1B55-8F5F-094C0A014B92}"/>
              </a:ext>
            </a:extLst>
          </p:cNvPr>
          <p:cNvSpPr/>
          <p:nvPr/>
        </p:nvSpPr>
        <p:spPr>
          <a:xfrm rot="38468">
            <a:off x="20401224" y="351021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FFEAE86D-8E64-08F7-DF89-798C8410F305}"/>
              </a:ext>
            </a:extLst>
          </p:cNvPr>
          <p:cNvSpPr/>
          <p:nvPr/>
        </p:nvSpPr>
        <p:spPr>
          <a:xfrm rot="38468">
            <a:off x="17063127" y="484826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B020F53E-9572-0C99-A489-C56D93FD14AC}"/>
              </a:ext>
            </a:extLst>
          </p:cNvPr>
          <p:cNvSpPr/>
          <p:nvPr/>
        </p:nvSpPr>
        <p:spPr>
          <a:xfrm rot="38468">
            <a:off x="17375088" y="634813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EC282B7-CE61-6A77-EF89-CEEB159E1092}"/>
              </a:ext>
            </a:extLst>
          </p:cNvPr>
          <p:cNvSpPr/>
          <p:nvPr/>
        </p:nvSpPr>
        <p:spPr>
          <a:xfrm rot="38468">
            <a:off x="20576123" y="4845021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ource">
            <a:extLst>
              <a:ext uri="{FF2B5EF4-FFF2-40B4-BE49-F238E27FC236}">
                <a16:creationId xmlns:a16="http://schemas.microsoft.com/office/drawing/2014/main" id="{D9E321B5-D855-F7A7-1063-DF7E7849FBA2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293046C4-8770-FE5F-A988-6A30F1667403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7" name="!!source">
            <a:extLst>
              <a:ext uri="{FF2B5EF4-FFF2-40B4-BE49-F238E27FC236}">
                <a16:creationId xmlns:a16="http://schemas.microsoft.com/office/drawing/2014/main" id="{C3F7FB9F-6838-D7CA-B733-E456FF10E0F8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8" name="!!source">
            <a:extLst>
              <a:ext uri="{FF2B5EF4-FFF2-40B4-BE49-F238E27FC236}">
                <a16:creationId xmlns:a16="http://schemas.microsoft.com/office/drawing/2014/main" id="{A402784F-4FE2-41A1-40F7-B167D261D282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9" name="!!p1">
            <a:extLst>
              <a:ext uri="{FF2B5EF4-FFF2-40B4-BE49-F238E27FC236}">
                <a16:creationId xmlns:a16="http://schemas.microsoft.com/office/drawing/2014/main" id="{98F4639B-A356-AD5F-2E30-1A0D5C6F5605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50" name="!!p1">
            <a:extLst>
              <a:ext uri="{FF2B5EF4-FFF2-40B4-BE49-F238E27FC236}">
                <a16:creationId xmlns:a16="http://schemas.microsoft.com/office/drawing/2014/main" id="{24A1F270-BABD-97B2-577F-DB0B108B3F81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51" name="!!e1">
            <a:extLst>
              <a:ext uri="{FF2B5EF4-FFF2-40B4-BE49-F238E27FC236}">
                <a16:creationId xmlns:a16="http://schemas.microsoft.com/office/drawing/2014/main" id="{B27653B2-AC46-6F50-6CC0-FD3EEFFED675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2">
            <a:extLst>
              <a:ext uri="{FF2B5EF4-FFF2-40B4-BE49-F238E27FC236}">
                <a16:creationId xmlns:a16="http://schemas.microsoft.com/office/drawing/2014/main" id="{FB0582B5-4E11-983C-B19D-FF1E126BBBC1}"/>
              </a:ext>
            </a:extLst>
          </p:cNvPr>
          <p:cNvCxnSpPr>
            <a:cxnSpLocks/>
            <a:endCxn id="45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3">
            <a:extLst>
              <a:ext uri="{FF2B5EF4-FFF2-40B4-BE49-F238E27FC236}">
                <a16:creationId xmlns:a16="http://schemas.microsoft.com/office/drawing/2014/main" id="{01C27632-9140-7BF3-FF54-71BA970F6956}"/>
              </a:ext>
            </a:extLst>
          </p:cNvPr>
          <p:cNvCxnSpPr>
            <a:cxnSpLocks/>
            <a:stCxn id="49" idx="2"/>
            <a:endCxn id="47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4">
            <a:extLst>
              <a:ext uri="{FF2B5EF4-FFF2-40B4-BE49-F238E27FC236}">
                <a16:creationId xmlns:a16="http://schemas.microsoft.com/office/drawing/2014/main" id="{E96DAAE2-2548-02A7-BD15-9B6AE909B15B}"/>
              </a:ext>
            </a:extLst>
          </p:cNvPr>
          <p:cNvCxnSpPr>
            <a:cxnSpLocks/>
            <a:stCxn id="50" idx="2"/>
            <a:endCxn id="47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C6C48D1F-5CB9-54B4-597B-9647B084DF43}"/>
              </a:ext>
            </a:extLst>
          </p:cNvPr>
          <p:cNvCxnSpPr>
            <a:cxnSpLocks/>
            <a:stCxn id="50" idx="2"/>
            <a:endCxn id="48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" name="!!gg">
            <a:extLst>
              <a:ext uri="{FF2B5EF4-FFF2-40B4-BE49-F238E27FC236}">
                <a16:creationId xmlns:a16="http://schemas.microsoft.com/office/drawing/2014/main" id="{2D6699F9-213F-DB25-A08F-0C6C6A51A4C2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4" name="!!e3">
            <a:extLst>
              <a:ext uri="{FF2B5EF4-FFF2-40B4-BE49-F238E27FC236}">
                <a16:creationId xmlns:a16="http://schemas.microsoft.com/office/drawing/2014/main" id="{AF423091-F661-90DB-9EB5-67855DD3935A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16091066" y="1203403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211323E-1859-9096-1EE7-430CE10DEFF0}"/>
              </a:ext>
            </a:extLst>
          </p:cNvPr>
          <p:cNvSpPr/>
          <p:nvPr/>
        </p:nvSpPr>
        <p:spPr>
          <a:xfrm>
            <a:off x="17334334" y="1710602"/>
            <a:ext cx="809924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ED0D428D-99DE-901D-9348-04153D31538D}"/>
              </a:ext>
            </a:extLst>
          </p:cNvPr>
          <p:cNvSpPr/>
          <p:nvPr/>
        </p:nvSpPr>
        <p:spPr>
          <a:xfrm rot="38468">
            <a:off x="18032285" y="171302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E093C18-6789-0D40-5EE8-D87F4CC7F99B}"/>
              </a:ext>
            </a:extLst>
          </p:cNvPr>
          <p:cNvSpPr/>
          <p:nvPr/>
        </p:nvSpPr>
        <p:spPr>
          <a:xfrm>
            <a:off x="15690349" y="1506432"/>
            <a:ext cx="891663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0.5</a:t>
            </a: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C3D6235-2BEE-3EF4-4184-098A550A8C00}"/>
              </a:ext>
            </a:extLst>
          </p:cNvPr>
          <p:cNvSpPr/>
          <p:nvPr/>
        </p:nvSpPr>
        <p:spPr>
          <a:xfrm rot="38468">
            <a:off x="16470039" y="150885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5" name="!!e3">
            <a:extLst>
              <a:ext uri="{FF2B5EF4-FFF2-40B4-BE49-F238E27FC236}">
                <a16:creationId xmlns:a16="http://schemas.microsoft.com/office/drawing/2014/main" id="{F41B97EA-5D85-5C75-542D-AB3597B815D1}"/>
              </a:ext>
            </a:extLst>
          </p:cNvPr>
          <p:cNvCxnSpPr>
            <a:cxnSpLocks/>
            <a:stCxn id="46" idx="3"/>
            <a:endCxn id="47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!!box1">
            <a:extLst>
              <a:ext uri="{FF2B5EF4-FFF2-40B4-BE49-F238E27FC236}">
                <a16:creationId xmlns:a16="http://schemas.microsoft.com/office/drawing/2014/main" id="{30A4C749-FC4C-282F-E5A0-8CEE99B752B4}"/>
              </a:ext>
            </a:extLst>
          </p:cNvPr>
          <p:cNvSpPr/>
          <p:nvPr/>
        </p:nvSpPr>
        <p:spPr>
          <a:xfrm>
            <a:off x="636890" y="7710114"/>
            <a:ext cx="22562190" cy="20145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Lemma: In each iteration of Ford-Fulkerson algorithm, the flow increases by </a:t>
            </a:r>
            <a:r>
              <a:rPr lang="en-IN" sz="5400" dirty="0" err="1">
                <a:solidFill>
                  <a:srgbClr val="7030A0"/>
                </a:solidFill>
                <a:latin typeface="Bradley Hand" pitchFamily="2" charset="77"/>
              </a:rPr>
              <a:t>atleast</a:t>
            </a:r>
            <a:r>
              <a:rPr lang="en-IN" sz="5400" dirty="0">
                <a:solidFill>
                  <a:srgbClr val="7030A0"/>
                </a:solidFill>
                <a:latin typeface="Bradley Hand" pitchFamily="2" charset="77"/>
              </a:rPr>
              <a:t> 1.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B86EB7D-313E-B007-A9F8-73AFDEC25273}"/>
              </a:ext>
            </a:extLst>
          </p:cNvPr>
          <p:cNvSpPr/>
          <p:nvPr/>
        </p:nvSpPr>
        <p:spPr>
          <a:xfrm>
            <a:off x="636890" y="10223360"/>
            <a:ext cx="23103840" cy="309003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in our case each edge has capacity 1.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we will always increase the flow by exactly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the flow on each edge is either 0 or 1.</a:t>
            </a:r>
          </a:p>
        </p:txBody>
      </p:sp>
    </p:spTree>
    <p:extLst>
      <p:ext uri="{BB962C8B-B14F-4D97-AF65-F5344CB8AC3E}">
        <p14:creationId xmlns:p14="http://schemas.microsoft.com/office/powerpoint/2010/main" val="869940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!!e11">
            <a:extLst>
              <a:ext uri="{FF2B5EF4-FFF2-40B4-BE49-F238E27FC236}">
                <a16:creationId xmlns:a16="http://schemas.microsoft.com/office/drawing/2014/main" id="{418EA68C-1F2B-2D46-9C83-D6015429BAA6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3281987" y="3750090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64E563-D487-BF5C-0EFD-A39B4380CE16}"/>
              </a:ext>
            </a:extLst>
          </p:cNvPr>
          <p:cNvSpPr/>
          <p:nvPr/>
        </p:nvSpPr>
        <p:spPr>
          <a:xfrm>
            <a:off x="13789508" y="34890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18D291-FE87-C907-7116-64F28E4C8852}"/>
              </a:ext>
            </a:extLst>
          </p:cNvPr>
          <p:cNvSpPr/>
          <p:nvPr/>
        </p:nvSpPr>
        <p:spPr>
          <a:xfrm>
            <a:off x="16026154" y="150643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70E18C-3079-9480-A289-5C7179147D59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16224341" y="890977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4C31E9-33D9-1513-0AE2-4EA50F348968}"/>
              </a:ext>
            </a:extLst>
          </p:cNvPr>
          <p:cNvSpPr/>
          <p:nvPr/>
        </p:nvSpPr>
        <p:spPr>
          <a:xfrm>
            <a:off x="16856473" y="62247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11592D3-4256-18B5-C963-BCC368D0F92F}"/>
              </a:ext>
            </a:extLst>
          </p:cNvPr>
          <p:cNvSpPr/>
          <p:nvPr/>
        </p:nvSpPr>
        <p:spPr>
          <a:xfrm>
            <a:off x="19828716" y="191916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BDA8337E-1BD5-5220-2CEB-610AE49F8EF5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19488853" y="3750090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A9F018-646C-7E21-4C0F-C9E253036ED0}"/>
              </a:ext>
            </a:extLst>
          </p:cNvPr>
          <p:cNvSpPr/>
          <p:nvPr/>
        </p:nvSpPr>
        <p:spPr>
          <a:xfrm>
            <a:off x="19990817" y="3518949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CCE507-5642-73DD-37C9-E4E8652E766A}"/>
              </a:ext>
            </a:extLst>
          </p:cNvPr>
          <p:cNvSpPr/>
          <p:nvPr/>
        </p:nvSpPr>
        <p:spPr>
          <a:xfrm>
            <a:off x="20139007" y="4847931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B0416CF3-505B-4362-2235-561F55AB7095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16224341" y="6609203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25E8413-CC78-01ED-CB9B-FC33DF9573EA}"/>
              </a:ext>
            </a:extLst>
          </p:cNvPr>
          <p:cNvSpPr/>
          <p:nvPr/>
        </p:nvSpPr>
        <p:spPr>
          <a:xfrm>
            <a:off x="16964556" y="635290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F3C80D-45DD-67EF-2688-833139E4053B}"/>
              </a:ext>
            </a:extLst>
          </p:cNvPr>
          <p:cNvSpPr/>
          <p:nvPr/>
        </p:nvSpPr>
        <p:spPr>
          <a:xfrm>
            <a:off x="16668605" y="485980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E3A01164-570A-B09E-7B8E-EFD26A340E4A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16224341" y="3750090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EAE01B-0B1E-B9DA-07CF-1CEF891CAD37}"/>
              </a:ext>
            </a:extLst>
          </p:cNvPr>
          <p:cNvSpPr/>
          <p:nvPr/>
        </p:nvSpPr>
        <p:spPr>
          <a:xfrm>
            <a:off x="16946534" y="35114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E8253D-665F-DBE0-1069-5A0D65699D49}"/>
              </a:ext>
            </a:extLst>
          </p:cNvPr>
          <p:cNvSpPr/>
          <p:nvPr/>
        </p:nvSpPr>
        <p:spPr>
          <a:xfrm>
            <a:off x="13543334" y="492149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CF9FBD-08DD-43C9-3A96-90C4DC306C57}"/>
              </a:ext>
            </a:extLst>
          </p:cNvPr>
          <p:cNvSpPr/>
          <p:nvPr/>
        </p:nvSpPr>
        <p:spPr>
          <a:xfrm>
            <a:off x="13497905" y="208823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FCF64899-4D3D-2FD1-F925-3C64B9CA83C9}"/>
              </a:ext>
            </a:extLst>
          </p:cNvPr>
          <p:cNvSpPr/>
          <p:nvPr/>
        </p:nvSpPr>
        <p:spPr>
          <a:xfrm>
            <a:off x="15314279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63CF7952-AA74-8F5B-E745-6077230E3B37}"/>
              </a:ext>
            </a:extLst>
          </p:cNvPr>
          <p:cNvSpPr/>
          <p:nvPr/>
        </p:nvSpPr>
        <p:spPr>
          <a:xfrm>
            <a:off x="18489194" y="449140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D533DE36-8819-7C03-C063-E100BDAF9A06}"/>
              </a:ext>
            </a:extLst>
          </p:cNvPr>
          <p:cNvSpPr/>
          <p:nvPr/>
        </p:nvSpPr>
        <p:spPr>
          <a:xfrm>
            <a:off x="1531427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42B89EB-2301-29C8-79DE-D1D74A94A68E}"/>
              </a:ext>
            </a:extLst>
          </p:cNvPr>
          <p:cNvSpPr/>
          <p:nvPr/>
        </p:nvSpPr>
        <p:spPr>
          <a:xfrm>
            <a:off x="15314279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52E65AF9-C6C3-3508-7BE3-5186E9735204}"/>
              </a:ext>
            </a:extLst>
          </p:cNvPr>
          <p:cNvSpPr/>
          <p:nvPr/>
        </p:nvSpPr>
        <p:spPr>
          <a:xfrm>
            <a:off x="18578791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99559E52-82B0-D4C8-F3E0-9AF1627931FD}"/>
              </a:ext>
            </a:extLst>
          </p:cNvPr>
          <p:cNvSpPr/>
          <p:nvPr/>
        </p:nvSpPr>
        <p:spPr>
          <a:xfrm>
            <a:off x="18578791" y="6167366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E8333188-6375-03EF-F57C-9D251B3D4166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16091065" y="1203403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7A06481B-C7CE-1809-B2D9-6FA82A3A90D5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16224341" y="3750090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932EC199-263A-A422-9001-399D1E8C1451}"/>
              </a:ext>
            </a:extLst>
          </p:cNvPr>
          <p:cNvSpPr/>
          <p:nvPr/>
        </p:nvSpPr>
        <p:spPr>
          <a:xfrm>
            <a:off x="12371925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EF89465-4D56-100B-2F36-335C338F1C27}"/>
              </a:ext>
            </a:extLst>
          </p:cNvPr>
          <p:cNvSpPr/>
          <p:nvPr/>
        </p:nvSpPr>
        <p:spPr>
          <a:xfrm>
            <a:off x="21604499" y="3308253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988DFEE2-F6DB-20CB-7BDE-886C225A0EC5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3148711" y="1203403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CE9F7F0A-C257-E2BB-7116-CC6EF76357AD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3148711" y="4062516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EBB455D0-35A7-55C8-072A-ED6318E6446D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19399256" y="890977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C5CEF949-8B6B-5B12-A6DC-5813778E5AE8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19488853" y="4062516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EB425A08-74A7-D93C-A082-EF8958315F7B}"/>
              </a:ext>
            </a:extLst>
          </p:cNvPr>
          <p:cNvSpPr/>
          <p:nvPr/>
        </p:nvSpPr>
        <p:spPr>
          <a:xfrm>
            <a:off x="23019358" y="3284713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FB393027-9F22-6EFE-D381-DB1F3D856712}"/>
              </a:ext>
            </a:extLst>
          </p:cNvPr>
          <p:cNvSpPr/>
          <p:nvPr/>
        </p:nvSpPr>
        <p:spPr>
          <a:xfrm rot="38468">
            <a:off x="13927808" y="209249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11632C42-DDC7-005A-97FA-22AE06F96EEA}"/>
              </a:ext>
            </a:extLst>
          </p:cNvPr>
          <p:cNvSpPr/>
          <p:nvPr/>
        </p:nvSpPr>
        <p:spPr>
          <a:xfrm rot="38468">
            <a:off x="16470039" y="150885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C5608916-7B25-05DC-3A02-AA9E1C3030E3}"/>
              </a:ext>
            </a:extLst>
          </p:cNvPr>
          <p:cNvSpPr/>
          <p:nvPr/>
        </p:nvSpPr>
        <p:spPr>
          <a:xfrm rot="38468">
            <a:off x="14223759" y="3489025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74BBDD97-E2AD-6987-9259-CD664ADD442C}"/>
              </a:ext>
            </a:extLst>
          </p:cNvPr>
          <p:cNvSpPr/>
          <p:nvPr/>
        </p:nvSpPr>
        <p:spPr>
          <a:xfrm rot="38468">
            <a:off x="13965328" y="49185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AC930764-6E13-26BD-2035-3189A1DAB2C6}"/>
              </a:ext>
            </a:extLst>
          </p:cNvPr>
          <p:cNvSpPr/>
          <p:nvPr/>
        </p:nvSpPr>
        <p:spPr>
          <a:xfrm rot="38468">
            <a:off x="17359076" y="351021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02C2338C-1BC0-8659-7130-95A10F1FBEFD}"/>
              </a:ext>
            </a:extLst>
          </p:cNvPr>
          <p:cNvSpPr/>
          <p:nvPr/>
        </p:nvSpPr>
        <p:spPr>
          <a:xfrm rot="38468">
            <a:off x="17337237" y="62247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0AC9FBD0-5A19-1051-22A3-39CCBE9EFCC3}"/>
              </a:ext>
            </a:extLst>
          </p:cNvPr>
          <p:cNvSpPr/>
          <p:nvPr/>
        </p:nvSpPr>
        <p:spPr>
          <a:xfrm rot="38468">
            <a:off x="20253034" y="190460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B20F54C-0723-1B55-8F5F-094C0A014B92}"/>
              </a:ext>
            </a:extLst>
          </p:cNvPr>
          <p:cNvSpPr/>
          <p:nvPr/>
        </p:nvSpPr>
        <p:spPr>
          <a:xfrm rot="38468">
            <a:off x="20401224" y="351021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FFEAE86D-8E64-08F7-DF89-798C8410F305}"/>
              </a:ext>
            </a:extLst>
          </p:cNvPr>
          <p:cNvSpPr/>
          <p:nvPr/>
        </p:nvSpPr>
        <p:spPr>
          <a:xfrm rot="38468">
            <a:off x="17063127" y="484826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B020F53E-9572-0C99-A489-C56D93FD14AC}"/>
              </a:ext>
            </a:extLst>
          </p:cNvPr>
          <p:cNvSpPr/>
          <p:nvPr/>
        </p:nvSpPr>
        <p:spPr>
          <a:xfrm rot="38468">
            <a:off x="17375088" y="6348138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EC282B7-CE61-6A77-EF89-CEEB159E1092}"/>
              </a:ext>
            </a:extLst>
          </p:cNvPr>
          <p:cNvSpPr/>
          <p:nvPr/>
        </p:nvSpPr>
        <p:spPr>
          <a:xfrm rot="38468">
            <a:off x="20576123" y="4845021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3" name="!!e3">
            <a:extLst>
              <a:ext uri="{FF2B5EF4-FFF2-40B4-BE49-F238E27FC236}">
                <a16:creationId xmlns:a16="http://schemas.microsoft.com/office/drawing/2014/main" id="{E5C43FB2-4187-82E4-E213-C1B8D52762C0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16091066" y="1203403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63B97BA-4A91-D12E-2966-36939909B708}"/>
              </a:ext>
            </a:extLst>
          </p:cNvPr>
          <p:cNvSpPr/>
          <p:nvPr/>
        </p:nvSpPr>
        <p:spPr>
          <a:xfrm>
            <a:off x="17588400" y="17106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7" name="!!w1">
            <a:extLst>
              <a:ext uri="{FF2B5EF4-FFF2-40B4-BE49-F238E27FC236}">
                <a16:creationId xmlns:a16="http://schemas.microsoft.com/office/drawing/2014/main" id="{D8FE1D50-2120-999E-3103-74A09C58B9FD}"/>
              </a:ext>
            </a:extLst>
          </p:cNvPr>
          <p:cNvSpPr/>
          <p:nvPr/>
        </p:nvSpPr>
        <p:spPr>
          <a:xfrm rot="38468">
            <a:off x="18032285" y="1713029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CD8103B-D028-0696-6D5C-5FAB0B228A1A}"/>
              </a:ext>
            </a:extLst>
          </p:cNvPr>
          <p:cNvSpPr/>
          <p:nvPr/>
        </p:nvSpPr>
        <p:spPr>
          <a:xfrm>
            <a:off x="640080" y="7267278"/>
            <a:ext cx="23103840" cy="386454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set of middle edges in H that are carrying the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Or |L| is the maximum flow in 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M be the maximum matching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need to show that |L| = |M| and then we are done</a:t>
            </a:r>
          </a:p>
        </p:txBody>
      </p:sp>
      <p:sp>
        <p:nvSpPr>
          <p:cNvPr id="58" name="!!source">
            <a:extLst>
              <a:ext uri="{FF2B5EF4-FFF2-40B4-BE49-F238E27FC236}">
                <a16:creationId xmlns:a16="http://schemas.microsoft.com/office/drawing/2014/main" id="{E5CAF62A-A397-4D20-3032-F8122CF814D5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59" name="!!p1">
            <a:extLst>
              <a:ext uri="{FF2B5EF4-FFF2-40B4-BE49-F238E27FC236}">
                <a16:creationId xmlns:a16="http://schemas.microsoft.com/office/drawing/2014/main" id="{9C6C6AEB-E627-DF7B-5E6A-679A1F236502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1" name="!!source">
            <a:extLst>
              <a:ext uri="{FF2B5EF4-FFF2-40B4-BE49-F238E27FC236}">
                <a16:creationId xmlns:a16="http://schemas.microsoft.com/office/drawing/2014/main" id="{0151607A-7C05-2452-E2E8-F309AAFAE010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2" name="!!source">
            <a:extLst>
              <a:ext uri="{FF2B5EF4-FFF2-40B4-BE49-F238E27FC236}">
                <a16:creationId xmlns:a16="http://schemas.microsoft.com/office/drawing/2014/main" id="{4ABE6C47-0AE5-D2EC-9808-EE1CB099092E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4" name="!!p1">
            <a:extLst>
              <a:ext uri="{FF2B5EF4-FFF2-40B4-BE49-F238E27FC236}">
                <a16:creationId xmlns:a16="http://schemas.microsoft.com/office/drawing/2014/main" id="{6AAB7DA9-3A07-207D-BAA4-F5E919EC2336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65" name="!!p1">
            <a:extLst>
              <a:ext uri="{FF2B5EF4-FFF2-40B4-BE49-F238E27FC236}">
                <a16:creationId xmlns:a16="http://schemas.microsoft.com/office/drawing/2014/main" id="{9AEEA765-A0BB-B604-5A43-649101CBF862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68" name="!!e1">
            <a:extLst>
              <a:ext uri="{FF2B5EF4-FFF2-40B4-BE49-F238E27FC236}">
                <a16:creationId xmlns:a16="http://schemas.microsoft.com/office/drawing/2014/main" id="{F3BF0A69-ED51-43FD-F1AF-ED1D129E2F74}"/>
              </a:ext>
            </a:extLst>
          </p:cNvPr>
          <p:cNvCxnSpPr>
            <a:cxnSpLocks/>
            <a:stCxn id="59" idx="2"/>
            <a:endCxn id="58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!!e2">
            <a:extLst>
              <a:ext uri="{FF2B5EF4-FFF2-40B4-BE49-F238E27FC236}">
                <a16:creationId xmlns:a16="http://schemas.microsoft.com/office/drawing/2014/main" id="{6EDB5B80-C736-1699-6169-4A09E67339B7}"/>
              </a:ext>
            </a:extLst>
          </p:cNvPr>
          <p:cNvCxnSpPr>
            <a:cxnSpLocks/>
            <a:endCxn id="58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e3">
            <a:extLst>
              <a:ext uri="{FF2B5EF4-FFF2-40B4-BE49-F238E27FC236}">
                <a16:creationId xmlns:a16="http://schemas.microsoft.com/office/drawing/2014/main" id="{7753ADF7-5D67-D99D-4A8F-5BFD074D8F4F}"/>
              </a:ext>
            </a:extLst>
          </p:cNvPr>
          <p:cNvCxnSpPr>
            <a:cxnSpLocks/>
            <a:stCxn id="64" idx="2"/>
            <a:endCxn id="61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!!e4">
            <a:extLst>
              <a:ext uri="{FF2B5EF4-FFF2-40B4-BE49-F238E27FC236}">
                <a16:creationId xmlns:a16="http://schemas.microsoft.com/office/drawing/2014/main" id="{39470745-CD3E-8F5A-8F84-4B98D43F8E18}"/>
              </a:ext>
            </a:extLst>
          </p:cNvPr>
          <p:cNvCxnSpPr>
            <a:cxnSpLocks/>
            <a:stCxn id="65" idx="2"/>
            <a:endCxn id="61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5">
            <a:extLst>
              <a:ext uri="{FF2B5EF4-FFF2-40B4-BE49-F238E27FC236}">
                <a16:creationId xmlns:a16="http://schemas.microsoft.com/office/drawing/2014/main" id="{CDE86F02-98D7-6CFA-4A6A-4CB1437434EA}"/>
              </a:ext>
            </a:extLst>
          </p:cNvPr>
          <p:cNvCxnSpPr>
            <a:cxnSpLocks/>
            <a:stCxn id="65" idx="2"/>
            <a:endCxn id="62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gg">
            <a:extLst>
              <a:ext uri="{FF2B5EF4-FFF2-40B4-BE49-F238E27FC236}">
                <a16:creationId xmlns:a16="http://schemas.microsoft.com/office/drawing/2014/main" id="{4A3A8374-98C8-8E48-1D54-11C852EAF8EC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4" name="!!e3">
            <a:extLst>
              <a:ext uri="{FF2B5EF4-FFF2-40B4-BE49-F238E27FC236}">
                <a16:creationId xmlns:a16="http://schemas.microsoft.com/office/drawing/2014/main" id="{B13800B2-DAF4-0979-E6D9-EBB042E9A17F}"/>
              </a:ext>
            </a:extLst>
          </p:cNvPr>
          <p:cNvCxnSpPr>
            <a:cxnSpLocks/>
            <a:stCxn id="59" idx="3"/>
            <a:endCxn id="61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8025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543243F-9CD9-6B1E-DBE3-EB9945B284ED}"/>
              </a:ext>
            </a:extLst>
          </p:cNvPr>
          <p:cNvSpPr/>
          <p:nvPr/>
        </p:nvSpPr>
        <p:spPr>
          <a:xfrm>
            <a:off x="640080" y="4425828"/>
            <a:ext cx="23103840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generic method that we will use in the rest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|L|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B0F9DF7-E85F-77DF-8894-3B19F78F769D}"/>
                  </a:ext>
                </a:extLst>
              </p:cNvPr>
              <p:cNvSpPr/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|M|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B0F9DF7-E85F-77DF-8894-3B19F78F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Down Arrow 60">
            <a:extLst>
              <a:ext uri="{FF2B5EF4-FFF2-40B4-BE49-F238E27FC236}">
                <a16:creationId xmlns:a16="http://schemas.microsoft.com/office/drawing/2014/main" id="{71487B08-46EB-B07B-A5EA-C2CA1804E20A}"/>
              </a:ext>
            </a:extLst>
          </p:cNvPr>
          <p:cNvSpPr/>
          <p:nvPr/>
        </p:nvSpPr>
        <p:spPr>
          <a:xfrm rot="19015343">
            <a:off x="6818244" y="10389925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E9A6A2B2-2ED3-065C-953E-E61249A1C4DD}"/>
              </a:ext>
            </a:extLst>
          </p:cNvPr>
          <p:cNvSpPr/>
          <p:nvPr/>
        </p:nvSpPr>
        <p:spPr>
          <a:xfrm rot="2400615">
            <a:off x="16570009" y="1026299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2A3B835-2C22-AF45-384B-4C7CE3CE2B5D}"/>
              </a:ext>
            </a:extLst>
          </p:cNvPr>
          <p:cNvSpPr/>
          <p:nvPr/>
        </p:nvSpPr>
        <p:spPr>
          <a:xfrm>
            <a:off x="6837414" y="11443252"/>
            <a:ext cx="9974911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|L| =|M|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9A80F2C-EB1F-C3F8-D954-67D7FE8E4205}"/>
              </a:ext>
            </a:extLst>
          </p:cNvPr>
          <p:cNvSpPr/>
          <p:nvPr/>
        </p:nvSpPr>
        <p:spPr>
          <a:xfrm>
            <a:off x="640080" y="181449"/>
            <a:ext cx="23103840" cy="386454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set of middle edges in H that are carrying the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Or |L| is the maximum flow in 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M be the maximum matching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need to show that |L| = |M| and then we are done</a:t>
            </a:r>
          </a:p>
        </p:txBody>
      </p:sp>
    </p:spTree>
    <p:extLst>
      <p:ext uri="{BB962C8B-B14F-4D97-AF65-F5344CB8AC3E}">
        <p14:creationId xmlns:p14="http://schemas.microsoft.com/office/powerpoint/2010/main" val="4256173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|L|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11">
            <a:extLst>
              <a:ext uri="{FF2B5EF4-FFF2-40B4-BE49-F238E27FC236}">
                <a16:creationId xmlns:a16="http://schemas.microsoft.com/office/drawing/2014/main" id="{B44BFAA3-01AA-9410-B760-DDDD64AB8433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931500" y="4147655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C9E100-B04A-F661-06BA-AA841FF1D265}"/>
              </a:ext>
            </a:extLst>
          </p:cNvPr>
          <p:cNvSpPr/>
          <p:nvPr/>
        </p:nvSpPr>
        <p:spPr>
          <a:xfrm>
            <a:off x="2439021" y="388659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BB432-1117-9AFA-BCDC-1A726B49E04D}"/>
              </a:ext>
            </a:extLst>
          </p:cNvPr>
          <p:cNvSpPr/>
          <p:nvPr/>
        </p:nvSpPr>
        <p:spPr>
          <a:xfrm>
            <a:off x="4675667" y="190399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949FA7-ECBC-21E1-53A2-5FAB69A5EBE6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873854" y="1288542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66AA9A-DFE2-1E71-7092-433AF9671598}"/>
              </a:ext>
            </a:extLst>
          </p:cNvPr>
          <p:cNvSpPr/>
          <p:nvPr/>
        </p:nvSpPr>
        <p:spPr>
          <a:xfrm>
            <a:off x="5505986" y="102004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D4F766-CC20-49D8-2724-8ADEA77A8DDA}"/>
              </a:ext>
            </a:extLst>
          </p:cNvPr>
          <p:cNvSpPr/>
          <p:nvPr/>
        </p:nvSpPr>
        <p:spPr>
          <a:xfrm>
            <a:off x="8478229" y="23167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F30D859C-96EA-F0E1-0A1F-8AE965189D71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8138366" y="4147655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50A6E4-2CDD-6DCB-F092-45AAA18CD3CD}"/>
              </a:ext>
            </a:extLst>
          </p:cNvPr>
          <p:cNvSpPr/>
          <p:nvPr/>
        </p:nvSpPr>
        <p:spPr>
          <a:xfrm>
            <a:off x="8640330" y="3916514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D8B0A9-6813-E02C-403A-B361A84DB923}"/>
              </a:ext>
            </a:extLst>
          </p:cNvPr>
          <p:cNvSpPr/>
          <p:nvPr/>
        </p:nvSpPr>
        <p:spPr>
          <a:xfrm>
            <a:off x="8788520" y="5245496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C21EDA7-9429-6C71-D69D-B1422CF3B3D3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4873854" y="7006768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073F5A-BE2C-6ABA-CCAE-0EAAE0484903}"/>
              </a:ext>
            </a:extLst>
          </p:cNvPr>
          <p:cNvSpPr/>
          <p:nvPr/>
        </p:nvSpPr>
        <p:spPr>
          <a:xfrm>
            <a:off x="5614069" y="675047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9716F6-FD45-9D7E-C14E-6CC1C8812A4C}"/>
              </a:ext>
            </a:extLst>
          </p:cNvPr>
          <p:cNvSpPr/>
          <p:nvPr/>
        </p:nvSpPr>
        <p:spPr>
          <a:xfrm>
            <a:off x="5318118" y="525737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FD7A453E-00E4-3451-B005-3EA0BC9ED22C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873854" y="4147655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9139DF-83FA-17C6-7B57-183AA6DE3D55}"/>
              </a:ext>
            </a:extLst>
          </p:cNvPr>
          <p:cNvSpPr/>
          <p:nvPr/>
        </p:nvSpPr>
        <p:spPr>
          <a:xfrm>
            <a:off x="5596047" y="390902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0DF000-E862-4BC4-9E91-DCBF9D219F9D}"/>
              </a:ext>
            </a:extLst>
          </p:cNvPr>
          <p:cNvSpPr/>
          <p:nvPr/>
        </p:nvSpPr>
        <p:spPr>
          <a:xfrm>
            <a:off x="2192847" y="53190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9B3A90-AE53-FC4C-0C0F-1834B7919AEB}"/>
              </a:ext>
            </a:extLst>
          </p:cNvPr>
          <p:cNvSpPr/>
          <p:nvPr/>
        </p:nvSpPr>
        <p:spPr>
          <a:xfrm>
            <a:off x="2147418" y="24858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68A9E8FE-2C69-941D-D99D-891E467C15D2}"/>
              </a:ext>
            </a:extLst>
          </p:cNvPr>
          <p:cNvSpPr/>
          <p:nvPr/>
        </p:nvSpPr>
        <p:spPr>
          <a:xfrm>
            <a:off x="3963792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30A73839-F19C-2F69-FB3A-60B92DE25066}"/>
              </a:ext>
            </a:extLst>
          </p:cNvPr>
          <p:cNvSpPr/>
          <p:nvPr/>
        </p:nvSpPr>
        <p:spPr>
          <a:xfrm>
            <a:off x="7138707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3D11133B-55EA-897C-7280-C41AF77DD0AC}"/>
              </a:ext>
            </a:extLst>
          </p:cNvPr>
          <p:cNvSpPr/>
          <p:nvPr/>
        </p:nvSpPr>
        <p:spPr>
          <a:xfrm>
            <a:off x="396379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F31C1A6-0EA3-AA6F-849F-672362A13E73}"/>
              </a:ext>
            </a:extLst>
          </p:cNvPr>
          <p:cNvSpPr/>
          <p:nvPr/>
        </p:nvSpPr>
        <p:spPr>
          <a:xfrm>
            <a:off x="3963792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954F89DC-185B-EAE4-7E30-A9DAFEF53E47}"/>
              </a:ext>
            </a:extLst>
          </p:cNvPr>
          <p:cNvSpPr/>
          <p:nvPr/>
        </p:nvSpPr>
        <p:spPr>
          <a:xfrm>
            <a:off x="7228304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EF6C274D-7E2B-0DF2-1919-ABACD956B5FF}"/>
              </a:ext>
            </a:extLst>
          </p:cNvPr>
          <p:cNvSpPr/>
          <p:nvPr/>
        </p:nvSpPr>
        <p:spPr>
          <a:xfrm>
            <a:off x="7228304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A05EC281-C08F-6639-B1FA-9B346ED9D3E9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740578" y="1600968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4F6A4B41-BE1A-59DA-50F7-48A3F1F3745B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4873854" y="4147655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AD7A16A5-2FE1-5A90-1B1A-3F9A50CB797C}"/>
              </a:ext>
            </a:extLst>
          </p:cNvPr>
          <p:cNvSpPr/>
          <p:nvPr/>
        </p:nvSpPr>
        <p:spPr>
          <a:xfrm>
            <a:off x="1021438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93FFF4D-516E-B622-1B47-BBA5A2E0EBE1}"/>
              </a:ext>
            </a:extLst>
          </p:cNvPr>
          <p:cNvSpPr/>
          <p:nvPr/>
        </p:nvSpPr>
        <p:spPr>
          <a:xfrm>
            <a:off x="1025401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888DEAD9-65DB-52D0-2D1D-194CF0A96267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798224" y="1600968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DF067132-42DB-0AF1-30B7-ECD6DB521936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798224" y="4460081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2F1C1884-369A-BEA7-402D-FD826808955F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8048769" y="1288542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D14DE2E2-6AF7-CF3E-7323-412A5125CE7E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8138366" y="4460081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F5EFC958-7296-DF91-7132-54AEF856CD5B}"/>
              </a:ext>
            </a:extLst>
          </p:cNvPr>
          <p:cNvSpPr/>
          <p:nvPr/>
        </p:nvSpPr>
        <p:spPr>
          <a:xfrm>
            <a:off x="11668871" y="3682278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45D4EAB1-4765-54B0-9F0C-5077BEB5D08C}"/>
              </a:ext>
            </a:extLst>
          </p:cNvPr>
          <p:cNvSpPr/>
          <p:nvPr/>
        </p:nvSpPr>
        <p:spPr>
          <a:xfrm rot="38468">
            <a:off x="2577321" y="249006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0E982F38-F828-1EEC-ACC4-99F189BC7803}"/>
              </a:ext>
            </a:extLst>
          </p:cNvPr>
          <p:cNvSpPr/>
          <p:nvPr/>
        </p:nvSpPr>
        <p:spPr>
          <a:xfrm rot="38468">
            <a:off x="5119552" y="190642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F734C6DD-3DA2-4B91-77E0-D4CE2FCC3090}"/>
              </a:ext>
            </a:extLst>
          </p:cNvPr>
          <p:cNvSpPr/>
          <p:nvPr/>
        </p:nvSpPr>
        <p:spPr>
          <a:xfrm rot="38468">
            <a:off x="2873272" y="3886590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C46157F6-5664-B5A7-7639-96A2571A18D1}"/>
              </a:ext>
            </a:extLst>
          </p:cNvPr>
          <p:cNvSpPr/>
          <p:nvPr/>
        </p:nvSpPr>
        <p:spPr>
          <a:xfrm rot="38468">
            <a:off x="2614841" y="531614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072D797A-41D7-F2C5-5D98-20F59FABA53C}"/>
              </a:ext>
            </a:extLst>
          </p:cNvPr>
          <p:cNvSpPr/>
          <p:nvPr/>
        </p:nvSpPr>
        <p:spPr>
          <a:xfrm rot="38468">
            <a:off x="6008589" y="39077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8C1F2BD0-98D9-BF57-422B-586FD7600319}"/>
              </a:ext>
            </a:extLst>
          </p:cNvPr>
          <p:cNvSpPr/>
          <p:nvPr/>
        </p:nvSpPr>
        <p:spPr>
          <a:xfrm rot="38468">
            <a:off x="5986750" y="102004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84A849CC-231F-4CFF-ECD2-5DC801829991}"/>
              </a:ext>
            </a:extLst>
          </p:cNvPr>
          <p:cNvSpPr/>
          <p:nvPr/>
        </p:nvSpPr>
        <p:spPr>
          <a:xfrm rot="38468">
            <a:off x="8902547" y="230217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66B3454-F8D8-214C-851A-DE3671C73BE6}"/>
              </a:ext>
            </a:extLst>
          </p:cNvPr>
          <p:cNvSpPr/>
          <p:nvPr/>
        </p:nvSpPr>
        <p:spPr>
          <a:xfrm rot="38468">
            <a:off x="9050737" y="390778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7EE42CD4-2E15-4251-8C41-F70052A2CA65}"/>
              </a:ext>
            </a:extLst>
          </p:cNvPr>
          <p:cNvSpPr/>
          <p:nvPr/>
        </p:nvSpPr>
        <p:spPr>
          <a:xfrm rot="38468">
            <a:off x="5712640" y="524583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6D6D8C3F-905E-334C-D6A2-02CC92A453DC}"/>
              </a:ext>
            </a:extLst>
          </p:cNvPr>
          <p:cNvSpPr/>
          <p:nvPr/>
        </p:nvSpPr>
        <p:spPr>
          <a:xfrm rot="38468">
            <a:off x="6024601" y="674570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8F531BF-F2F8-5019-EED9-5ABCA5C31223}"/>
              </a:ext>
            </a:extLst>
          </p:cNvPr>
          <p:cNvSpPr/>
          <p:nvPr/>
        </p:nvSpPr>
        <p:spPr>
          <a:xfrm rot="38468">
            <a:off x="9225636" y="5242586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!!e3">
            <a:extLst>
              <a:ext uri="{FF2B5EF4-FFF2-40B4-BE49-F238E27FC236}">
                <a16:creationId xmlns:a16="http://schemas.microsoft.com/office/drawing/2014/main" id="{C4564848-DA93-029E-145C-6BF7E3A71D00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4740579" y="1600968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CA22FA-4535-6BDA-8A32-EDDFA2707366}"/>
              </a:ext>
            </a:extLst>
          </p:cNvPr>
          <p:cNvSpPr/>
          <p:nvPr/>
        </p:nvSpPr>
        <p:spPr>
          <a:xfrm>
            <a:off x="6237913" y="210816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1116B6A9-3D59-8E5A-2503-E7C6ABC7A8E8}"/>
              </a:ext>
            </a:extLst>
          </p:cNvPr>
          <p:cNvSpPr/>
          <p:nvPr/>
        </p:nvSpPr>
        <p:spPr>
          <a:xfrm rot="38468">
            <a:off x="6681798" y="211059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box">
            <a:extLst>
              <a:ext uri="{FF2B5EF4-FFF2-40B4-BE49-F238E27FC236}">
                <a16:creationId xmlns:a16="http://schemas.microsoft.com/office/drawing/2014/main" id="{82347D87-7B93-1B1F-114B-220C123B628A}"/>
              </a:ext>
            </a:extLst>
          </p:cNvPr>
          <p:cNvSpPr/>
          <p:nvPr/>
        </p:nvSpPr>
        <p:spPr>
          <a:xfrm>
            <a:off x="13879001" y="3068012"/>
            <a:ext cx="9864919" cy="1025196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set of middle edges in H that carry a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768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|L|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11">
            <a:extLst>
              <a:ext uri="{FF2B5EF4-FFF2-40B4-BE49-F238E27FC236}">
                <a16:creationId xmlns:a16="http://schemas.microsoft.com/office/drawing/2014/main" id="{B44BFAA3-01AA-9410-B760-DDDD64AB8433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931500" y="4147655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C9E100-B04A-F661-06BA-AA841FF1D265}"/>
              </a:ext>
            </a:extLst>
          </p:cNvPr>
          <p:cNvSpPr/>
          <p:nvPr/>
        </p:nvSpPr>
        <p:spPr>
          <a:xfrm>
            <a:off x="2439021" y="388659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BB432-1117-9AFA-BCDC-1A726B49E04D}"/>
              </a:ext>
            </a:extLst>
          </p:cNvPr>
          <p:cNvSpPr/>
          <p:nvPr/>
        </p:nvSpPr>
        <p:spPr>
          <a:xfrm>
            <a:off x="4675667" y="190399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949FA7-ECBC-21E1-53A2-5FAB69A5EBE6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873854" y="1288542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66AA9A-DFE2-1E71-7092-433AF9671598}"/>
              </a:ext>
            </a:extLst>
          </p:cNvPr>
          <p:cNvSpPr/>
          <p:nvPr/>
        </p:nvSpPr>
        <p:spPr>
          <a:xfrm>
            <a:off x="5505986" y="102004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D4F766-CC20-49D8-2724-8ADEA77A8DDA}"/>
              </a:ext>
            </a:extLst>
          </p:cNvPr>
          <p:cNvSpPr/>
          <p:nvPr/>
        </p:nvSpPr>
        <p:spPr>
          <a:xfrm>
            <a:off x="8478229" y="23167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F30D859C-96EA-F0E1-0A1F-8AE965189D71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8138366" y="4147655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50A6E4-2CDD-6DCB-F092-45AAA18CD3CD}"/>
              </a:ext>
            </a:extLst>
          </p:cNvPr>
          <p:cNvSpPr/>
          <p:nvPr/>
        </p:nvSpPr>
        <p:spPr>
          <a:xfrm>
            <a:off x="8640330" y="3916514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D8B0A9-6813-E02C-403A-B361A84DB923}"/>
              </a:ext>
            </a:extLst>
          </p:cNvPr>
          <p:cNvSpPr/>
          <p:nvPr/>
        </p:nvSpPr>
        <p:spPr>
          <a:xfrm>
            <a:off x="8788520" y="5245496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C21EDA7-9429-6C71-D69D-B1422CF3B3D3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4873854" y="7006768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073F5A-BE2C-6ABA-CCAE-0EAAE0484903}"/>
              </a:ext>
            </a:extLst>
          </p:cNvPr>
          <p:cNvSpPr/>
          <p:nvPr/>
        </p:nvSpPr>
        <p:spPr>
          <a:xfrm>
            <a:off x="5614069" y="675047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9716F6-FD45-9D7E-C14E-6CC1C8812A4C}"/>
              </a:ext>
            </a:extLst>
          </p:cNvPr>
          <p:cNvSpPr/>
          <p:nvPr/>
        </p:nvSpPr>
        <p:spPr>
          <a:xfrm>
            <a:off x="5318118" y="525737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FD7A453E-00E4-3451-B005-3EA0BC9ED22C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873854" y="4147655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9139DF-83FA-17C6-7B57-183AA6DE3D55}"/>
              </a:ext>
            </a:extLst>
          </p:cNvPr>
          <p:cNvSpPr/>
          <p:nvPr/>
        </p:nvSpPr>
        <p:spPr>
          <a:xfrm>
            <a:off x="5596047" y="390902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0DF000-E862-4BC4-9E91-DCBF9D219F9D}"/>
              </a:ext>
            </a:extLst>
          </p:cNvPr>
          <p:cNvSpPr/>
          <p:nvPr/>
        </p:nvSpPr>
        <p:spPr>
          <a:xfrm>
            <a:off x="2192847" y="53190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9B3A90-AE53-FC4C-0C0F-1834B7919AEB}"/>
              </a:ext>
            </a:extLst>
          </p:cNvPr>
          <p:cNvSpPr/>
          <p:nvPr/>
        </p:nvSpPr>
        <p:spPr>
          <a:xfrm>
            <a:off x="2147418" y="24858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68A9E8FE-2C69-941D-D99D-891E467C15D2}"/>
              </a:ext>
            </a:extLst>
          </p:cNvPr>
          <p:cNvSpPr/>
          <p:nvPr/>
        </p:nvSpPr>
        <p:spPr>
          <a:xfrm>
            <a:off x="3963792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30A73839-F19C-2F69-FB3A-60B92DE25066}"/>
              </a:ext>
            </a:extLst>
          </p:cNvPr>
          <p:cNvSpPr/>
          <p:nvPr/>
        </p:nvSpPr>
        <p:spPr>
          <a:xfrm>
            <a:off x="7138707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3D11133B-55EA-897C-7280-C41AF77DD0AC}"/>
              </a:ext>
            </a:extLst>
          </p:cNvPr>
          <p:cNvSpPr/>
          <p:nvPr/>
        </p:nvSpPr>
        <p:spPr>
          <a:xfrm>
            <a:off x="396379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F31C1A6-0EA3-AA6F-849F-672362A13E73}"/>
              </a:ext>
            </a:extLst>
          </p:cNvPr>
          <p:cNvSpPr/>
          <p:nvPr/>
        </p:nvSpPr>
        <p:spPr>
          <a:xfrm>
            <a:off x="3963792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954F89DC-185B-EAE4-7E30-A9DAFEF53E47}"/>
              </a:ext>
            </a:extLst>
          </p:cNvPr>
          <p:cNvSpPr/>
          <p:nvPr/>
        </p:nvSpPr>
        <p:spPr>
          <a:xfrm>
            <a:off x="7228304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EF6C274D-7E2B-0DF2-1919-ABACD956B5FF}"/>
              </a:ext>
            </a:extLst>
          </p:cNvPr>
          <p:cNvSpPr/>
          <p:nvPr/>
        </p:nvSpPr>
        <p:spPr>
          <a:xfrm>
            <a:off x="7228304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A05EC281-C08F-6639-B1FA-9B346ED9D3E9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740578" y="1600968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4F6A4B41-BE1A-59DA-50F7-48A3F1F3745B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4873854" y="4147655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AD7A16A5-2FE1-5A90-1B1A-3F9A50CB797C}"/>
              </a:ext>
            </a:extLst>
          </p:cNvPr>
          <p:cNvSpPr/>
          <p:nvPr/>
        </p:nvSpPr>
        <p:spPr>
          <a:xfrm>
            <a:off x="1021438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93FFF4D-516E-B622-1B47-BBA5A2E0EBE1}"/>
              </a:ext>
            </a:extLst>
          </p:cNvPr>
          <p:cNvSpPr/>
          <p:nvPr/>
        </p:nvSpPr>
        <p:spPr>
          <a:xfrm>
            <a:off x="1025401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888DEAD9-65DB-52D0-2D1D-194CF0A96267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798224" y="1600968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DF067132-42DB-0AF1-30B7-ECD6DB521936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798224" y="4460081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2F1C1884-369A-BEA7-402D-FD826808955F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8048769" y="1288542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D14DE2E2-6AF7-CF3E-7323-412A5125CE7E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8138366" y="4460081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F5EFC958-7296-DF91-7132-54AEF856CD5B}"/>
              </a:ext>
            </a:extLst>
          </p:cNvPr>
          <p:cNvSpPr/>
          <p:nvPr/>
        </p:nvSpPr>
        <p:spPr>
          <a:xfrm>
            <a:off x="11668871" y="3682278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45D4EAB1-4765-54B0-9F0C-5077BEB5D08C}"/>
              </a:ext>
            </a:extLst>
          </p:cNvPr>
          <p:cNvSpPr/>
          <p:nvPr/>
        </p:nvSpPr>
        <p:spPr>
          <a:xfrm rot="38468">
            <a:off x="2577321" y="249006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0E982F38-F828-1EEC-ACC4-99F189BC7803}"/>
              </a:ext>
            </a:extLst>
          </p:cNvPr>
          <p:cNvSpPr/>
          <p:nvPr/>
        </p:nvSpPr>
        <p:spPr>
          <a:xfrm rot="38468">
            <a:off x="5119552" y="190642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F734C6DD-3DA2-4B91-77E0-D4CE2FCC3090}"/>
              </a:ext>
            </a:extLst>
          </p:cNvPr>
          <p:cNvSpPr/>
          <p:nvPr/>
        </p:nvSpPr>
        <p:spPr>
          <a:xfrm rot="38468">
            <a:off x="2873272" y="3886590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C46157F6-5664-B5A7-7639-96A2571A18D1}"/>
              </a:ext>
            </a:extLst>
          </p:cNvPr>
          <p:cNvSpPr/>
          <p:nvPr/>
        </p:nvSpPr>
        <p:spPr>
          <a:xfrm rot="38468">
            <a:off x="2614841" y="531614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072D797A-41D7-F2C5-5D98-20F59FABA53C}"/>
              </a:ext>
            </a:extLst>
          </p:cNvPr>
          <p:cNvSpPr/>
          <p:nvPr/>
        </p:nvSpPr>
        <p:spPr>
          <a:xfrm rot="38468">
            <a:off x="6008589" y="39077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8C1F2BD0-98D9-BF57-422B-586FD7600319}"/>
              </a:ext>
            </a:extLst>
          </p:cNvPr>
          <p:cNvSpPr/>
          <p:nvPr/>
        </p:nvSpPr>
        <p:spPr>
          <a:xfrm rot="38468">
            <a:off x="5986750" y="102004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84A849CC-231F-4CFF-ECD2-5DC801829991}"/>
              </a:ext>
            </a:extLst>
          </p:cNvPr>
          <p:cNvSpPr/>
          <p:nvPr/>
        </p:nvSpPr>
        <p:spPr>
          <a:xfrm rot="38468">
            <a:off x="8902547" y="230217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66B3454-F8D8-214C-851A-DE3671C73BE6}"/>
              </a:ext>
            </a:extLst>
          </p:cNvPr>
          <p:cNvSpPr/>
          <p:nvPr/>
        </p:nvSpPr>
        <p:spPr>
          <a:xfrm rot="38468">
            <a:off x="9050737" y="390778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7EE42CD4-2E15-4251-8C41-F70052A2CA65}"/>
              </a:ext>
            </a:extLst>
          </p:cNvPr>
          <p:cNvSpPr/>
          <p:nvPr/>
        </p:nvSpPr>
        <p:spPr>
          <a:xfrm rot="38468">
            <a:off x="5712640" y="524583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6D6D8C3F-905E-334C-D6A2-02CC92A453DC}"/>
              </a:ext>
            </a:extLst>
          </p:cNvPr>
          <p:cNvSpPr/>
          <p:nvPr/>
        </p:nvSpPr>
        <p:spPr>
          <a:xfrm rot="38468">
            <a:off x="6024601" y="674570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8F531BF-F2F8-5019-EED9-5ABCA5C31223}"/>
              </a:ext>
            </a:extLst>
          </p:cNvPr>
          <p:cNvSpPr/>
          <p:nvPr/>
        </p:nvSpPr>
        <p:spPr>
          <a:xfrm rot="38468">
            <a:off x="9225636" y="5242586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!!e3">
            <a:extLst>
              <a:ext uri="{FF2B5EF4-FFF2-40B4-BE49-F238E27FC236}">
                <a16:creationId xmlns:a16="http://schemas.microsoft.com/office/drawing/2014/main" id="{C4564848-DA93-029E-145C-6BF7E3A71D00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4740579" y="1600968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CA22FA-4535-6BDA-8A32-EDDFA2707366}"/>
              </a:ext>
            </a:extLst>
          </p:cNvPr>
          <p:cNvSpPr/>
          <p:nvPr/>
        </p:nvSpPr>
        <p:spPr>
          <a:xfrm>
            <a:off x="6237913" y="210816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1116B6A9-3D59-8E5A-2503-E7C6ABC7A8E8}"/>
              </a:ext>
            </a:extLst>
          </p:cNvPr>
          <p:cNvSpPr/>
          <p:nvPr/>
        </p:nvSpPr>
        <p:spPr>
          <a:xfrm rot="38468">
            <a:off x="6681798" y="211059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box">
            <a:extLst>
              <a:ext uri="{FF2B5EF4-FFF2-40B4-BE49-F238E27FC236}">
                <a16:creationId xmlns:a16="http://schemas.microsoft.com/office/drawing/2014/main" id="{82347D87-7B93-1B1F-114B-220C123B628A}"/>
              </a:ext>
            </a:extLst>
          </p:cNvPr>
          <p:cNvSpPr/>
          <p:nvPr/>
        </p:nvSpPr>
        <p:spPr>
          <a:xfrm>
            <a:off x="13879001" y="3068012"/>
            <a:ext cx="9864919" cy="1025196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set of middle edges in H that carry a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Can (</a:t>
            </a:r>
            <a:r>
              <a:rPr lang="en-US" dirty="0" err="1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a,d</a:t>
            </a:r>
            <a:r>
              <a:rPr lang="en-US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) and (</a:t>
            </a:r>
            <a:r>
              <a:rPr lang="en-US" dirty="0" err="1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b,d</a:t>
            </a:r>
            <a:r>
              <a:rPr lang="en-US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) be both in L?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No, as this would imply that incoming flow to d is 2 but the outgoing flow from d can </a:t>
            </a:r>
            <a:r>
              <a:rPr lang="en-US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atmost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be 1.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our flow is not even valid.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contradiction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81719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|L|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11">
            <a:extLst>
              <a:ext uri="{FF2B5EF4-FFF2-40B4-BE49-F238E27FC236}">
                <a16:creationId xmlns:a16="http://schemas.microsoft.com/office/drawing/2014/main" id="{B44BFAA3-01AA-9410-B760-DDDD64AB8433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931500" y="4147655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C9E100-B04A-F661-06BA-AA841FF1D265}"/>
              </a:ext>
            </a:extLst>
          </p:cNvPr>
          <p:cNvSpPr/>
          <p:nvPr/>
        </p:nvSpPr>
        <p:spPr>
          <a:xfrm>
            <a:off x="2439021" y="388659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63BB432-1117-9AFA-BCDC-1A726B49E04D}"/>
              </a:ext>
            </a:extLst>
          </p:cNvPr>
          <p:cNvSpPr/>
          <p:nvPr/>
        </p:nvSpPr>
        <p:spPr>
          <a:xfrm>
            <a:off x="4675667" y="190399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18949FA7-ECBC-21E1-53A2-5FAB69A5EBE6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873854" y="1288542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66AA9A-DFE2-1E71-7092-433AF9671598}"/>
              </a:ext>
            </a:extLst>
          </p:cNvPr>
          <p:cNvSpPr/>
          <p:nvPr/>
        </p:nvSpPr>
        <p:spPr>
          <a:xfrm>
            <a:off x="5505986" y="102004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D4F766-CC20-49D8-2724-8ADEA77A8DDA}"/>
              </a:ext>
            </a:extLst>
          </p:cNvPr>
          <p:cNvSpPr/>
          <p:nvPr/>
        </p:nvSpPr>
        <p:spPr>
          <a:xfrm>
            <a:off x="8478229" y="23167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F30D859C-96EA-F0E1-0A1F-8AE965189D71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8138366" y="4147655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50A6E4-2CDD-6DCB-F092-45AAA18CD3CD}"/>
              </a:ext>
            </a:extLst>
          </p:cNvPr>
          <p:cNvSpPr/>
          <p:nvPr/>
        </p:nvSpPr>
        <p:spPr>
          <a:xfrm>
            <a:off x="8640330" y="3916514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D8B0A9-6813-E02C-403A-B361A84DB923}"/>
              </a:ext>
            </a:extLst>
          </p:cNvPr>
          <p:cNvSpPr/>
          <p:nvPr/>
        </p:nvSpPr>
        <p:spPr>
          <a:xfrm>
            <a:off x="8788520" y="5245496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2C21EDA7-9429-6C71-D69D-B1422CF3B3D3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4873854" y="7006768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073F5A-BE2C-6ABA-CCAE-0EAAE0484903}"/>
              </a:ext>
            </a:extLst>
          </p:cNvPr>
          <p:cNvSpPr/>
          <p:nvPr/>
        </p:nvSpPr>
        <p:spPr>
          <a:xfrm>
            <a:off x="5614069" y="675047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9716F6-FD45-9D7E-C14E-6CC1C8812A4C}"/>
              </a:ext>
            </a:extLst>
          </p:cNvPr>
          <p:cNvSpPr/>
          <p:nvPr/>
        </p:nvSpPr>
        <p:spPr>
          <a:xfrm>
            <a:off x="5318118" y="525737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FD7A453E-00E4-3451-B005-3EA0BC9ED22C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873854" y="4147655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09139DF-83FA-17C6-7B57-183AA6DE3D55}"/>
              </a:ext>
            </a:extLst>
          </p:cNvPr>
          <p:cNvSpPr/>
          <p:nvPr/>
        </p:nvSpPr>
        <p:spPr>
          <a:xfrm>
            <a:off x="5596047" y="390902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0DF000-E862-4BC4-9E91-DCBF9D219F9D}"/>
              </a:ext>
            </a:extLst>
          </p:cNvPr>
          <p:cNvSpPr/>
          <p:nvPr/>
        </p:nvSpPr>
        <p:spPr>
          <a:xfrm>
            <a:off x="2192847" y="53190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B9B3A90-AE53-FC4C-0C0F-1834B7919AEB}"/>
              </a:ext>
            </a:extLst>
          </p:cNvPr>
          <p:cNvSpPr/>
          <p:nvPr/>
        </p:nvSpPr>
        <p:spPr>
          <a:xfrm>
            <a:off x="2147418" y="24858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68A9E8FE-2C69-941D-D99D-891E467C15D2}"/>
              </a:ext>
            </a:extLst>
          </p:cNvPr>
          <p:cNvSpPr/>
          <p:nvPr/>
        </p:nvSpPr>
        <p:spPr>
          <a:xfrm>
            <a:off x="3963792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30A73839-F19C-2F69-FB3A-60B92DE25066}"/>
              </a:ext>
            </a:extLst>
          </p:cNvPr>
          <p:cNvSpPr/>
          <p:nvPr/>
        </p:nvSpPr>
        <p:spPr>
          <a:xfrm>
            <a:off x="7138707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3D11133B-55EA-897C-7280-C41AF77DD0AC}"/>
              </a:ext>
            </a:extLst>
          </p:cNvPr>
          <p:cNvSpPr/>
          <p:nvPr/>
        </p:nvSpPr>
        <p:spPr>
          <a:xfrm>
            <a:off x="396379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9F31C1A6-0EA3-AA6F-849F-672362A13E73}"/>
              </a:ext>
            </a:extLst>
          </p:cNvPr>
          <p:cNvSpPr/>
          <p:nvPr/>
        </p:nvSpPr>
        <p:spPr>
          <a:xfrm>
            <a:off x="3963792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954F89DC-185B-EAE4-7E30-A9DAFEF53E47}"/>
              </a:ext>
            </a:extLst>
          </p:cNvPr>
          <p:cNvSpPr/>
          <p:nvPr/>
        </p:nvSpPr>
        <p:spPr>
          <a:xfrm>
            <a:off x="7228304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EF6C274D-7E2B-0DF2-1919-ABACD956B5FF}"/>
              </a:ext>
            </a:extLst>
          </p:cNvPr>
          <p:cNvSpPr/>
          <p:nvPr/>
        </p:nvSpPr>
        <p:spPr>
          <a:xfrm>
            <a:off x="7228304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A05EC281-C08F-6639-B1FA-9B346ED9D3E9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740578" y="1600968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4F6A4B41-BE1A-59DA-50F7-48A3F1F3745B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4873854" y="4147655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AD7A16A5-2FE1-5A90-1B1A-3F9A50CB797C}"/>
              </a:ext>
            </a:extLst>
          </p:cNvPr>
          <p:cNvSpPr/>
          <p:nvPr/>
        </p:nvSpPr>
        <p:spPr>
          <a:xfrm>
            <a:off x="1021438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993FFF4D-516E-B622-1B47-BBA5A2E0EBE1}"/>
              </a:ext>
            </a:extLst>
          </p:cNvPr>
          <p:cNvSpPr/>
          <p:nvPr/>
        </p:nvSpPr>
        <p:spPr>
          <a:xfrm>
            <a:off x="1025401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888DEAD9-65DB-52D0-2D1D-194CF0A96267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798224" y="1600968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DF067132-42DB-0AF1-30B7-ECD6DB521936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798224" y="4460081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2F1C1884-369A-BEA7-402D-FD826808955F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8048769" y="1288542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D14DE2E2-6AF7-CF3E-7323-412A5125CE7E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8138366" y="4460081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F5EFC958-7296-DF91-7132-54AEF856CD5B}"/>
              </a:ext>
            </a:extLst>
          </p:cNvPr>
          <p:cNvSpPr/>
          <p:nvPr/>
        </p:nvSpPr>
        <p:spPr>
          <a:xfrm>
            <a:off x="11668871" y="3682278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45D4EAB1-4765-54B0-9F0C-5077BEB5D08C}"/>
              </a:ext>
            </a:extLst>
          </p:cNvPr>
          <p:cNvSpPr/>
          <p:nvPr/>
        </p:nvSpPr>
        <p:spPr>
          <a:xfrm rot="38468">
            <a:off x="2577321" y="249006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0E982F38-F828-1EEC-ACC4-99F189BC7803}"/>
              </a:ext>
            </a:extLst>
          </p:cNvPr>
          <p:cNvSpPr/>
          <p:nvPr/>
        </p:nvSpPr>
        <p:spPr>
          <a:xfrm rot="38468">
            <a:off x="5119552" y="190642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F734C6DD-3DA2-4B91-77E0-D4CE2FCC3090}"/>
              </a:ext>
            </a:extLst>
          </p:cNvPr>
          <p:cNvSpPr/>
          <p:nvPr/>
        </p:nvSpPr>
        <p:spPr>
          <a:xfrm rot="38468">
            <a:off x="2873272" y="3886590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C46157F6-5664-B5A7-7639-96A2571A18D1}"/>
              </a:ext>
            </a:extLst>
          </p:cNvPr>
          <p:cNvSpPr/>
          <p:nvPr/>
        </p:nvSpPr>
        <p:spPr>
          <a:xfrm rot="38468">
            <a:off x="2614841" y="531614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072D797A-41D7-F2C5-5D98-20F59FABA53C}"/>
              </a:ext>
            </a:extLst>
          </p:cNvPr>
          <p:cNvSpPr/>
          <p:nvPr/>
        </p:nvSpPr>
        <p:spPr>
          <a:xfrm rot="38468">
            <a:off x="6008589" y="39077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8C1F2BD0-98D9-BF57-422B-586FD7600319}"/>
              </a:ext>
            </a:extLst>
          </p:cNvPr>
          <p:cNvSpPr/>
          <p:nvPr/>
        </p:nvSpPr>
        <p:spPr>
          <a:xfrm rot="38468">
            <a:off x="5986750" y="102004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84A849CC-231F-4CFF-ECD2-5DC801829991}"/>
              </a:ext>
            </a:extLst>
          </p:cNvPr>
          <p:cNvSpPr/>
          <p:nvPr/>
        </p:nvSpPr>
        <p:spPr>
          <a:xfrm rot="38468">
            <a:off x="8902547" y="230217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966B3454-F8D8-214C-851A-DE3671C73BE6}"/>
              </a:ext>
            </a:extLst>
          </p:cNvPr>
          <p:cNvSpPr/>
          <p:nvPr/>
        </p:nvSpPr>
        <p:spPr>
          <a:xfrm rot="38468">
            <a:off x="9050737" y="390778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7EE42CD4-2E15-4251-8C41-F70052A2CA65}"/>
              </a:ext>
            </a:extLst>
          </p:cNvPr>
          <p:cNvSpPr/>
          <p:nvPr/>
        </p:nvSpPr>
        <p:spPr>
          <a:xfrm rot="38468">
            <a:off x="5712640" y="524583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6D6D8C3F-905E-334C-D6A2-02CC92A453DC}"/>
              </a:ext>
            </a:extLst>
          </p:cNvPr>
          <p:cNvSpPr/>
          <p:nvPr/>
        </p:nvSpPr>
        <p:spPr>
          <a:xfrm rot="38468">
            <a:off x="6024601" y="674570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8F531BF-F2F8-5019-EED9-5ABCA5C31223}"/>
              </a:ext>
            </a:extLst>
          </p:cNvPr>
          <p:cNvSpPr/>
          <p:nvPr/>
        </p:nvSpPr>
        <p:spPr>
          <a:xfrm rot="38468">
            <a:off x="9225636" y="5242586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5" name="!!e3">
            <a:extLst>
              <a:ext uri="{FF2B5EF4-FFF2-40B4-BE49-F238E27FC236}">
                <a16:creationId xmlns:a16="http://schemas.microsoft.com/office/drawing/2014/main" id="{C4564848-DA93-029E-145C-6BF7E3A71D00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4740579" y="1600968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0CA22FA-4535-6BDA-8A32-EDDFA2707366}"/>
              </a:ext>
            </a:extLst>
          </p:cNvPr>
          <p:cNvSpPr/>
          <p:nvPr/>
        </p:nvSpPr>
        <p:spPr>
          <a:xfrm>
            <a:off x="6237913" y="210816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1116B6A9-3D59-8E5A-2503-E7C6ABC7A8E8}"/>
              </a:ext>
            </a:extLst>
          </p:cNvPr>
          <p:cNvSpPr/>
          <p:nvPr/>
        </p:nvSpPr>
        <p:spPr>
          <a:xfrm rot="38468">
            <a:off x="6681798" y="211059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!!box">
                <a:extLst>
                  <a:ext uri="{FF2B5EF4-FFF2-40B4-BE49-F238E27FC236}">
                    <a16:creationId xmlns:a16="http://schemas.microsoft.com/office/drawing/2014/main" id="{82347D87-7B93-1B1F-114B-220C123B628A}"/>
                  </a:ext>
                </a:extLst>
              </p:cNvPr>
              <p:cNvSpPr/>
              <p:nvPr/>
            </p:nvSpPr>
            <p:spPr>
              <a:xfrm>
                <a:off x="13879001" y="3068012"/>
                <a:ext cx="9864919" cy="1025196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L be the set of middle edges in H that carry a flow of 1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Can (</a:t>
                </a:r>
                <a:r>
                  <a:rPr lang="en-US" dirty="0" err="1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a,d</a:t>
                </a:r>
                <a:r>
                  <a:rPr lang="en-US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) and (</a:t>
                </a:r>
                <a:r>
                  <a:rPr lang="en-US" dirty="0" err="1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a,e</a:t>
                </a:r>
                <a:r>
                  <a:rPr lang="en-US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) be both in L?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No, using a similar argument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even the set L contains edges that are not adjacent to each other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So, L is a matching in G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Its size is surely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the maximum matching in G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|L|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>
          <p:sp>
            <p:nvSpPr>
              <p:cNvPr id="48" name="!!box">
                <a:extLst>
                  <a:ext uri="{FF2B5EF4-FFF2-40B4-BE49-F238E27FC236}">
                    <a16:creationId xmlns:a16="http://schemas.microsoft.com/office/drawing/2014/main" id="{82347D87-7B93-1B1F-114B-220C123B6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068012"/>
                <a:ext cx="9864919" cy="10251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255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|M|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!!box1">
            <a:extLst>
              <a:ext uri="{FF2B5EF4-FFF2-40B4-BE49-F238E27FC236}">
                <a16:creationId xmlns:a16="http://schemas.microsoft.com/office/drawing/2014/main" id="{82347D87-7B93-1B1F-114B-220C123B628A}"/>
              </a:ext>
            </a:extLst>
          </p:cNvPr>
          <p:cNvSpPr/>
          <p:nvPr/>
        </p:nvSpPr>
        <p:spPr>
          <a:xfrm>
            <a:off x="13879001" y="3068012"/>
            <a:ext cx="9864919" cy="1025196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M be the maximum matching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62" name="!!source">
            <a:extLst>
              <a:ext uri="{FF2B5EF4-FFF2-40B4-BE49-F238E27FC236}">
                <a16:creationId xmlns:a16="http://schemas.microsoft.com/office/drawing/2014/main" id="{2403AECA-C44A-4717-0786-012A8A3D3866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3" name="!!p1">
            <a:extLst>
              <a:ext uri="{FF2B5EF4-FFF2-40B4-BE49-F238E27FC236}">
                <a16:creationId xmlns:a16="http://schemas.microsoft.com/office/drawing/2014/main" id="{68B2C3D8-2B9E-B6DF-9C6E-2D037B8489CC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4" name="!!source">
            <a:extLst>
              <a:ext uri="{FF2B5EF4-FFF2-40B4-BE49-F238E27FC236}">
                <a16:creationId xmlns:a16="http://schemas.microsoft.com/office/drawing/2014/main" id="{9A9FB833-AE92-B277-C79F-D1AF0FE4BB01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5" name="!!source">
            <a:extLst>
              <a:ext uri="{FF2B5EF4-FFF2-40B4-BE49-F238E27FC236}">
                <a16:creationId xmlns:a16="http://schemas.microsoft.com/office/drawing/2014/main" id="{69D8C560-BDF9-5CBF-B9CD-EF4AE38990C3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6" name="!!p1">
            <a:extLst>
              <a:ext uri="{FF2B5EF4-FFF2-40B4-BE49-F238E27FC236}">
                <a16:creationId xmlns:a16="http://schemas.microsoft.com/office/drawing/2014/main" id="{101ADCF2-3E53-010D-26BF-FF34B71A6409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67" name="!!p1">
            <a:extLst>
              <a:ext uri="{FF2B5EF4-FFF2-40B4-BE49-F238E27FC236}">
                <a16:creationId xmlns:a16="http://schemas.microsoft.com/office/drawing/2014/main" id="{B4788F95-9D29-5C49-344C-08EB765219F8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68" name="!!e1">
            <a:extLst>
              <a:ext uri="{FF2B5EF4-FFF2-40B4-BE49-F238E27FC236}">
                <a16:creationId xmlns:a16="http://schemas.microsoft.com/office/drawing/2014/main" id="{9870165C-61E9-3E27-4124-A4084A88BBDE}"/>
              </a:ext>
            </a:extLst>
          </p:cNvPr>
          <p:cNvCxnSpPr>
            <a:cxnSpLocks/>
            <a:stCxn id="63" idx="2"/>
            <a:endCxn id="62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!!e2">
            <a:extLst>
              <a:ext uri="{FF2B5EF4-FFF2-40B4-BE49-F238E27FC236}">
                <a16:creationId xmlns:a16="http://schemas.microsoft.com/office/drawing/2014/main" id="{9C7DAEF6-5DE2-F9E7-2D3E-67B212D66A78}"/>
              </a:ext>
            </a:extLst>
          </p:cNvPr>
          <p:cNvCxnSpPr>
            <a:cxnSpLocks/>
            <a:endCxn id="62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e3">
            <a:extLst>
              <a:ext uri="{FF2B5EF4-FFF2-40B4-BE49-F238E27FC236}">
                <a16:creationId xmlns:a16="http://schemas.microsoft.com/office/drawing/2014/main" id="{8861B36E-9003-9966-7BA1-7F019865B41B}"/>
              </a:ext>
            </a:extLst>
          </p:cNvPr>
          <p:cNvCxnSpPr>
            <a:cxnSpLocks/>
            <a:stCxn id="66" idx="2"/>
            <a:endCxn id="64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!!e4">
            <a:extLst>
              <a:ext uri="{FF2B5EF4-FFF2-40B4-BE49-F238E27FC236}">
                <a16:creationId xmlns:a16="http://schemas.microsoft.com/office/drawing/2014/main" id="{638042C0-DA18-1C39-0D1F-88AB3366A670}"/>
              </a:ext>
            </a:extLst>
          </p:cNvPr>
          <p:cNvCxnSpPr>
            <a:cxnSpLocks/>
            <a:stCxn id="67" idx="2"/>
            <a:endCxn id="64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5">
            <a:extLst>
              <a:ext uri="{FF2B5EF4-FFF2-40B4-BE49-F238E27FC236}">
                <a16:creationId xmlns:a16="http://schemas.microsoft.com/office/drawing/2014/main" id="{6DCBBBD3-2C9E-79BA-11BA-186D12A69722}"/>
              </a:ext>
            </a:extLst>
          </p:cNvPr>
          <p:cNvCxnSpPr>
            <a:cxnSpLocks/>
            <a:stCxn id="67" idx="2"/>
            <a:endCxn id="65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gg">
            <a:extLst>
              <a:ext uri="{FF2B5EF4-FFF2-40B4-BE49-F238E27FC236}">
                <a16:creationId xmlns:a16="http://schemas.microsoft.com/office/drawing/2014/main" id="{9FD1698B-8BAF-4351-ED3B-0781BEA72096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4" name="!!e3">
            <a:extLst>
              <a:ext uri="{FF2B5EF4-FFF2-40B4-BE49-F238E27FC236}">
                <a16:creationId xmlns:a16="http://schemas.microsoft.com/office/drawing/2014/main" id="{440EC6C6-B8F9-DF30-C8A4-78AB56719C95}"/>
              </a:ext>
            </a:extLst>
          </p:cNvPr>
          <p:cNvCxnSpPr>
            <a:cxnSpLocks/>
            <a:stCxn id="63" idx="3"/>
            <a:endCxn id="64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180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|M|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!!box1">
            <a:extLst>
              <a:ext uri="{FF2B5EF4-FFF2-40B4-BE49-F238E27FC236}">
                <a16:creationId xmlns:a16="http://schemas.microsoft.com/office/drawing/2014/main" id="{82347D87-7B93-1B1F-114B-220C123B628A}"/>
              </a:ext>
            </a:extLst>
          </p:cNvPr>
          <p:cNvSpPr/>
          <p:nvPr/>
        </p:nvSpPr>
        <p:spPr>
          <a:xfrm>
            <a:off x="13879001" y="3068012"/>
            <a:ext cx="9864919" cy="1025196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M be the maximum matching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Can you convert these matched edges into a valid flow in H?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62" name="!!source">
            <a:extLst>
              <a:ext uri="{FF2B5EF4-FFF2-40B4-BE49-F238E27FC236}">
                <a16:creationId xmlns:a16="http://schemas.microsoft.com/office/drawing/2014/main" id="{2403AECA-C44A-4717-0786-012A8A3D3866}"/>
              </a:ext>
            </a:extLst>
          </p:cNvPr>
          <p:cNvSpPr/>
          <p:nvPr/>
        </p:nvSpPr>
        <p:spPr>
          <a:xfrm>
            <a:off x="2992383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63" name="!!p1">
            <a:extLst>
              <a:ext uri="{FF2B5EF4-FFF2-40B4-BE49-F238E27FC236}">
                <a16:creationId xmlns:a16="http://schemas.microsoft.com/office/drawing/2014/main" id="{68B2C3D8-2B9E-B6DF-9C6E-2D037B8489CC}"/>
              </a:ext>
            </a:extLst>
          </p:cNvPr>
          <p:cNvSpPr/>
          <p:nvPr/>
        </p:nvSpPr>
        <p:spPr>
          <a:xfrm>
            <a:off x="6592124" y="619208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4" name="!!source">
            <a:extLst>
              <a:ext uri="{FF2B5EF4-FFF2-40B4-BE49-F238E27FC236}">
                <a16:creationId xmlns:a16="http://schemas.microsoft.com/office/drawing/2014/main" id="{9A9FB833-AE92-B277-C79F-D1AF0FE4BB01}"/>
              </a:ext>
            </a:extLst>
          </p:cNvPr>
          <p:cNvSpPr/>
          <p:nvPr/>
        </p:nvSpPr>
        <p:spPr>
          <a:xfrm>
            <a:off x="2992383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5" name="!!source">
            <a:extLst>
              <a:ext uri="{FF2B5EF4-FFF2-40B4-BE49-F238E27FC236}">
                <a16:creationId xmlns:a16="http://schemas.microsoft.com/office/drawing/2014/main" id="{69D8C560-BDF9-5CBF-B9CD-EF4AE38990C3}"/>
              </a:ext>
            </a:extLst>
          </p:cNvPr>
          <p:cNvSpPr/>
          <p:nvPr/>
        </p:nvSpPr>
        <p:spPr>
          <a:xfrm>
            <a:off x="2992383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6" name="!!p1">
            <a:extLst>
              <a:ext uri="{FF2B5EF4-FFF2-40B4-BE49-F238E27FC236}">
                <a16:creationId xmlns:a16="http://schemas.microsoft.com/office/drawing/2014/main" id="{101ADCF2-3E53-010D-26BF-FF34B71A6409}"/>
              </a:ext>
            </a:extLst>
          </p:cNvPr>
          <p:cNvSpPr/>
          <p:nvPr/>
        </p:nvSpPr>
        <p:spPr>
          <a:xfrm>
            <a:off x="6693709" y="3299975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67" name="!!p1">
            <a:extLst>
              <a:ext uri="{FF2B5EF4-FFF2-40B4-BE49-F238E27FC236}">
                <a16:creationId xmlns:a16="http://schemas.microsoft.com/office/drawing/2014/main" id="{B4788F95-9D29-5C49-344C-08EB765219F8}"/>
              </a:ext>
            </a:extLst>
          </p:cNvPr>
          <p:cNvSpPr/>
          <p:nvPr/>
        </p:nvSpPr>
        <p:spPr>
          <a:xfrm>
            <a:off x="6693709" y="5980743"/>
            <a:ext cx="1031835" cy="8285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68" name="!!e1">
            <a:extLst>
              <a:ext uri="{FF2B5EF4-FFF2-40B4-BE49-F238E27FC236}">
                <a16:creationId xmlns:a16="http://schemas.microsoft.com/office/drawing/2014/main" id="{9870165C-61E9-3E27-4124-A4084A88BBDE}"/>
              </a:ext>
            </a:extLst>
          </p:cNvPr>
          <p:cNvCxnSpPr>
            <a:cxnSpLocks/>
            <a:stCxn id="63" idx="2"/>
            <a:endCxn id="62" idx="6"/>
          </p:cNvCxnSpPr>
          <p:nvPr/>
        </p:nvCxnSpPr>
        <p:spPr>
          <a:xfrm flipH="1">
            <a:off x="4024218" y="1033484"/>
            <a:ext cx="2567906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!!e2">
            <a:extLst>
              <a:ext uri="{FF2B5EF4-FFF2-40B4-BE49-F238E27FC236}">
                <a16:creationId xmlns:a16="http://schemas.microsoft.com/office/drawing/2014/main" id="{9C7DAEF6-5DE2-F9E7-2D3E-67B212D66A78}"/>
              </a:ext>
            </a:extLst>
          </p:cNvPr>
          <p:cNvCxnSpPr>
            <a:cxnSpLocks/>
            <a:endCxn id="62" idx="5"/>
          </p:cNvCxnSpPr>
          <p:nvPr/>
        </p:nvCxnSpPr>
        <p:spPr>
          <a:xfrm flipH="1" flipV="1">
            <a:off x="3873109" y="1326422"/>
            <a:ext cx="2820601" cy="238783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e3">
            <a:extLst>
              <a:ext uri="{FF2B5EF4-FFF2-40B4-BE49-F238E27FC236}">
                <a16:creationId xmlns:a16="http://schemas.microsoft.com/office/drawing/2014/main" id="{8861B36E-9003-9966-7BA1-7F019865B41B}"/>
              </a:ext>
            </a:extLst>
          </p:cNvPr>
          <p:cNvCxnSpPr>
            <a:cxnSpLocks/>
            <a:stCxn id="66" idx="2"/>
            <a:endCxn id="64" idx="6"/>
          </p:cNvCxnSpPr>
          <p:nvPr/>
        </p:nvCxnSpPr>
        <p:spPr>
          <a:xfrm flipH="1">
            <a:off x="4024217" y="3714252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!!e4">
            <a:extLst>
              <a:ext uri="{FF2B5EF4-FFF2-40B4-BE49-F238E27FC236}">
                <a16:creationId xmlns:a16="http://schemas.microsoft.com/office/drawing/2014/main" id="{638042C0-DA18-1C39-0D1F-88AB3366A670}"/>
              </a:ext>
            </a:extLst>
          </p:cNvPr>
          <p:cNvCxnSpPr>
            <a:cxnSpLocks/>
            <a:stCxn id="67" idx="2"/>
            <a:endCxn id="64" idx="6"/>
          </p:cNvCxnSpPr>
          <p:nvPr/>
        </p:nvCxnSpPr>
        <p:spPr>
          <a:xfrm flipH="1" flipV="1">
            <a:off x="4024217" y="3714252"/>
            <a:ext cx="2669492" cy="268076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!!e5">
            <a:extLst>
              <a:ext uri="{FF2B5EF4-FFF2-40B4-BE49-F238E27FC236}">
                <a16:creationId xmlns:a16="http://schemas.microsoft.com/office/drawing/2014/main" id="{6DCBBBD3-2C9E-79BA-11BA-186D12A69722}"/>
              </a:ext>
            </a:extLst>
          </p:cNvPr>
          <p:cNvCxnSpPr>
            <a:cxnSpLocks/>
            <a:stCxn id="67" idx="2"/>
            <a:endCxn id="65" idx="6"/>
          </p:cNvCxnSpPr>
          <p:nvPr/>
        </p:nvCxnSpPr>
        <p:spPr>
          <a:xfrm flipH="1">
            <a:off x="4024217" y="6395019"/>
            <a:ext cx="2669492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3" name="!!gg">
            <a:extLst>
              <a:ext uri="{FF2B5EF4-FFF2-40B4-BE49-F238E27FC236}">
                <a16:creationId xmlns:a16="http://schemas.microsoft.com/office/drawing/2014/main" id="{9FD1698B-8BAF-4351-ED3B-0781BEA72096}"/>
              </a:ext>
            </a:extLst>
          </p:cNvPr>
          <p:cNvSpPr/>
          <p:nvPr/>
        </p:nvSpPr>
        <p:spPr>
          <a:xfrm>
            <a:off x="1035060" y="3308253"/>
            <a:ext cx="1047855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  <a:endParaRPr lang="en-US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4" name="!!e3">
            <a:extLst>
              <a:ext uri="{FF2B5EF4-FFF2-40B4-BE49-F238E27FC236}">
                <a16:creationId xmlns:a16="http://schemas.microsoft.com/office/drawing/2014/main" id="{440EC6C6-B8F9-DF30-C8A4-78AB56719C95}"/>
              </a:ext>
            </a:extLst>
          </p:cNvPr>
          <p:cNvCxnSpPr>
            <a:cxnSpLocks/>
            <a:stCxn id="63" idx="3"/>
            <a:endCxn id="64" idx="7"/>
          </p:cNvCxnSpPr>
          <p:nvPr/>
        </p:nvCxnSpPr>
        <p:spPr>
          <a:xfrm flipH="1">
            <a:off x="3873109" y="1326421"/>
            <a:ext cx="2870124" cy="209489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7887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|M|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96026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!!box1">
                <a:extLst>
                  <a:ext uri="{FF2B5EF4-FFF2-40B4-BE49-F238E27FC236}">
                    <a16:creationId xmlns:a16="http://schemas.microsoft.com/office/drawing/2014/main" id="{82347D87-7B93-1B1F-114B-220C123B628A}"/>
                  </a:ext>
                </a:extLst>
              </p:cNvPr>
              <p:cNvSpPr/>
              <p:nvPr/>
            </p:nvSpPr>
            <p:spPr>
              <a:xfrm>
                <a:off x="13879001" y="3068012"/>
                <a:ext cx="9864919" cy="1025196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M be the maximum matching in G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Can you convert these matched edges into a valid flow in H?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HW: Show that this is a valid flow.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This implies that there is a flow of size |M| in H too.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|M|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 as |L| is a maximum flow in H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8" name="!!box1">
                <a:extLst>
                  <a:ext uri="{FF2B5EF4-FFF2-40B4-BE49-F238E27FC236}">
                    <a16:creationId xmlns:a16="http://schemas.microsoft.com/office/drawing/2014/main" id="{82347D87-7B93-1B1F-114B-220C123B6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9001" y="3068012"/>
                <a:ext cx="9864919" cy="10251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!!e11">
            <a:extLst>
              <a:ext uri="{FF2B5EF4-FFF2-40B4-BE49-F238E27FC236}">
                <a16:creationId xmlns:a16="http://schemas.microsoft.com/office/drawing/2014/main" id="{41473C2F-AB6C-00DB-5067-0F3D30CC5E6E}"/>
              </a:ext>
            </a:extLst>
          </p:cNvPr>
          <p:cNvCxnSpPr>
            <a:cxnSpLocks/>
            <a:stCxn id="20" idx="2"/>
            <a:endCxn id="26" idx="6"/>
          </p:cNvCxnSpPr>
          <p:nvPr/>
        </p:nvCxnSpPr>
        <p:spPr>
          <a:xfrm flipH="1">
            <a:off x="1931500" y="4147655"/>
            <a:ext cx="2032292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B5FBA6-7580-E7FC-111E-C70A0BCEDCED}"/>
              </a:ext>
            </a:extLst>
          </p:cNvPr>
          <p:cNvSpPr/>
          <p:nvPr/>
        </p:nvSpPr>
        <p:spPr>
          <a:xfrm>
            <a:off x="2439021" y="388659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8DB442-58E1-676E-4A5E-CF3F7435F6C6}"/>
              </a:ext>
            </a:extLst>
          </p:cNvPr>
          <p:cNvSpPr/>
          <p:nvPr/>
        </p:nvSpPr>
        <p:spPr>
          <a:xfrm>
            <a:off x="4675667" y="190399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5" name="!!e1">
            <a:extLst>
              <a:ext uri="{FF2B5EF4-FFF2-40B4-BE49-F238E27FC236}">
                <a16:creationId xmlns:a16="http://schemas.microsoft.com/office/drawing/2014/main" id="{45AC1A81-0629-00CE-376A-A1D8E0F6E3A8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>
            <a:off x="4873854" y="1288542"/>
            <a:ext cx="2264853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3E20FF-FABD-8992-9659-BDBC5DC1997F}"/>
              </a:ext>
            </a:extLst>
          </p:cNvPr>
          <p:cNvSpPr/>
          <p:nvPr/>
        </p:nvSpPr>
        <p:spPr>
          <a:xfrm>
            <a:off x="5505986" y="102004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AD1561-583C-2BCB-FFB8-75C71B97FC12}"/>
              </a:ext>
            </a:extLst>
          </p:cNvPr>
          <p:cNvSpPr/>
          <p:nvPr/>
        </p:nvSpPr>
        <p:spPr>
          <a:xfrm>
            <a:off x="8478229" y="2316725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8" name="!!e11">
            <a:extLst>
              <a:ext uri="{FF2B5EF4-FFF2-40B4-BE49-F238E27FC236}">
                <a16:creationId xmlns:a16="http://schemas.microsoft.com/office/drawing/2014/main" id="{F3D6D149-8E16-9E57-2CAC-02A916238EC6}"/>
              </a:ext>
            </a:extLst>
          </p:cNvPr>
          <p:cNvCxnSpPr>
            <a:cxnSpLocks/>
            <a:stCxn id="22" idx="6"/>
            <a:endCxn id="27" idx="2"/>
          </p:cNvCxnSpPr>
          <p:nvPr/>
        </p:nvCxnSpPr>
        <p:spPr>
          <a:xfrm>
            <a:off x="8138366" y="4147655"/>
            <a:ext cx="2115647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E01086-8577-47A7-EE8E-921E5A73A241}"/>
              </a:ext>
            </a:extLst>
          </p:cNvPr>
          <p:cNvSpPr/>
          <p:nvPr/>
        </p:nvSpPr>
        <p:spPr>
          <a:xfrm>
            <a:off x="8640330" y="3916514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D434F8-EC78-26CE-7F5A-A3AA44C53BCF}"/>
              </a:ext>
            </a:extLst>
          </p:cNvPr>
          <p:cNvSpPr/>
          <p:nvPr/>
        </p:nvSpPr>
        <p:spPr>
          <a:xfrm>
            <a:off x="8788520" y="5245496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1" name="!!e5">
            <a:extLst>
              <a:ext uri="{FF2B5EF4-FFF2-40B4-BE49-F238E27FC236}">
                <a16:creationId xmlns:a16="http://schemas.microsoft.com/office/drawing/2014/main" id="{E4CDC256-5051-40E9-F061-F58D135C2BFF}"/>
              </a:ext>
            </a:extLst>
          </p:cNvPr>
          <p:cNvCxnSpPr>
            <a:cxnSpLocks/>
            <a:stCxn id="23" idx="2"/>
            <a:endCxn id="21" idx="6"/>
          </p:cNvCxnSpPr>
          <p:nvPr/>
        </p:nvCxnSpPr>
        <p:spPr>
          <a:xfrm flipH="1">
            <a:off x="4873854" y="7006768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8F17FB-70C3-AF5B-7FA4-E6CBAAC59883}"/>
              </a:ext>
            </a:extLst>
          </p:cNvPr>
          <p:cNvSpPr/>
          <p:nvPr/>
        </p:nvSpPr>
        <p:spPr>
          <a:xfrm>
            <a:off x="5614069" y="675047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38DC062-05D2-EF07-43A4-73D7386CF6F7}"/>
              </a:ext>
            </a:extLst>
          </p:cNvPr>
          <p:cNvSpPr/>
          <p:nvPr/>
        </p:nvSpPr>
        <p:spPr>
          <a:xfrm>
            <a:off x="5318118" y="5257370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14" name="!!e3">
            <a:extLst>
              <a:ext uri="{FF2B5EF4-FFF2-40B4-BE49-F238E27FC236}">
                <a16:creationId xmlns:a16="http://schemas.microsoft.com/office/drawing/2014/main" id="{79C42D79-4080-96AF-2E40-5AEB7C2AF41E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>
            <a:off x="4873854" y="4147655"/>
            <a:ext cx="235445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901FB9-BEAB-56C6-EAE6-8F354C446EAF}"/>
              </a:ext>
            </a:extLst>
          </p:cNvPr>
          <p:cNvSpPr/>
          <p:nvPr/>
        </p:nvSpPr>
        <p:spPr>
          <a:xfrm>
            <a:off x="5596047" y="3909023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B6C89F-8293-7921-82C1-10EF4FBA5418}"/>
              </a:ext>
            </a:extLst>
          </p:cNvPr>
          <p:cNvSpPr/>
          <p:nvPr/>
        </p:nvSpPr>
        <p:spPr>
          <a:xfrm>
            <a:off x="2192847" y="5319058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EBE3AF2-0744-9E63-803A-801046CBBB0F}"/>
              </a:ext>
            </a:extLst>
          </p:cNvPr>
          <p:cNvSpPr/>
          <p:nvPr/>
        </p:nvSpPr>
        <p:spPr>
          <a:xfrm>
            <a:off x="2147418" y="2485802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source">
            <a:extLst>
              <a:ext uri="{FF2B5EF4-FFF2-40B4-BE49-F238E27FC236}">
                <a16:creationId xmlns:a16="http://schemas.microsoft.com/office/drawing/2014/main" id="{B36ADC73-EB00-3C4D-BCF2-A63564EC928D}"/>
              </a:ext>
            </a:extLst>
          </p:cNvPr>
          <p:cNvSpPr/>
          <p:nvPr/>
        </p:nvSpPr>
        <p:spPr>
          <a:xfrm>
            <a:off x="3963792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19" name="!!p1">
            <a:extLst>
              <a:ext uri="{FF2B5EF4-FFF2-40B4-BE49-F238E27FC236}">
                <a16:creationId xmlns:a16="http://schemas.microsoft.com/office/drawing/2014/main" id="{DD6834E3-E1D9-565D-1C7F-9C4ABADCB6FE}"/>
              </a:ext>
            </a:extLst>
          </p:cNvPr>
          <p:cNvSpPr/>
          <p:nvPr/>
        </p:nvSpPr>
        <p:spPr>
          <a:xfrm>
            <a:off x="7138707" y="846705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20" name="!!source">
            <a:extLst>
              <a:ext uri="{FF2B5EF4-FFF2-40B4-BE49-F238E27FC236}">
                <a16:creationId xmlns:a16="http://schemas.microsoft.com/office/drawing/2014/main" id="{7F145311-F390-5A19-5C28-AA4B7BB486F6}"/>
              </a:ext>
            </a:extLst>
          </p:cNvPr>
          <p:cNvSpPr/>
          <p:nvPr/>
        </p:nvSpPr>
        <p:spPr>
          <a:xfrm>
            <a:off x="396379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21" name="!!source">
            <a:extLst>
              <a:ext uri="{FF2B5EF4-FFF2-40B4-BE49-F238E27FC236}">
                <a16:creationId xmlns:a16="http://schemas.microsoft.com/office/drawing/2014/main" id="{B9C45D0F-8055-8340-E2CC-D5062F444B30}"/>
              </a:ext>
            </a:extLst>
          </p:cNvPr>
          <p:cNvSpPr/>
          <p:nvPr/>
        </p:nvSpPr>
        <p:spPr>
          <a:xfrm>
            <a:off x="3963792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22" name="!!p1">
            <a:extLst>
              <a:ext uri="{FF2B5EF4-FFF2-40B4-BE49-F238E27FC236}">
                <a16:creationId xmlns:a16="http://schemas.microsoft.com/office/drawing/2014/main" id="{4C9777DC-CB3F-023D-E1BB-ECBC244C3DD6}"/>
              </a:ext>
            </a:extLst>
          </p:cNvPr>
          <p:cNvSpPr/>
          <p:nvPr/>
        </p:nvSpPr>
        <p:spPr>
          <a:xfrm>
            <a:off x="7228304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23" name="!!p1">
            <a:extLst>
              <a:ext uri="{FF2B5EF4-FFF2-40B4-BE49-F238E27FC236}">
                <a16:creationId xmlns:a16="http://schemas.microsoft.com/office/drawing/2014/main" id="{89D07F37-B806-4C71-B39B-193E3D4D7E04}"/>
              </a:ext>
            </a:extLst>
          </p:cNvPr>
          <p:cNvSpPr/>
          <p:nvPr/>
        </p:nvSpPr>
        <p:spPr>
          <a:xfrm>
            <a:off x="7228304" y="6564931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24" name="!!e2">
            <a:extLst>
              <a:ext uri="{FF2B5EF4-FFF2-40B4-BE49-F238E27FC236}">
                <a16:creationId xmlns:a16="http://schemas.microsoft.com/office/drawing/2014/main" id="{4366E8F4-F1C6-7854-1A29-476D5C35DA44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4740578" y="1600968"/>
            <a:ext cx="2487725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4">
            <a:extLst>
              <a:ext uri="{FF2B5EF4-FFF2-40B4-BE49-F238E27FC236}">
                <a16:creationId xmlns:a16="http://schemas.microsoft.com/office/drawing/2014/main" id="{7D6C27C7-817D-A50C-598F-63D37B5B065D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 flipV="1">
            <a:off x="4873854" y="4147655"/>
            <a:ext cx="2354450" cy="285911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ource">
            <a:extLst>
              <a:ext uri="{FF2B5EF4-FFF2-40B4-BE49-F238E27FC236}">
                <a16:creationId xmlns:a16="http://schemas.microsoft.com/office/drawing/2014/main" id="{783BC784-B0EE-36A5-2B7E-399780C8B923}"/>
              </a:ext>
            </a:extLst>
          </p:cNvPr>
          <p:cNvSpPr/>
          <p:nvPr/>
        </p:nvSpPr>
        <p:spPr>
          <a:xfrm>
            <a:off x="1021438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27" name="!!source">
            <a:extLst>
              <a:ext uri="{FF2B5EF4-FFF2-40B4-BE49-F238E27FC236}">
                <a16:creationId xmlns:a16="http://schemas.microsoft.com/office/drawing/2014/main" id="{093D0D1F-CD25-DBB6-A792-372C4BB5458C}"/>
              </a:ext>
            </a:extLst>
          </p:cNvPr>
          <p:cNvSpPr/>
          <p:nvPr/>
        </p:nvSpPr>
        <p:spPr>
          <a:xfrm>
            <a:off x="10254012" y="3705818"/>
            <a:ext cx="910062" cy="8836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8" name="!!e11">
            <a:extLst>
              <a:ext uri="{FF2B5EF4-FFF2-40B4-BE49-F238E27FC236}">
                <a16:creationId xmlns:a16="http://schemas.microsoft.com/office/drawing/2014/main" id="{1E09A61B-74FF-8024-0EB5-5A177589A790}"/>
              </a:ext>
            </a:extLst>
          </p:cNvPr>
          <p:cNvCxnSpPr>
            <a:cxnSpLocks/>
            <a:stCxn id="18" idx="3"/>
            <a:endCxn id="26" idx="7"/>
          </p:cNvCxnSpPr>
          <p:nvPr/>
        </p:nvCxnSpPr>
        <p:spPr>
          <a:xfrm flipH="1">
            <a:off x="1798224" y="1600968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11">
            <a:extLst>
              <a:ext uri="{FF2B5EF4-FFF2-40B4-BE49-F238E27FC236}">
                <a16:creationId xmlns:a16="http://schemas.microsoft.com/office/drawing/2014/main" id="{79CD4433-8851-ED2B-9257-8AC5483DC2D3}"/>
              </a:ext>
            </a:extLst>
          </p:cNvPr>
          <p:cNvCxnSpPr>
            <a:cxnSpLocks/>
            <a:stCxn id="21" idx="1"/>
            <a:endCxn id="26" idx="5"/>
          </p:cNvCxnSpPr>
          <p:nvPr/>
        </p:nvCxnSpPr>
        <p:spPr>
          <a:xfrm flipH="1" flipV="1">
            <a:off x="1798224" y="4460081"/>
            <a:ext cx="229884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11">
            <a:extLst>
              <a:ext uri="{FF2B5EF4-FFF2-40B4-BE49-F238E27FC236}">
                <a16:creationId xmlns:a16="http://schemas.microsoft.com/office/drawing/2014/main" id="{79B46E2D-EB05-7127-B1A2-539B1CB2D9C0}"/>
              </a:ext>
            </a:extLst>
          </p:cNvPr>
          <p:cNvCxnSpPr>
            <a:cxnSpLocks/>
            <a:stCxn id="19" idx="6"/>
            <a:endCxn id="27" idx="1"/>
          </p:cNvCxnSpPr>
          <p:nvPr/>
        </p:nvCxnSpPr>
        <p:spPr>
          <a:xfrm>
            <a:off x="8048769" y="1288542"/>
            <a:ext cx="2338519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585C2154-86B1-4166-61DF-B049668C4173}"/>
              </a:ext>
            </a:extLst>
          </p:cNvPr>
          <p:cNvCxnSpPr>
            <a:cxnSpLocks/>
            <a:stCxn id="23" idx="6"/>
            <a:endCxn id="27" idx="3"/>
          </p:cNvCxnSpPr>
          <p:nvPr/>
        </p:nvCxnSpPr>
        <p:spPr>
          <a:xfrm flipV="1">
            <a:off x="8138366" y="4460081"/>
            <a:ext cx="2248922" cy="254668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gg">
            <a:extLst>
              <a:ext uri="{FF2B5EF4-FFF2-40B4-BE49-F238E27FC236}">
                <a16:creationId xmlns:a16="http://schemas.microsoft.com/office/drawing/2014/main" id="{8AB23047-92B8-DE3B-95DF-D58FC8A3DF39}"/>
              </a:ext>
            </a:extLst>
          </p:cNvPr>
          <p:cNvSpPr/>
          <p:nvPr/>
        </p:nvSpPr>
        <p:spPr>
          <a:xfrm>
            <a:off x="11668871" y="3682278"/>
            <a:ext cx="1106054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!!w1">
            <a:extLst>
              <a:ext uri="{FF2B5EF4-FFF2-40B4-BE49-F238E27FC236}">
                <a16:creationId xmlns:a16="http://schemas.microsoft.com/office/drawing/2014/main" id="{675F8B95-05BE-A831-09AE-BBBA8101EE04}"/>
              </a:ext>
            </a:extLst>
          </p:cNvPr>
          <p:cNvSpPr/>
          <p:nvPr/>
        </p:nvSpPr>
        <p:spPr>
          <a:xfrm rot="38468">
            <a:off x="2577321" y="249006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!!w1">
            <a:extLst>
              <a:ext uri="{FF2B5EF4-FFF2-40B4-BE49-F238E27FC236}">
                <a16:creationId xmlns:a16="http://schemas.microsoft.com/office/drawing/2014/main" id="{21B667EF-0C8E-F563-F4A8-A965BE269943}"/>
              </a:ext>
            </a:extLst>
          </p:cNvPr>
          <p:cNvSpPr/>
          <p:nvPr/>
        </p:nvSpPr>
        <p:spPr>
          <a:xfrm rot="38468">
            <a:off x="5119552" y="190642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!!w1">
            <a:extLst>
              <a:ext uri="{FF2B5EF4-FFF2-40B4-BE49-F238E27FC236}">
                <a16:creationId xmlns:a16="http://schemas.microsoft.com/office/drawing/2014/main" id="{2D394EC4-587B-6702-B7FF-FAFE4C5C4614}"/>
              </a:ext>
            </a:extLst>
          </p:cNvPr>
          <p:cNvSpPr/>
          <p:nvPr/>
        </p:nvSpPr>
        <p:spPr>
          <a:xfrm rot="38468">
            <a:off x="2873272" y="3886590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w1">
            <a:extLst>
              <a:ext uri="{FF2B5EF4-FFF2-40B4-BE49-F238E27FC236}">
                <a16:creationId xmlns:a16="http://schemas.microsoft.com/office/drawing/2014/main" id="{3F0100FA-E6DE-597B-6D08-022A78AEA91F}"/>
              </a:ext>
            </a:extLst>
          </p:cNvPr>
          <p:cNvSpPr/>
          <p:nvPr/>
        </p:nvSpPr>
        <p:spPr>
          <a:xfrm rot="38468">
            <a:off x="2614841" y="5316147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!!w1">
            <a:extLst>
              <a:ext uri="{FF2B5EF4-FFF2-40B4-BE49-F238E27FC236}">
                <a16:creationId xmlns:a16="http://schemas.microsoft.com/office/drawing/2014/main" id="{60CC6237-CBA9-CF3A-C04A-70E700328C7B}"/>
              </a:ext>
            </a:extLst>
          </p:cNvPr>
          <p:cNvSpPr/>
          <p:nvPr/>
        </p:nvSpPr>
        <p:spPr>
          <a:xfrm rot="38468">
            <a:off x="6008589" y="390778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!!w1">
            <a:extLst>
              <a:ext uri="{FF2B5EF4-FFF2-40B4-BE49-F238E27FC236}">
                <a16:creationId xmlns:a16="http://schemas.microsoft.com/office/drawing/2014/main" id="{EC4E6248-B847-28DD-8581-1A9FC2899CE3}"/>
              </a:ext>
            </a:extLst>
          </p:cNvPr>
          <p:cNvSpPr/>
          <p:nvPr/>
        </p:nvSpPr>
        <p:spPr>
          <a:xfrm rot="38468">
            <a:off x="5986750" y="102004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w1">
            <a:extLst>
              <a:ext uri="{FF2B5EF4-FFF2-40B4-BE49-F238E27FC236}">
                <a16:creationId xmlns:a16="http://schemas.microsoft.com/office/drawing/2014/main" id="{F955D67E-3568-A326-F01E-B0FC6382B0D6}"/>
              </a:ext>
            </a:extLst>
          </p:cNvPr>
          <p:cNvSpPr/>
          <p:nvPr/>
        </p:nvSpPr>
        <p:spPr>
          <a:xfrm rot="38468">
            <a:off x="8902547" y="230217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w1">
            <a:extLst>
              <a:ext uri="{FF2B5EF4-FFF2-40B4-BE49-F238E27FC236}">
                <a16:creationId xmlns:a16="http://schemas.microsoft.com/office/drawing/2014/main" id="{82F67E3D-6BFB-C8A0-961D-DDDEBD0BF10F}"/>
              </a:ext>
            </a:extLst>
          </p:cNvPr>
          <p:cNvSpPr/>
          <p:nvPr/>
        </p:nvSpPr>
        <p:spPr>
          <a:xfrm rot="38468">
            <a:off x="9050737" y="390778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!!w1">
            <a:extLst>
              <a:ext uri="{FF2B5EF4-FFF2-40B4-BE49-F238E27FC236}">
                <a16:creationId xmlns:a16="http://schemas.microsoft.com/office/drawing/2014/main" id="{25B753BC-FE71-43BF-F945-6F075B58ABDF}"/>
              </a:ext>
            </a:extLst>
          </p:cNvPr>
          <p:cNvSpPr/>
          <p:nvPr/>
        </p:nvSpPr>
        <p:spPr>
          <a:xfrm rot="38468">
            <a:off x="5712640" y="5245832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w1">
            <a:extLst>
              <a:ext uri="{FF2B5EF4-FFF2-40B4-BE49-F238E27FC236}">
                <a16:creationId xmlns:a16="http://schemas.microsoft.com/office/drawing/2014/main" id="{1CD9C92E-D8D7-D20E-C776-9DC52FE88EFF}"/>
              </a:ext>
            </a:extLst>
          </p:cNvPr>
          <p:cNvSpPr/>
          <p:nvPr/>
        </p:nvSpPr>
        <p:spPr>
          <a:xfrm rot="38468">
            <a:off x="6024601" y="6745703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!!w1">
            <a:extLst>
              <a:ext uri="{FF2B5EF4-FFF2-40B4-BE49-F238E27FC236}">
                <a16:creationId xmlns:a16="http://schemas.microsoft.com/office/drawing/2014/main" id="{416436B1-4602-7EB9-D2DD-96841E0A4593}"/>
              </a:ext>
            </a:extLst>
          </p:cNvPr>
          <p:cNvSpPr/>
          <p:nvPr/>
        </p:nvSpPr>
        <p:spPr>
          <a:xfrm rot="38468">
            <a:off x="9225636" y="5242586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4" name="!!e3">
            <a:extLst>
              <a:ext uri="{FF2B5EF4-FFF2-40B4-BE49-F238E27FC236}">
                <a16:creationId xmlns:a16="http://schemas.microsoft.com/office/drawing/2014/main" id="{9F4E7E42-031C-289F-8145-EA73E1F377B1}"/>
              </a:ext>
            </a:extLst>
          </p:cNvPr>
          <p:cNvCxnSpPr>
            <a:cxnSpLocks/>
            <a:stCxn id="19" idx="3"/>
            <a:endCxn id="20" idx="7"/>
          </p:cNvCxnSpPr>
          <p:nvPr/>
        </p:nvCxnSpPr>
        <p:spPr>
          <a:xfrm flipH="1">
            <a:off x="4740579" y="1600968"/>
            <a:ext cx="2531403" cy="2234261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684B929-C787-B478-292B-2B9B5E831F03}"/>
              </a:ext>
            </a:extLst>
          </p:cNvPr>
          <p:cNvSpPr/>
          <p:nvPr/>
        </p:nvSpPr>
        <p:spPr>
          <a:xfrm>
            <a:off x="6237913" y="2108167"/>
            <a:ext cx="555858" cy="52212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CA1C1AD6-1464-2C1C-70BF-26CDCDD58B42}"/>
              </a:ext>
            </a:extLst>
          </p:cNvPr>
          <p:cNvSpPr/>
          <p:nvPr/>
        </p:nvSpPr>
        <p:spPr>
          <a:xfrm rot="38468">
            <a:off x="6681798" y="2110594"/>
            <a:ext cx="587282" cy="5221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50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543243F-9CD9-6B1E-DBE3-EB9945B284ED}"/>
              </a:ext>
            </a:extLst>
          </p:cNvPr>
          <p:cNvSpPr/>
          <p:nvPr/>
        </p:nvSpPr>
        <p:spPr>
          <a:xfrm>
            <a:off x="640080" y="4425828"/>
            <a:ext cx="23103840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generic method that we will use in the rest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/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|L|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|M|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291E1383-EAAB-2385-8C53-1AFD1C7CE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B0F9DF7-E85F-77DF-8894-3B19F78F769D}"/>
                  </a:ext>
                </a:extLst>
              </p:cNvPr>
              <p:cNvSpPr/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|M|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|L|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B0F9DF7-E85F-77DF-8894-3B19F78F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Down Arrow 60">
            <a:extLst>
              <a:ext uri="{FF2B5EF4-FFF2-40B4-BE49-F238E27FC236}">
                <a16:creationId xmlns:a16="http://schemas.microsoft.com/office/drawing/2014/main" id="{71487B08-46EB-B07B-A5EA-C2CA1804E20A}"/>
              </a:ext>
            </a:extLst>
          </p:cNvPr>
          <p:cNvSpPr/>
          <p:nvPr/>
        </p:nvSpPr>
        <p:spPr>
          <a:xfrm rot="19015343">
            <a:off x="6818244" y="10389925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E9A6A2B2-2ED3-065C-953E-E61249A1C4DD}"/>
              </a:ext>
            </a:extLst>
          </p:cNvPr>
          <p:cNvSpPr/>
          <p:nvPr/>
        </p:nvSpPr>
        <p:spPr>
          <a:xfrm rot="2400615">
            <a:off x="16570009" y="1026299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2A3B835-2C22-AF45-384B-4C7CE3CE2B5D}"/>
              </a:ext>
            </a:extLst>
          </p:cNvPr>
          <p:cNvSpPr/>
          <p:nvPr/>
        </p:nvSpPr>
        <p:spPr>
          <a:xfrm>
            <a:off x="6837414" y="11443252"/>
            <a:ext cx="9974911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|L|=|M|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9A80F2C-EB1F-C3F8-D954-67D7FE8E4205}"/>
              </a:ext>
            </a:extLst>
          </p:cNvPr>
          <p:cNvSpPr/>
          <p:nvPr/>
        </p:nvSpPr>
        <p:spPr>
          <a:xfrm>
            <a:off x="640080" y="181449"/>
            <a:ext cx="23103840" cy="386454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set of edges in H that are carrying the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Or |L| is the maximum flow in 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M be the maximum matching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need to show that |L| = |M| and then we are done</a:t>
            </a:r>
          </a:p>
        </p:txBody>
      </p:sp>
    </p:spTree>
    <p:extLst>
      <p:ext uri="{BB962C8B-B14F-4D97-AF65-F5344CB8AC3E}">
        <p14:creationId xmlns:p14="http://schemas.microsoft.com/office/powerpoint/2010/main" val="45544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B66A19-4233-B4E0-8C72-67C57FC40EB3}"/>
              </a:ext>
            </a:extLst>
          </p:cNvPr>
          <p:cNvSpPr/>
          <p:nvPr/>
        </p:nvSpPr>
        <p:spPr>
          <a:xfrm>
            <a:off x="10103005" y="383686"/>
            <a:ext cx="13631321" cy="26940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maximum matching in a graph is a set of edges that are not adjacent to each other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1316E1A0-B573-FA16-0A22-32B045B76CA7}"/>
              </a:ext>
            </a:extLst>
          </p:cNvPr>
          <p:cNvSpPr/>
          <p:nvPr/>
        </p:nvSpPr>
        <p:spPr>
          <a:xfrm>
            <a:off x="28646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05CDC241-175F-A4F3-5AE6-C31693F5BA22}"/>
              </a:ext>
            </a:extLst>
          </p:cNvPr>
          <p:cNvSpPr/>
          <p:nvPr/>
        </p:nvSpPr>
        <p:spPr>
          <a:xfrm>
            <a:off x="78883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92B7A148-BE27-1F8C-FA62-9F64F8F5C214}"/>
              </a:ext>
            </a:extLst>
          </p:cNvPr>
          <p:cNvSpPr/>
          <p:nvPr/>
        </p:nvSpPr>
        <p:spPr>
          <a:xfrm>
            <a:off x="286460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0A6DF61F-BDD3-32EF-5DE5-50CBEF7CD4D9}"/>
              </a:ext>
            </a:extLst>
          </p:cNvPr>
          <p:cNvSpPr/>
          <p:nvPr/>
        </p:nvSpPr>
        <p:spPr>
          <a:xfrm>
            <a:off x="286460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98E81AD3-40DB-7B18-FF17-96760A6514D1}"/>
              </a:ext>
            </a:extLst>
          </p:cNvPr>
          <p:cNvSpPr/>
          <p:nvPr/>
        </p:nvSpPr>
        <p:spPr>
          <a:xfrm>
            <a:off x="803007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1">
            <a:extLst>
              <a:ext uri="{FF2B5EF4-FFF2-40B4-BE49-F238E27FC236}">
                <a16:creationId xmlns:a16="http://schemas.microsoft.com/office/drawing/2014/main" id="{EF152F83-1980-B83B-A8C7-3AA0DD824333}"/>
              </a:ext>
            </a:extLst>
          </p:cNvPr>
          <p:cNvSpPr/>
          <p:nvPr/>
        </p:nvSpPr>
        <p:spPr>
          <a:xfrm>
            <a:off x="803007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1">
            <a:extLst>
              <a:ext uri="{FF2B5EF4-FFF2-40B4-BE49-F238E27FC236}">
                <a16:creationId xmlns:a16="http://schemas.microsoft.com/office/drawing/2014/main" id="{E00DBA65-3EBA-6A0F-84B3-5578BFC1FBD8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4304601" y="110871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B9F6D41F-ACBF-AAE8-3195-2E3E9208DF3C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093717" y="166466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851FA453-FA7F-A583-7A48-D29E65937CD1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304600" y="619643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">
            <a:extLst>
              <a:ext uri="{FF2B5EF4-FFF2-40B4-BE49-F238E27FC236}">
                <a16:creationId xmlns:a16="http://schemas.microsoft.com/office/drawing/2014/main" id="{13E3A4F0-F406-B6D5-0442-C096AA862215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 flipV="1">
            <a:off x="4304600" y="619643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">
            <a:extLst>
              <a:ext uri="{FF2B5EF4-FFF2-40B4-BE49-F238E27FC236}">
                <a16:creationId xmlns:a16="http://schemas.microsoft.com/office/drawing/2014/main" id="{BA339B0E-D356-70A3-B764-FA45B7FA2D73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4304600" y="1128416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0FEB7C36-83C5-BAEE-5F4F-C68A42107B5E}"/>
              </a:ext>
            </a:extLst>
          </p:cNvPr>
          <p:cNvSpPr/>
          <p:nvPr/>
        </p:nvSpPr>
        <p:spPr>
          <a:xfrm>
            <a:off x="10103005" y="3580178"/>
            <a:ext cx="13631321" cy="11702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Is this a matching?</a:t>
            </a:r>
            <a:endParaRPr sz="6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3750BD-6EAB-0956-2336-9812E3B04353}"/>
              </a:ext>
            </a:extLst>
          </p:cNvPr>
          <p:cNvSpPr/>
          <p:nvPr/>
        </p:nvSpPr>
        <p:spPr>
          <a:xfrm>
            <a:off x="10103005" y="5017080"/>
            <a:ext cx="13631321" cy="78623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EBCD934-757F-2724-EAA3-964CE9CA65F1}"/>
              </a:ext>
            </a:extLst>
          </p:cNvPr>
          <p:cNvSpPr/>
          <p:nvPr/>
        </p:nvSpPr>
        <p:spPr>
          <a:xfrm>
            <a:off x="10103005" y="6196439"/>
            <a:ext cx="13631321" cy="171624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size of matching is 2</a:t>
            </a:r>
          </a:p>
        </p:txBody>
      </p:sp>
    </p:spTree>
    <p:extLst>
      <p:ext uri="{BB962C8B-B14F-4D97-AF65-F5344CB8AC3E}">
        <p14:creationId xmlns:p14="http://schemas.microsoft.com/office/powerpoint/2010/main" val="235859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Maximum flow: Mobile Clients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289530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07A22A8A-7BD9-1E61-1FF1-F23FAFFD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35" y="6858000"/>
            <a:ext cx="2311952" cy="23119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E9DC45-EC5A-0366-6E67-8285BC8C43AD}"/>
              </a:ext>
            </a:extLst>
          </p:cNvPr>
          <p:cNvSpPr/>
          <p:nvPr/>
        </p:nvSpPr>
        <p:spPr>
          <a:xfrm>
            <a:off x="2203450" y="4929809"/>
            <a:ext cx="5923722" cy="5883965"/>
          </a:xfrm>
          <a:prstGeom prst="ellipse">
            <a:avLst/>
          </a:prstGeom>
          <a:solidFill>
            <a:schemeClr val="accent6">
              <a:lumMod val="75000"/>
              <a:alpha val="2902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!!m10" descr="Smart Phone with solid fill">
            <a:extLst>
              <a:ext uri="{FF2B5EF4-FFF2-40B4-BE49-F238E27FC236}">
                <a16:creationId xmlns:a16="http://schemas.microsoft.com/office/drawing/2014/main" id="{82FF5AEB-0E6A-EC2D-E242-B9D581B1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1390DB-5EB0-8AFE-E3BB-E01609F59A98}"/>
              </a:ext>
            </a:extLst>
          </p:cNvPr>
          <p:cNvCxnSpPr>
            <a:cxnSpLocks/>
            <a:endCxn id="4" idx="6"/>
          </p:cNvCxnSpPr>
          <p:nvPr/>
        </p:nvCxnSpPr>
        <p:spPr>
          <a:xfrm>
            <a:off x="5165311" y="7712765"/>
            <a:ext cx="2961861" cy="159027"/>
          </a:xfrm>
          <a:prstGeom prst="straightConnector1">
            <a:avLst/>
          </a:prstGeom>
          <a:noFill/>
          <a:ln w="101600" cap="flat">
            <a:solidFill>
              <a:schemeClr val="accent3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B644CF-E6B0-BADD-4C82-75070E638E15}"/>
              </a:ext>
            </a:extLst>
          </p:cNvPr>
          <p:cNvSpPr txBox="1"/>
          <p:nvPr/>
        </p:nvSpPr>
        <p:spPr>
          <a:xfrm>
            <a:off x="6299890" y="7258641"/>
            <a:ext cx="616226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k</a:t>
            </a:r>
          </a:p>
        </p:txBody>
      </p:sp>
      <p:pic>
        <p:nvPicPr>
          <p:cNvPr id="16" name="!!m9" descr="Smart Phone with solid fill">
            <a:extLst>
              <a:ext uri="{FF2B5EF4-FFF2-40B4-BE49-F238E27FC236}">
                <a16:creationId xmlns:a16="http://schemas.microsoft.com/office/drawing/2014/main" id="{3895E175-053B-65A1-7B2F-7BD94B932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  <p:sp>
        <p:nvSpPr>
          <p:cNvPr id="19" name="!!box1">
            <a:extLst>
              <a:ext uri="{FF2B5EF4-FFF2-40B4-BE49-F238E27FC236}">
                <a16:creationId xmlns:a16="http://schemas.microsoft.com/office/drawing/2014/main" id="{1D6DEBAD-A68B-3BBE-84F6-DF3C3BB87E4B}"/>
              </a:ext>
            </a:extLst>
          </p:cNvPr>
          <p:cNvSpPr/>
          <p:nvPr/>
        </p:nvSpPr>
        <p:spPr>
          <a:xfrm>
            <a:off x="13357483" y="510208"/>
            <a:ext cx="9974911" cy="1231127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mobile tower can serve any client that is at a distance of k from the tower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62148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07A22A8A-7BD9-1E61-1FF1-F23FAFFD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35" y="6858000"/>
            <a:ext cx="2311952" cy="23119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E9DC45-EC5A-0366-6E67-8285BC8C43AD}"/>
              </a:ext>
            </a:extLst>
          </p:cNvPr>
          <p:cNvSpPr/>
          <p:nvPr/>
        </p:nvSpPr>
        <p:spPr>
          <a:xfrm>
            <a:off x="2203450" y="4929809"/>
            <a:ext cx="5923722" cy="5883965"/>
          </a:xfrm>
          <a:prstGeom prst="ellipse">
            <a:avLst/>
          </a:prstGeom>
          <a:solidFill>
            <a:schemeClr val="accent6">
              <a:lumMod val="75000"/>
              <a:alpha val="29026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!!m10" descr="Smart Phone with solid fill">
            <a:extLst>
              <a:ext uri="{FF2B5EF4-FFF2-40B4-BE49-F238E27FC236}">
                <a16:creationId xmlns:a16="http://schemas.microsoft.com/office/drawing/2014/main" id="{82FF5AEB-0E6A-EC2D-E242-B9D581B1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1390DB-5EB0-8AFE-E3BB-E01609F59A98}"/>
              </a:ext>
            </a:extLst>
          </p:cNvPr>
          <p:cNvCxnSpPr>
            <a:cxnSpLocks/>
            <a:endCxn id="4" idx="6"/>
          </p:cNvCxnSpPr>
          <p:nvPr/>
        </p:nvCxnSpPr>
        <p:spPr>
          <a:xfrm>
            <a:off x="5165311" y="7712765"/>
            <a:ext cx="2961861" cy="159027"/>
          </a:xfrm>
          <a:prstGeom prst="straightConnector1">
            <a:avLst/>
          </a:prstGeom>
          <a:noFill/>
          <a:ln w="101600" cap="flat">
            <a:solidFill>
              <a:schemeClr val="accent3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B644CF-E6B0-BADD-4C82-75070E638E15}"/>
              </a:ext>
            </a:extLst>
          </p:cNvPr>
          <p:cNvSpPr txBox="1"/>
          <p:nvPr/>
        </p:nvSpPr>
        <p:spPr>
          <a:xfrm>
            <a:off x="6299890" y="7258641"/>
            <a:ext cx="616226" cy="1510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</a:rPr>
              <a:t>k</a:t>
            </a:r>
          </a:p>
        </p:txBody>
      </p:sp>
      <p:sp>
        <p:nvSpPr>
          <p:cNvPr id="14" name="!!box1">
            <a:extLst>
              <a:ext uri="{FF2B5EF4-FFF2-40B4-BE49-F238E27FC236}">
                <a16:creationId xmlns:a16="http://schemas.microsoft.com/office/drawing/2014/main" id="{3904F759-67E7-D605-E983-A8EF4E4FDC11}"/>
              </a:ext>
            </a:extLst>
          </p:cNvPr>
          <p:cNvSpPr/>
          <p:nvPr/>
        </p:nvSpPr>
        <p:spPr>
          <a:xfrm>
            <a:off x="13357483" y="510208"/>
            <a:ext cx="9974911" cy="1231127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mobile tower can serve any client that is at a distance of k from the tower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locations of mobile towers and clients are fixed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assume that there are n mobile clients and m towers</a:t>
            </a:r>
          </a:p>
        </p:txBody>
      </p:sp>
      <p:pic>
        <p:nvPicPr>
          <p:cNvPr id="16" name="!!m9" descr="Smart Phone with solid fill">
            <a:extLst>
              <a:ext uri="{FF2B5EF4-FFF2-40B4-BE49-F238E27FC236}">
                <a16:creationId xmlns:a16="http://schemas.microsoft.com/office/drawing/2014/main" id="{3895E175-053B-65A1-7B2F-7BD94B932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07A22A8A-7BD9-1E61-1FF1-F23FAFFD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6" y="6957391"/>
            <a:ext cx="2311952" cy="2311952"/>
          </a:xfrm>
          <a:prstGeom prst="rect">
            <a:avLst/>
          </a:prstGeom>
        </p:spPr>
      </p:pic>
      <p:pic>
        <p:nvPicPr>
          <p:cNvPr id="8" name="!!m10" descr="Smart Phone with solid fill">
            <a:extLst>
              <a:ext uri="{FF2B5EF4-FFF2-40B4-BE49-F238E27FC236}">
                <a16:creationId xmlns:a16="http://schemas.microsoft.com/office/drawing/2014/main" id="{82FF5AEB-0E6A-EC2D-E242-B9D581B1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pic>
        <p:nvPicPr>
          <p:cNvPr id="16" name="!!m9" descr="Smart Phone with solid fill">
            <a:extLst>
              <a:ext uri="{FF2B5EF4-FFF2-40B4-BE49-F238E27FC236}">
                <a16:creationId xmlns:a16="http://schemas.microsoft.com/office/drawing/2014/main" id="{3895E175-053B-65A1-7B2F-7BD94B932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  <p:pic>
        <p:nvPicPr>
          <p:cNvPr id="2" name="!!m8" descr="Smart Phone with solid fill">
            <a:extLst>
              <a:ext uri="{FF2B5EF4-FFF2-40B4-BE49-F238E27FC236}">
                <a16:creationId xmlns:a16="http://schemas.microsoft.com/office/drawing/2014/main" id="{D9B1A2EB-FD8C-AF55-C0A4-4F7D2B7BD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690" y="3100456"/>
            <a:ext cx="914400" cy="914400"/>
          </a:xfrm>
          <a:prstGeom prst="rect">
            <a:avLst/>
          </a:prstGeom>
        </p:spPr>
      </p:pic>
      <p:pic>
        <p:nvPicPr>
          <p:cNvPr id="5" name="!!m7" descr="Smart Phone with solid fill">
            <a:extLst>
              <a:ext uri="{FF2B5EF4-FFF2-40B4-BE49-F238E27FC236}">
                <a16:creationId xmlns:a16="http://schemas.microsoft.com/office/drawing/2014/main" id="{3D37A74B-2C6F-2B39-3955-D024E9EE5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6286" y="4279347"/>
            <a:ext cx="914400" cy="914400"/>
          </a:xfrm>
          <a:prstGeom prst="rect">
            <a:avLst/>
          </a:prstGeom>
        </p:spPr>
      </p:pic>
      <p:pic>
        <p:nvPicPr>
          <p:cNvPr id="6" name="!!m6" descr="Smart Phone with solid fill">
            <a:extLst>
              <a:ext uri="{FF2B5EF4-FFF2-40B4-BE49-F238E27FC236}">
                <a16:creationId xmlns:a16="http://schemas.microsoft.com/office/drawing/2014/main" id="{17D1B783-73D7-BBA2-4DB3-70633D941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1577" y="1185517"/>
            <a:ext cx="914400" cy="914400"/>
          </a:xfrm>
          <a:prstGeom prst="rect">
            <a:avLst/>
          </a:prstGeom>
        </p:spPr>
      </p:pic>
      <p:pic>
        <p:nvPicPr>
          <p:cNvPr id="7" name="!!m5" descr="Smart Phone with solid fill">
            <a:extLst>
              <a:ext uri="{FF2B5EF4-FFF2-40B4-BE49-F238E27FC236}">
                <a16:creationId xmlns:a16="http://schemas.microsoft.com/office/drawing/2014/main" id="{5F9A13DD-2713-4028-7AEE-F98C12DA1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838" y="1264477"/>
            <a:ext cx="914400" cy="914400"/>
          </a:xfrm>
          <a:prstGeom prst="rect">
            <a:avLst/>
          </a:prstGeom>
        </p:spPr>
      </p:pic>
      <p:pic>
        <p:nvPicPr>
          <p:cNvPr id="9" name="!!m4" descr="Smart Phone with solid fill">
            <a:extLst>
              <a:ext uri="{FF2B5EF4-FFF2-40B4-BE49-F238E27FC236}">
                <a16:creationId xmlns:a16="http://schemas.microsoft.com/office/drawing/2014/main" id="{4E275C1F-883D-6518-B784-083DB1ED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803" y="6858000"/>
            <a:ext cx="914400" cy="914400"/>
          </a:xfrm>
          <a:prstGeom prst="rect">
            <a:avLst/>
          </a:prstGeom>
        </p:spPr>
      </p:pic>
      <p:pic>
        <p:nvPicPr>
          <p:cNvPr id="11" name="!!m3" descr="Smart Phone with solid fill">
            <a:extLst>
              <a:ext uri="{FF2B5EF4-FFF2-40B4-BE49-F238E27FC236}">
                <a16:creationId xmlns:a16="http://schemas.microsoft.com/office/drawing/2014/main" id="{466C84EE-B149-9621-5634-750BD02F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55038" y="2643256"/>
            <a:ext cx="914400" cy="914400"/>
          </a:xfrm>
          <a:prstGeom prst="rect">
            <a:avLst/>
          </a:prstGeom>
        </p:spPr>
      </p:pic>
      <p:pic>
        <p:nvPicPr>
          <p:cNvPr id="12" name="!!m2" descr="Smart Phone with solid fill">
            <a:extLst>
              <a:ext uri="{FF2B5EF4-FFF2-40B4-BE49-F238E27FC236}">
                <a16:creationId xmlns:a16="http://schemas.microsoft.com/office/drawing/2014/main" id="{03834A66-2A2E-A038-2186-C01A62980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1072" y="7433917"/>
            <a:ext cx="914400" cy="914400"/>
          </a:xfrm>
          <a:prstGeom prst="rect">
            <a:avLst/>
          </a:prstGeom>
        </p:spPr>
      </p:pic>
      <p:pic>
        <p:nvPicPr>
          <p:cNvPr id="15" name="!!m1" descr="Smart Phone with solid fill">
            <a:extLst>
              <a:ext uri="{FF2B5EF4-FFF2-40B4-BE49-F238E27FC236}">
                <a16:creationId xmlns:a16="http://schemas.microsoft.com/office/drawing/2014/main" id="{F103CE00-E367-9BDF-8B96-FDBBB4C3E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0265" y="6957391"/>
            <a:ext cx="914400" cy="914400"/>
          </a:xfrm>
          <a:prstGeom prst="rect">
            <a:avLst/>
          </a:prstGeom>
        </p:spPr>
      </p:pic>
      <p:pic>
        <p:nvPicPr>
          <p:cNvPr id="17" name="!!t3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B205296B-41EB-E627-0F75-5FCF318DD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51" y="1980647"/>
            <a:ext cx="2311952" cy="2311952"/>
          </a:xfrm>
          <a:prstGeom prst="rect">
            <a:avLst/>
          </a:prstGeom>
        </p:spPr>
      </p:pic>
      <p:pic>
        <p:nvPicPr>
          <p:cNvPr id="18" name="!!t2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A39FBAA6-729B-6D64-267A-D6A430CAE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713" y="3583055"/>
            <a:ext cx="2311952" cy="2311952"/>
          </a:xfrm>
          <a:prstGeom prst="rect">
            <a:avLst/>
          </a:prstGeom>
        </p:spPr>
      </p:pic>
      <p:pic>
        <p:nvPicPr>
          <p:cNvPr id="19" name="!!t1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BBBA3806-332C-43BC-76AD-1D2B303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92" y="4790108"/>
            <a:ext cx="2311952" cy="2311952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2BC5780-498D-0EEA-69E9-5A37D0886D97}"/>
              </a:ext>
            </a:extLst>
          </p:cNvPr>
          <p:cNvSpPr/>
          <p:nvPr/>
        </p:nvSpPr>
        <p:spPr>
          <a:xfrm>
            <a:off x="782701" y="9187069"/>
            <a:ext cx="22616777" cy="23119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the location of mobile towers and mobile clients, return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each client is served by at least one mobile tower else return </a:t>
            </a:r>
            <a:r>
              <a:rPr lang="en-US" sz="60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21" name="Candy: A problem on leetcode">
            <a:extLst>
              <a:ext uri="{FF2B5EF4-FFF2-40B4-BE49-F238E27FC236}">
                <a16:creationId xmlns:a16="http://schemas.microsoft.com/office/drawing/2014/main" id="{AE2B1764-2BDA-1EAE-40FA-EED569D4FBC8}"/>
              </a:ext>
            </a:extLst>
          </p:cNvPr>
          <p:cNvSpPr/>
          <p:nvPr/>
        </p:nvSpPr>
        <p:spPr>
          <a:xfrm>
            <a:off x="764496" y="12019173"/>
            <a:ext cx="22634982" cy="12506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would you solve this problem?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53887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A3B546-D456-A7AB-7764-DA43CB5F2A7C}"/>
              </a:ext>
            </a:extLst>
          </p:cNvPr>
          <p:cNvSpPr/>
          <p:nvPr/>
        </p:nvSpPr>
        <p:spPr>
          <a:xfrm>
            <a:off x="643142" y="9391373"/>
            <a:ext cx="22895895" cy="364876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Easy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 each client, check if there is a tower at a distance k from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Since there are m tower, this takes O(m) time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Total time is O(</a:t>
            </a:r>
            <a:r>
              <a:rPr lang="en-US" sz="5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</p:txBody>
      </p:sp>
      <p:pic>
        <p:nvPicPr>
          <p:cNvPr id="10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7C6A1690-7468-BF6C-5B25-92666973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6" y="6957391"/>
            <a:ext cx="2311952" cy="2311952"/>
          </a:xfrm>
          <a:prstGeom prst="rect">
            <a:avLst/>
          </a:prstGeom>
        </p:spPr>
      </p:pic>
      <p:pic>
        <p:nvPicPr>
          <p:cNvPr id="13" name="!!m10" descr="Smart Phone with solid fill">
            <a:extLst>
              <a:ext uri="{FF2B5EF4-FFF2-40B4-BE49-F238E27FC236}">
                <a16:creationId xmlns:a16="http://schemas.microsoft.com/office/drawing/2014/main" id="{FF0F3203-168C-9404-2DFA-B2D04FF4B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pic>
        <p:nvPicPr>
          <p:cNvPr id="14" name="!!m9" descr="Smart Phone with solid fill">
            <a:extLst>
              <a:ext uri="{FF2B5EF4-FFF2-40B4-BE49-F238E27FC236}">
                <a16:creationId xmlns:a16="http://schemas.microsoft.com/office/drawing/2014/main" id="{0C79B85B-6A92-53D5-7F31-488D91C72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  <p:pic>
        <p:nvPicPr>
          <p:cNvPr id="22" name="!!m8" descr="Smart Phone with solid fill">
            <a:extLst>
              <a:ext uri="{FF2B5EF4-FFF2-40B4-BE49-F238E27FC236}">
                <a16:creationId xmlns:a16="http://schemas.microsoft.com/office/drawing/2014/main" id="{3F1A273C-F222-AF6D-388C-AF82A249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690" y="3100456"/>
            <a:ext cx="914400" cy="914400"/>
          </a:xfrm>
          <a:prstGeom prst="rect">
            <a:avLst/>
          </a:prstGeom>
        </p:spPr>
      </p:pic>
      <p:pic>
        <p:nvPicPr>
          <p:cNvPr id="23" name="!!m7" descr="Smart Phone with solid fill">
            <a:extLst>
              <a:ext uri="{FF2B5EF4-FFF2-40B4-BE49-F238E27FC236}">
                <a16:creationId xmlns:a16="http://schemas.microsoft.com/office/drawing/2014/main" id="{E3408BB2-F4DD-7178-CD00-3BACBC6DF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6286" y="4279347"/>
            <a:ext cx="914400" cy="914400"/>
          </a:xfrm>
          <a:prstGeom prst="rect">
            <a:avLst/>
          </a:prstGeom>
        </p:spPr>
      </p:pic>
      <p:pic>
        <p:nvPicPr>
          <p:cNvPr id="24" name="!!m6" descr="Smart Phone with solid fill">
            <a:extLst>
              <a:ext uri="{FF2B5EF4-FFF2-40B4-BE49-F238E27FC236}">
                <a16:creationId xmlns:a16="http://schemas.microsoft.com/office/drawing/2014/main" id="{F437B3C4-A7EA-AF83-5EA8-00605EE3E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1577" y="1185517"/>
            <a:ext cx="914400" cy="914400"/>
          </a:xfrm>
          <a:prstGeom prst="rect">
            <a:avLst/>
          </a:prstGeom>
        </p:spPr>
      </p:pic>
      <p:pic>
        <p:nvPicPr>
          <p:cNvPr id="25" name="!!m5" descr="Smart Phone with solid fill">
            <a:extLst>
              <a:ext uri="{FF2B5EF4-FFF2-40B4-BE49-F238E27FC236}">
                <a16:creationId xmlns:a16="http://schemas.microsoft.com/office/drawing/2014/main" id="{728629DF-B049-6911-A513-1B98C2B48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838" y="1264477"/>
            <a:ext cx="914400" cy="914400"/>
          </a:xfrm>
          <a:prstGeom prst="rect">
            <a:avLst/>
          </a:prstGeom>
        </p:spPr>
      </p:pic>
      <p:pic>
        <p:nvPicPr>
          <p:cNvPr id="26" name="!!m4" descr="Smart Phone with solid fill">
            <a:extLst>
              <a:ext uri="{FF2B5EF4-FFF2-40B4-BE49-F238E27FC236}">
                <a16:creationId xmlns:a16="http://schemas.microsoft.com/office/drawing/2014/main" id="{D5F3D0B9-F6E2-A275-9A05-9495B513F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803" y="6858000"/>
            <a:ext cx="914400" cy="914400"/>
          </a:xfrm>
          <a:prstGeom prst="rect">
            <a:avLst/>
          </a:prstGeom>
        </p:spPr>
      </p:pic>
      <p:pic>
        <p:nvPicPr>
          <p:cNvPr id="27" name="!!m3" descr="Smart Phone with solid fill">
            <a:extLst>
              <a:ext uri="{FF2B5EF4-FFF2-40B4-BE49-F238E27FC236}">
                <a16:creationId xmlns:a16="http://schemas.microsoft.com/office/drawing/2014/main" id="{95795437-35B1-F9F5-74FA-FDB7F08C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55038" y="2643256"/>
            <a:ext cx="914400" cy="914400"/>
          </a:xfrm>
          <a:prstGeom prst="rect">
            <a:avLst/>
          </a:prstGeom>
        </p:spPr>
      </p:pic>
      <p:pic>
        <p:nvPicPr>
          <p:cNvPr id="28" name="!!m2" descr="Smart Phone with solid fill">
            <a:extLst>
              <a:ext uri="{FF2B5EF4-FFF2-40B4-BE49-F238E27FC236}">
                <a16:creationId xmlns:a16="http://schemas.microsoft.com/office/drawing/2014/main" id="{2A723D7F-15B1-CA96-FBDB-8216E6B4D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1072" y="7433917"/>
            <a:ext cx="914400" cy="914400"/>
          </a:xfrm>
          <a:prstGeom prst="rect">
            <a:avLst/>
          </a:prstGeom>
        </p:spPr>
      </p:pic>
      <p:pic>
        <p:nvPicPr>
          <p:cNvPr id="29" name="!!m1" descr="Smart Phone with solid fill">
            <a:extLst>
              <a:ext uri="{FF2B5EF4-FFF2-40B4-BE49-F238E27FC236}">
                <a16:creationId xmlns:a16="http://schemas.microsoft.com/office/drawing/2014/main" id="{D69DD28E-5CF7-1017-25CB-01DA2EF50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0265" y="6957391"/>
            <a:ext cx="914400" cy="914400"/>
          </a:xfrm>
          <a:prstGeom prst="rect">
            <a:avLst/>
          </a:prstGeom>
        </p:spPr>
      </p:pic>
      <p:pic>
        <p:nvPicPr>
          <p:cNvPr id="30" name="!!t3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DB7A2C24-24BB-7D9F-20EF-81C72C33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51" y="1980647"/>
            <a:ext cx="2311952" cy="2311952"/>
          </a:xfrm>
          <a:prstGeom prst="rect">
            <a:avLst/>
          </a:prstGeom>
        </p:spPr>
      </p:pic>
      <p:pic>
        <p:nvPicPr>
          <p:cNvPr id="31" name="!!t2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CF00C07C-A5EA-57B9-64AA-3027E8D7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713" y="3583055"/>
            <a:ext cx="2311952" cy="2311952"/>
          </a:xfrm>
          <a:prstGeom prst="rect">
            <a:avLst/>
          </a:prstGeom>
        </p:spPr>
      </p:pic>
      <p:pic>
        <p:nvPicPr>
          <p:cNvPr id="32" name="!!t1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7FC42A7B-0D96-4690-0F44-DA78348E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92" y="4790108"/>
            <a:ext cx="2311952" cy="23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4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A3B546-D456-A7AB-7764-DA43CB5F2A7C}"/>
              </a:ext>
            </a:extLst>
          </p:cNvPr>
          <p:cNvSpPr/>
          <p:nvPr/>
        </p:nvSpPr>
        <p:spPr>
          <a:xfrm>
            <a:off x="643142" y="9391373"/>
            <a:ext cx="22895895" cy="285363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add one more condition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Each tower can server at most p clients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Again, return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 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each client is served by at least one mobile tower else return </a:t>
            </a:r>
            <a:r>
              <a:rPr lang="en-US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1230F105-65D5-42EC-BC3F-DF7D4F44A7CB}"/>
              </a:ext>
            </a:extLst>
          </p:cNvPr>
          <p:cNvSpPr/>
          <p:nvPr/>
        </p:nvSpPr>
        <p:spPr>
          <a:xfrm>
            <a:off x="741015" y="12345229"/>
            <a:ext cx="22634982" cy="1250671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How would you solve this problem?</a:t>
            </a:r>
            <a:endParaRPr sz="5400" dirty="0"/>
          </a:p>
        </p:txBody>
      </p:sp>
      <p:pic>
        <p:nvPicPr>
          <p:cNvPr id="1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E527F83C-D1D0-4E34-BD3F-850FC070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6" y="6957391"/>
            <a:ext cx="2311952" cy="2311952"/>
          </a:xfrm>
          <a:prstGeom prst="rect">
            <a:avLst/>
          </a:prstGeom>
        </p:spPr>
      </p:pic>
      <p:pic>
        <p:nvPicPr>
          <p:cNvPr id="14" name="!!m10" descr="Smart Phone with solid fill">
            <a:extLst>
              <a:ext uri="{FF2B5EF4-FFF2-40B4-BE49-F238E27FC236}">
                <a16:creationId xmlns:a16="http://schemas.microsoft.com/office/drawing/2014/main" id="{B3690C84-98DC-D3DF-B5AC-ACF7C5901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pic>
        <p:nvPicPr>
          <p:cNvPr id="20" name="!!m9" descr="Smart Phone with solid fill">
            <a:extLst>
              <a:ext uri="{FF2B5EF4-FFF2-40B4-BE49-F238E27FC236}">
                <a16:creationId xmlns:a16="http://schemas.microsoft.com/office/drawing/2014/main" id="{80DB083E-4408-CF63-0612-4F5017C3B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  <p:pic>
        <p:nvPicPr>
          <p:cNvPr id="21" name="!!m8" descr="Smart Phone with solid fill">
            <a:extLst>
              <a:ext uri="{FF2B5EF4-FFF2-40B4-BE49-F238E27FC236}">
                <a16:creationId xmlns:a16="http://schemas.microsoft.com/office/drawing/2014/main" id="{66FC7411-FCA7-B5E5-1E57-BC988DF7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690" y="3100456"/>
            <a:ext cx="914400" cy="914400"/>
          </a:xfrm>
          <a:prstGeom prst="rect">
            <a:avLst/>
          </a:prstGeom>
        </p:spPr>
      </p:pic>
      <p:pic>
        <p:nvPicPr>
          <p:cNvPr id="22" name="!!m7" descr="Smart Phone with solid fill">
            <a:extLst>
              <a:ext uri="{FF2B5EF4-FFF2-40B4-BE49-F238E27FC236}">
                <a16:creationId xmlns:a16="http://schemas.microsoft.com/office/drawing/2014/main" id="{F0FB969F-494F-09C7-E14C-1C94A13F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6286" y="4279347"/>
            <a:ext cx="914400" cy="914400"/>
          </a:xfrm>
          <a:prstGeom prst="rect">
            <a:avLst/>
          </a:prstGeom>
        </p:spPr>
      </p:pic>
      <p:pic>
        <p:nvPicPr>
          <p:cNvPr id="23" name="!!m6" descr="Smart Phone with solid fill">
            <a:extLst>
              <a:ext uri="{FF2B5EF4-FFF2-40B4-BE49-F238E27FC236}">
                <a16:creationId xmlns:a16="http://schemas.microsoft.com/office/drawing/2014/main" id="{CF646987-13C3-9FC8-B84C-B3C4887F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1577" y="1185517"/>
            <a:ext cx="914400" cy="914400"/>
          </a:xfrm>
          <a:prstGeom prst="rect">
            <a:avLst/>
          </a:prstGeom>
        </p:spPr>
      </p:pic>
      <p:pic>
        <p:nvPicPr>
          <p:cNvPr id="25" name="!!m4" descr="Smart Phone with solid fill">
            <a:extLst>
              <a:ext uri="{FF2B5EF4-FFF2-40B4-BE49-F238E27FC236}">
                <a16:creationId xmlns:a16="http://schemas.microsoft.com/office/drawing/2014/main" id="{FBC5AEF4-E34E-32F7-BA8F-396C7F289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803" y="6858000"/>
            <a:ext cx="914400" cy="914400"/>
          </a:xfrm>
          <a:prstGeom prst="rect">
            <a:avLst/>
          </a:prstGeom>
        </p:spPr>
      </p:pic>
      <p:pic>
        <p:nvPicPr>
          <p:cNvPr id="26" name="!!m3" descr="Smart Phone with solid fill">
            <a:extLst>
              <a:ext uri="{FF2B5EF4-FFF2-40B4-BE49-F238E27FC236}">
                <a16:creationId xmlns:a16="http://schemas.microsoft.com/office/drawing/2014/main" id="{7306CDFD-BD14-E233-8990-794F0164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55038" y="2643256"/>
            <a:ext cx="914400" cy="914400"/>
          </a:xfrm>
          <a:prstGeom prst="rect">
            <a:avLst/>
          </a:prstGeom>
        </p:spPr>
      </p:pic>
      <p:pic>
        <p:nvPicPr>
          <p:cNvPr id="27" name="!!m2" descr="Smart Phone with solid fill">
            <a:extLst>
              <a:ext uri="{FF2B5EF4-FFF2-40B4-BE49-F238E27FC236}">
                <a16:creationId xmlns:a16="http://schemas.microsoft.com/office/drawing/2014/main" id="{12C44B4B-6624-CD15-5F23-275F6D243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1072" y="7433917"/>
            <a:ext cx="914400" cy="914400"/>
          </a:xfrm>
          <a:prstGeom prst="rect">
            <a:avLst/>
          </a:prstGeom>
        </p:spPr>
      </p:pic>
      <p:pic>
        <p:nvPicPr>
          <p:cNvPr id="28" name="!!m1" descr="Smart Phone with solid fill">
            <a:extLst>
              <a:ext uri="{FF2B5EF4-FFF2-40B4-BE49-F238E27FC236}">
                <a16:creationId xmlns:a16="http://schemas.microsoft.com/office/drawing/2014/main" id="{E40621B4-38CF-DC63-9F51-A2E1FD36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0265" y="6957391"/>
            <a:ext cx="914400" cy="914400"/>
          </a:xfrm>
          <a:prstGeom prst="rect">
            <a:avLst/>
          </a:prstGeom>
        </p:spPr>
      </p:pic>
      <p:pic>
        <p:nvPicPr>
          <p:cNvPr id="29" name="!!t3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31E453A7-6F90-DB73-9AA0-B7EA6591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51" y="1980647"/>
            <a:ext cx="2311952" cy="2311952"/>
          </a:xfrm>
          <a:prstGeom prst="rect">
            <a:avLst/>
          </a:prstGeom>
        </p:spPr>
      </p:pic>
      <p:pic>
        <p:nvPicPr>
          <p:cNvPr id="30" name="!!t2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CA0D460F-F50B-0FB1-C671-3D9B16A2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713" y="3583055"/>
            <a:ext cx="2311952" cy="2311952"/>
          </a:xfrm>
          <a:prstGeom prst="rect">
            <a:avLst/>
          </a:prstGeom>
        </p:spPr>
      </p:pic>
      <p:pic>
        <p:nvPicPr>
          <p:cNvPr id="31" name="!!t1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76A3E6D7-80C8-EBA9-1F6D-2E8C6ED1D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92" y="4790108"/>
            <a:ext cx="2311952" cy="2311952"/>
          </a:xfrm>
          <a:prstGeom prst="rect">
            <a:avLst/>
          </a:prstGeom>
        </p:spPr>
      </p:pic>
      <p:pic>
        <p:nvPicPr>
          <p:cNvPr id="33" name="!!m5" descr="Smart Phone with solid fill">
            <a:extLst>
              <a:ext uri="{FF2B5EF4-FFF2-40B4-BE49-F238E27FC236}">
                <a16:creationId xmlns:a16="http://schemas.microsoft.com/office/drawing/2014/main" id="{B9D1D526-CB33-84B5-0F9D-3E4191FDF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838" y="12644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2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E527F83C-D1D0-4E34-BD3F-850FC070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6" y="6957391"/>
            <a:ext cx="2311952" cy="2311952"/>
          </a:xfrm>
          <a:prstGeom prst="rect">
            <a:avLst/>
          </a:prstGeom>
        </p:spPr>
      </p:pic>
      <p:pic>
        <p:nvPicPr>
          <p:cNvPr id="14" name="!!m10" descr="Smart Phone with solid fill">
            <a:extLst>
              <a:ext uri="{FF2B5EF4-FFF2-40B4-BE49-F238E27FC236}">
                <a16:creationId xmlns:a16="http://schemas.microsoft.com/office/drawing/2014/main" id="{B3690C84-98DC-D3DF-B5AC-ACF7C5901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6858" y="6957391"/>
            <a:ext cx="914400" cy="914400"/>
          </a:xfrm>
          <a:prstGeom prst="rect">
            <a:avLst/>
          </a:prstGeom>
        </p:spPr>
      </p:pic>
      <p:pic>
        <p:nvPicPr>
          <p:cNvPr id="20" name="!!m9" descr="Smart Phone with solid fill">
            <a:extLst>
              <a:ext uri="{FF2B5EF4-FFF2-40B4-BE49-F238E27FC236}">
                <a16:creationId xmlns:a16="http://schemas.microsoft.com/office/drawing/2014/main" id="{80DB083E-4408-CF63-0612-4F5017C3B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116" y="4180508"/>
            <a:ext cx="914400" cy="914400"/>
          </a:xfrm>
          <a:prstGeom prst="rect">
            <a:avLst/>
          </a:prstGeom>
        </p:spPr>
      </p:pic>
      <p:pic>
        <p:nvPicPr>
          <p:cNvPr id="21" name="!!m8" descr="Smart Phone with solid fill">
            <a:extLst>
              <a:ext uri="{FF2B5EF4-FFF2-40B4-BE49-F238E27FC236}">
                <a16:creationId xmlns:a16="http://schemas.microsoft.com/office/drawing/2014/main" id="{66FC7411-FCA7-B5E5-1E57-BC988DF7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690" y="3100456"/>
            <a:ext cx="914400" cy="914400"/>
          </a:xfrm>
          <a:prstGeom prst="rect">
            <a:avLst/>
          </a:prstGeom>
        </p:spPr>
      </p:pic>
      <p:pic>
        <p:nvPicPr>
          <p:cNvPr id="22" name="!!m7" descr="Smart Phone with solid fill">
            <a:extLst>
              <a:ext uri="{FF2B5EF4-FFF2-40B4-BE49-F238E27FC236}">
                <a16:creationId xmlns:a16="http://schemas.microsoft.com/office/drawing/2014/main" id="{F0FB969F-494F-09C7-E14C-1C94A13FA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96286" y="4279347"/>
            <a:ext cx="914400" cy="914400"/>
          </a:xfrm>
          <a:prstGeom prst="rect">
            <a:avLst/>
          </a:prstGeom>
        </p:spPr>
      </p:pic>
      <p:pic>
        <p:nvPicPr>
          <p:cNvPr id="23" name="!!m6" descr="Smart Phone with solid fill">
            <a:extLst>
              <a:ext uri="{FF2B5EF4-FFF2-40B4-BE49-F238E27FC236}">
                <a16:creationId xmlns:a16="http://schemas.microsoft.com/office/drawing/2014/main" id="{CF646987-13C3-9FC8-B84C-B3C4887F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21577" y="1185517"/>
            <a:ext cx="914400" cy="914400"/>
          </a:xfrm>
          <a:prstGeom prst="rect">
            <a:avLst/>
          </a:prstGeom>
        </p:spPr>
      </p:pic>
      <p:pic>
        <p:nvPicPr>
          <p:cNvPr id="25" name="!!m4" descr="Smart Phone with solid fill">
            <a:extLst>
              <a:ext uri="{FF2B5EF4-FFF2-40B4-BE49-F238E27FC236}">
                <a16:creationId xmlns:a16="http://schemas.microsoft.com/office/drawing/2014/main" id="{FBC5AEF4-E34E-32F7-BA8F-396C7F289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803" y="6858000"/>
            <a:ext cx="914400" cy="914400"/>
          </a:xfrm>
          <a:prstGeom prst="rect">
            <a:avLst/>
          </a:prstGeom>
        </p:spPr>
      </p:pic>
      <p:pic>
        <p:nvPicPr>
          <p:cNvPr id="26" name="!!m3" descr="Smart Phone with solid fill">
            <a:extLst>
              <a:ext uri="{FF2B5EF4-FFF2-40B4-BE49-F238E27FC236}">
                <a16:creationId xmlns:a16="http://schemas.microsoft.com/office/drawing/2014/main" id="{7306CDFD-BD14-E233-8990-794F0164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55038" y="2643256"/>
            <a:ext cx="914400" cy="914400"/>
          </a:xfrm>
          <a:prstGeom prst="rect">
            <a:avLst/>
          </a:prstGeom>
        </p:spPr>
      </p:pic>
      <p:pic>
        <p:nvPicPr>
          <p:cNvPr id="27" name="!!m2" descr="Smart Phone with solid fill">
            <a:extLst>
              <a:ext uri="{FF2B5EF4-FFF2-40B4-BE49-F238E27FC236}">
                <a16:creationId xmlns:a16="http://schemas.microsoft.com/office/drawing/2014/main" id="{12C44B4B-6624-CD15-5F23-275F6D243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1072" y="7433917"/>
            <a:ext cx="914400" cy="914400"/>
          </a:xfrm>
          <a:prstGeom prst="rect">
            <a:avLst/>
          </a:prstGeom>
        </p:spPr>
      </p:pic>
      <p:pic>
        <p:nvPicPr>
          <p:cNvPr id="28" name="!!m1" descr="Smart Phone with solid fill">
            <a:extLst>
              <a:ext uri="{FF2B5EF4-FFF2-40B4-BE49-F238E27FC236}">
                <a16:creationId xmlns:a16="http://schemas.microsoft.com/office/drawing/2014/main" id="{E40621B4-38CF-DC63-9F51-A2E1FD36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0265" y="6957391"/>
            <a:ext cx="914400" cy="914400"/>
          </a:xfrm>
          <a:prstGeom prst="rect">
            <a:avLst/>
          </a:prstGeom>
        </p:spPr>
      </p:pic>
      <p:pic>
        <p:nvPicPr>
          <p:cNvPr id="29" name="!!t3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31E453A7-6F90-DB73-9AA0-B7EA6591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51" y="1980647"/>
            <a:ext cx="2311952" cy="2311952"/>
          </a:xfrm>
          <a:prstGeom prst="rect">
            <a:avLst/>
          </a:prstGeom>
        </p:spPr>
      </p:pic>
      <p:pic>
        <p:nvPicPr>
          <p:cNvPr id="30" name="!!t2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CA0D460F-F50B-0FB1-C671-3D9B16A2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713" y="3583055"/>
            <a:ext cx="2311952" cy="2311952"/>
          </a:xfrm>
          <a:prstGeom prst="rect">
            <a:avLst/>
          </a:prstGeom>
        </p:spPr>
      </p:pic>
      <p:pic>
        <p:nvPicPr>
          <p:cNvPr id="31" name="!!t1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76A3E6D7-80C8-EBA9-1F6D-2E8C6ED1D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92" y="4790108"/>
            <a:ext cx="2311952" cy="2311952"/>
          </a:xfrm>
          <a:prstGeom prst="rect">
            <a:avLst/>
          </a:prstGeom>
        </p:spPr>
      </p:pic>
      <p:pic>
        <p:nvPicPr>
          <p:cNvPr id="33" name="!!m5" descr="Smart Phone with solid fill">
            <a:extLst>
              <a:ext uri="{FF2B5EF4-FFF2-40B4-BE49-F238E27FC236}">
                <a16:creationId xmlns:a16="http://schemas.microsoft.com/office/drawing/2014/main" id="{B9D1D526-CB33-84B5-0F9D-3E4191FDF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5838" y="1264477"/>
            <a:ext cx="914400" cy="9144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8AEC64-3274-E5DB-16DD-054F124E4AD6}"/>
              </a:ext>
            </a:extLst>
          </p:cNvPr>
          <p:cNvSpPr/>
          <p:nvPr/>
        </p:nvSpPr>
        <p:spPr>
          <a:xfrm>
            <a:off x="744052" y="9675005"/>
            <a:ext cx="22895895" cy="106448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Convert the problem into a flow problem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0996113-044E-3E7B-E57C-7D20F84A1F7C}"/>
              </a:ext>
            </a:extLst>
          </p:cNvPr>
          <p:cNvSpPr/>
          <p:nvPr/>
        </p:nvSpPr>
        <p:spPr>
          <a:xfrm>
            <a:off x="744052" y="11244807"/>
            <a:ext cx="15352234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1) Construct H using the given problem</a:t>
            </a:r>
          </a:p>
        </p:txBody>
      </p:sp>
    </p:spTree>
    <p:extLst>
      <p:ext uri="{BB962C8B-B14F-4D97-AF65-F5344CB8AC3E}">
        <p14:creationId xmlns:p14="http://schemas.microsoft.com/office/powerpoint/2010/main" val="313677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!!t4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E527F83C-D1D0-4E34-BD3F-850FC070F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96" y="6957391"/>
            <a:ext cx="2311952" cy="2311952"/>
          </a:xfrm>
          <a:prstGeom prst="rect">
            <a:avLst/>
          </a:prstGeom>
        </p:spPr>
      </p:pic>
      <p:pic>
        <p:nvPicPr>
          <p:cNvPr id="29" name="!!t3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31E453A7-6F90-DB73-9AA0-B7EA6591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51" y="1980647"/>
            <a:ext cx="2311952" cy="2311952"/>
          </a:xfrm>
          <a:prstGeom prst="rect">
            <a:avLst/>
          </a:prstGeom>
        </p:spPr>
      </p:pic>
      <p:pic>
        <p:nvPicPr>
          <p:cNvPr id="30" name="!!t2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CA0D460F-F50B-0FB1-C671-3D9B16A2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713" y="3583055"/>
            <a:ext cx="2311952" cy="2311952"/>
          </a:xfrm>
          <a:prstGeom prst="rect">
            <a:avLst/>
          </a:prstGeom>
        </p:spPr>
      </p:pic>
      <p:pic>
        <p:nvPicPr>
          <p:cNvPr id="31" name="!!t1" descr="A tower with a balcony and waves&#10;&#10;Description automatically generated with medium confidence">
            <a:extLst>
              <a:ext uri="{FF2B5EF4-FFF2-40B4-BE49-F238E27FC236}">
                <a16:creationId xmlns:a16="http://schemas.microsoft.com/office/drawing/2014/main" id="{76A3E6D7-80C8-EBA9-1F6D-2E8C6ED1D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792" y="4790108"/>
            <a:ext cx="2311952" cy="2311952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22304F8-B634-A893-229B-04DC0780D142}"/>
              </a:ext>
            </a:extLst>
          </p:cNvPr>
          <p:cNvSpPr/>
          <p:nvPr/>
        </p:nvSpPr>
        <p:spPr>
          <a:xfrm>
            <a:off x="744052" y="9675005"/>
            <a:ext cx="22895895" cy="106448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Convert the problem into a flow problem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2FC0C-CC97-5581-2FFF-829D3276507D}"/>
              </a:ext>
            </a:extLst>
          </p:cNvPr>
          <p:cNvSpPr/>
          <p:nvPr/>
        </p:nvSpPr>
        <p:spPr>
          <a:xfrm>
            <a:off x="744052" y="11244807"/>
            <a:ext cx="15352234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1) Construct H using the given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m5">
                <a:extLst>
                  <a:ext uri="{FF2B5EF4-FFF2-40B4-BE49-F238E27FC236}">
                    <a16:creationId xmlns:a16="http://schemas.microsoft.com/office/drawing/2014/main" id="{76B3E206-F597-6E52-004B-D2AB67E39A79}"/>
                  </a:ext>
                </a:extLst>
              </p:cNvPr>
              <p:cNvSpPr/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m5">
                <a:extLst>
                  <a:ext uri="{FF2B5EF4-FFF2-40B4-BE49-F238E27FC236}">
                    <a16:creationId xmlns:a16="http://schemas.microsoft.com/office/drawing/2014/main" id="{76B3E206-F597-6E52-004B-D2AB67E39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m1">
                <a:extLst>
                  <a:ext uri="{FF2B5EF4-FFF2-40B4-BE49-F238E27FC236}">
                    <a16:creationId xmlns:a16="http://schemas.microsoft.com/office/drawing/2014/main" id="{149ECBFD-03D7-3A72-B47C-6DB1AD0C954E}"/>
                  </a:ext>
                </a:extLst>
              </p:cNvPr>
              <p:cNvSpPr/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m1">
                <a:extLst>
                  <a:ext uri="{FF2B5EF4-FFF2-40B4-BE49-F238E27FC236}">
                    <a16:creationId xmlns:a16="http://schemas.microsoft.com/office/drawing/2014/main" id="{149ECBFD-03D7-3A72-B47C-6DB1AD0C9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m9">
                <a:extLst>
                  <a:ext uri="{FF2B5EF4-FFF2-40B4-BE49-F238E27FC236}">
                    <a16:creationId xmlns:a16="http://schemas.microsoft.com/office/drawing/2014/main" id="{A1A8B8DA-DFFD-E162-0F30-DFDB78DE339C}"/>
                  </a:ext>
                </a:extLst>
              </p:cNvPr>
              <p:cNvSpPr/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!!m9">
                <a:extLst>
                  <a:ext uri="{FF2B5EF4-FFF2-40B4-BE49-F238E27FC236}">
                    <a16:creationId xmlns:a16="http://schemas.microsoft.com/office/drawing/2014/main" id="{A1A8B8DA-DFFD-E162-0F30-DFDB78DE3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m4">
                <a:extLst>
                  <a:ext uri="{FF2B5EF4-FFF2-40B4-BE49-F238E27FC236}">
                    <a16:creationId xmlns:a16="http://schemas.microsoft.com/office/drawing/2014/main" id="{A308670D-FCDD-17ED-E70F-D710CF5C81A3}"/>
                  </a:ext>
                </a:extLst>
              </p:cNvPr>
              <p:cNvSpPr/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m4">
                <a:extLst>
                  <a:ext uri="{FF2B5EF4-FFF2-40B4-BE49-F238E27FC236}">
                    <a16:creationId xmlns:a16="http://schemas.microsoft.com/office/drawing/2014/main" id="{A308670D-FCDD-17ED-E70F-D710CF5C8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m8">
                <a:extLst>
                  <a:ext uri="{FF2B5EF4-FFF2-40B4-BE49-F238E27FC236}">
                    <a16:creationId xmlns:a16="http://schemas.microsoft.com/office/drawing/2014/main" id="{F0BECCDD-9B61-254F-7277-4F08E979D712}"/>
                  </a:ext>
                </a:extLst>
              </p:cNvPr>
              <p:cNvSpPr/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m8">
                <a:extLst>
                  <a:ext uri="{FF2B5EF4-FFF2-40B4-BE49-F238E27FC236}">
                    <a16:creationId xmlns:a16="http://schemas.microsoft.com/office/drawing/2014/main" id="{F0BECCDD-9B61-254F-7277-4F08E979D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m2">
                <a:extLst>
                  <a:ext uri="{FF2B5EF4-FFF2-40B4-BE49-F238E27FC236}">
                    <a16:creationId xmlns:a16="http://schemas.microsoft.com/office/drawing/2014/main" id="{4147659A-945B-07F2-F6DB-370F06F2A250}"/>
                  </a:ext>
                </a:extLst>
              </p:cNvPr>
              <p:cNvSpPr/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m2">
                <a:extLst>
                  <a:ext uri="{FF2B5EF4-FFF2-40B4-BE49-F238E27FC236}">
                    <a16:creationId xmlns:a16="http://schemas.microsoft.com/office/drawing/2014/main" id="{4147659A-945B-07F2-F6DB-370F06F2A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!!m7">
                <a:extLst>
                  <a:ext uri="{FF2B5EF4-FFF2-40B4-BE49-F238E27FC236}">
                    <a16:creationId xmlns:a16="http://schemas.microsoft.com/office/drawing/2014/main" id="{4D9D3A98-0535-DC31-3883-424C38CE7E9B}"/>
                  </a:ext>
                </a:extLst>
              </p:cNvPr>
              <p:cNvSpPr/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2" name="!!m7">
                <a:extLst>
                  <a:ext uri="{FF2B5EF4-FFF2-40B4-BE49-F238E27FC236}">
                    <a16:creationId xmlns:a16="http://schemas.microsoft.com/office/drawing/2014/main" id="{4D9D3A98-0535-DC31-3883-424C38CE7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m6">
                <a:extLst>
                  <a:ext uri="{FF2B5EF4-FFF2-40B4-BE49-F238E27FC236}">
                    <a16:creationId xmlns:a16="http://schemas.microsoft.com/office/drawing/2014/main" id="{740B97ED-0101-541A-F890-74CD62C75326}"/>
                  </a:ext>
                </a:extLst>
              </p:cNvPr>
              <p:cNvSpPr/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m6">
                <a:extLst>
                  <a:ext uri="{FF2B5EF4-FFF2-40B4-BE49-F238E27FC236}">
                    <a16:creationId xmlns:a16="http://schemas.microsoft.com/office/drawing/2014/main" id="{740B97ED-0101-541A-F890-74CD62C75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m3">
                <a:extLst>
                  <a:ext uri="{FF2B5EF4-FFF2-40B4-BE49-F238E27FC236}">
                    <a16:creationId xmlns:a16="http://schemas.microsoft.com/office/drawing/2014/main" id="{A0419F04-2093-96AD-FD74-9753370D69DE}"/>
                  </a:ext>
                </a:extLst>
              </p:cNvPr>
              <p:cNvSpPr/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m3">
                <a:extLst>
                  <a:ext uri="{FF2B5EF4-FFF2-40B4-BE49-F238E27FC236}">
                    <a16:creationId xmlns:a16="http://schemas.microsoft.com/office/drawing/2014/main" id="{A0419F04-2093-96AD-FD74-9753370D6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!!m10">
                <a:extLst>
                  <a:ext uri="{FF2B5EF4-FFF2-40B4-BE49-F238E27FC236}">
                    <a16:creationId xmlns:a16="http://schemas.microsoft.com/office/drawing/2014/main" id="{78800AEF-C9B0-E2A5-BCDE-E151012E8556}"/>
                  </a:ext>
                </a:extLst>
              </p:cNvPr>
              <p:cNvSpPr/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5" name="!!m10">
                <a:extLst>
                  <a:ext uri="{FF2B5EF4-FFF2-40B4-BE49-F238E27FC236}">
                    <a16:creationId xmlns:a16="http://schemas.microsoft.com/office/drawing/2014/main" id="{78800AEF-C9B0-E2A5-BCDE-E151012E8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87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4704121" y="771458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21" y="7714584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507517" y="256410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517" y="256410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13643831" y="5476641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831" y="5476641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18686283" y="419851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283" y="419851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0DB83B-EE84-4C08-4898-55FE3ECFECD1}"/>
                  </a:ext>
                </a:extLst>
              </p:cNvPr>
              <p:cNvSpPr/>
              <p:nvPr/>
            </p:nvSpPr>
            <p:spPr>
              <a:xfrm>
                <a:off x="643142" y="9391373"/>
                <a:ext cx="22895895" cy="119415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Add an edge between the client and the tower if the distance between them 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k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0DB83B-EE84-4C08-4898-55FE3ECFE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2" y="9391373"/>
                <a:ext cx="22895895" cy="119415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793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10" y="1143149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689" y="7297750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30" y="4014090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954" y="695586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52" y="3361783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37" y="7453425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571" y="4405029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156" y="1188979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4665" y="2520671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311" y="6980706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4704121" y="771458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121" y="7714584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507517" y="256410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517" y="256410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13643831" y="5476641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831" y="5476641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18686283" y="419851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283" y="419851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0DB83B-EE84-4C08-4898-55FE3ECFECD1}"/>
                  </a:ext>
                </a:extLst>
              </p:cNvPr>
              <p:cNvSpPr/>
              <p:nvPr/>
            </p:nvSpPr>
            <p:spPr>
              <a:xfrm>
                <a:off x="643142" y="9391373"/>
                <a:ext cx="22895895" cy="119415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Add an edge between the client and the tower if the distance between them is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k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0DB83B-EE84-4C08-4898-55FE3ECFE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2" y="9391373"/>
                <a:ext cx="22895895" cy="1194152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4704121" y="1561515"/>
            <a:ext cx="3803396" cy="14209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4"/>
          </p:cNvCxnSpPr>
          <p:nvPr/>
        </p:nvCxnSpPr>
        <p:spPr>
          <a:xfrm flipV="1">
            <a:off x="7924841" y="3400835"/>
            <a:ext cx="1115082" cy="1031621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1"/>
          </p:cNvCxnSpPr>
          <p:nvPr/>
        </p:nvCxnSpPr>
        <p:spPr>
          <a:xfrm>
            <a:off x="3634122" y="7399072"/>
            <a:ext cx="1225937" cy="43804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2"/>
            <a:endCxn id="10" idx="6"/>
          </p:cNvCxnSpPr>
          <p:nvPr/>
        </p:nvCxnSpPr>
        <p:spPr>
          <a:xfrm flipH="1" flipV="1">
            <a:off x="9572328" y="2982469"/>
            <a:ext cx="1373424" cy="7976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7"/>
            <a:endCxn id="10" idx="5"/>
          </p:cNvCxnSpPr>
          <p:nvPr/>
        </p:nvCxnSpPr>
        <p:spPr>
          <a:xfrm flipH="1" flipV="1">
            <a:off x="9416390" y="3278298"/>
            <a:ext cx="635437" cy="38000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3"/>
          </p:cNvCxnSpPr>
          <p:nvPr/>
        </p:nvCxnSpPr>
        <p:spPr>
          <a:xfrm flipV="1">
            <a:off x="10207765" y="6190836"/>
            <a:ext cx="3592004" cy="11833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5"/>
            <a:endCxn id="14" idx="1"/>
          </p:cNvCxnSpPr>
          <p:nvPr/>
        </p:nvCxnSpPr>
        <p:spPr>
          <a:xfrm>
            <a:off x="11854625" y="4075978"/>
            <a:ext cx="1945144" cy="152320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3"/>
            <a:endCxn id="14" idx="6"/>
          </p:cNvCxnSpPr>
          <p:nvPr/>
        </p:nvCxnSpPr>
        <p:spPr>
          <a:xfrm flipH="1">
            <a:off x="14708642" y="5119224"/>
            <a:ext cx="1650867" cy="77578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4"/>
            <a:endCxn id="14" idx="0"/>
          </p:cNvCxnSpPr>
          <p:nvPr/>
        </p:nvCxnSpPr>
        <p:spPr>
          <a:xfrm flipH="1">
            <a:off x="14176237" y="2025711"/>
            <a:ext cx="2432325" cy="34509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16608562" y="2025711"/>
            <a:ext cx="2610127" cy="217280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 flipV="1">
            <a:off x="17268382" y="4616881"/>
            <a:ext cx="1417901" cy="2065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7"/>
            <a:endCxn id="16" idx="3"/>
          </p:cNvCxnSpPr>
          <p:nvPr/>
        </p:nvCxnSpPr>
        <p:spPr>
          <a:xfrm flipV="1">
            <a:off x="15085110" y="4912710"/>
            <a:ext cx="3757111" cy="266325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0"/>
            <a:endCxn id="14" idx="4"/>
          </p:cNvCxnSpPr>
          <p:nvPr/>
        </p:nvCxnSpPr>
        <p:spPr>
          <a:xfrm flipH="1" flipV="1">
            <a:off x="14176237" y="6313373"/>
            <a:ext cx="532406" cy="114005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0"/>
            <a:endCxn id="16" idx="4"/>
          </p:cNvCxnSpPr>
          <p:nvPr/>
        </p:nvCxnSpPr>
        <p:spPr>
          <a:xfrm flipH="1" flipV="1">
            <a:off x="19218689" y="5035247"/>
            <a:ext cx="684000" cy="226250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3"/>
            <a:endCxn id="16" idx="7"/>
          </p:cNvCxnSpPr>
          <p:nvPr/>
        </p:nvCxnSpPr>
        <p:spPr>
          <a:xfrm flipH="1">
            <a:off x="19595156" y="3234866"/>
            <a:ext cx="935447" cy="108618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5768932" y="7374226"/>
            <a:ext cx="3374022" cy="75872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27257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B66A19-4233-B4E0-8C72-67C57FC40EB3}"/>
              </a:ext>
            </a:extLst>
          </p:cNvPr>
          <p:cNvSpPr/>
          <p:nvPr/>
        </p:nvSpPr>
        <p:spPr>
          <a:xfrm>
            <a:off x="10103005" y="383686"/>
            <a:ext cx="13631321" cy="26940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maximum matching in a graph is a set of edges that are not adjacent to each other</a:t>
            </a:r>
          </a:p>
        </p:txBody>
      </p:sp>
      <p:sp>
        <p:nvSpPr>
          <p:cNvPr id="3" name="!!source">
            <a:extLst>
              <a:ext uri="{FF2B5EF4-FFF2-40B4-BE49-F238E27FC236}">
                <a16:creationId xmlns:a16="http://schemas.microsoft.com/office/drawing/2014/main" id="{1316E1A0-B573-FA16-0A22-32B045B76CA7}"/>
              </a:ext>
            </a:extLst>
          </p:cNvPr>
          <p:cNvSpPr/>
          <p:nvPr/>
        </p:nvSpPr>
        <p:spPr>
          <a:xfrm>
            <a:off x="28646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" name="!!p1">
            <a:extLst>
              <a:ext uri="{FF2B5EF4-FFF2-40B4-BE49-F238E27FC236}">
                <a16:creationId xmlns:a16="http://schemas.microsoft.com/office/drawing/2014/main" id="{05CDC241-175F-A4F3-5AE6-C31693F5BA22}"/>
              </a:ext>
            </a:extLst>
          </p:cNvPr>
          <p:cNvSpPr/>
          <p:nvPr/>
        </p:nvSpPr>
        <p:spPr>
          <a:xfrm>
            <a:off x="7888300" y="322473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92B7A148-BE27-1F8C-FA62-9F64F8F5C214}"/>
              </a:ext>
            </a:extLst>
          </p:cNvPr>
          <p:cNvSpPr/>
          <p:nvPr/>
        </p:nvSpPr>
        <p:spPr>
          <a:xfrm>
            <a:off x="286460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6" name="!!source">
            <a:extLst>
              <a:ext uri="{FF2B5EF4-FFF2-40B4-BE49-F238E27FC236}">
                <a16:creationId xmlns:a16="http://schemas.microsoft.com/office/drawing/2014/main" id="{0A6DF61F-BDD3-32EF-5DE5-50CBEF7CD4D9}"/>
              </a:ext>
            </a:extLst>
          </p:cNvPr>
          <p:cNvSpPr/>
          <p:nvPr/>
        </p:nvSpPr>
        <p:spPr>
          <a:xfrm>
            <a:off x="286460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98E81AD3-40DB-7B18-FF17-96760A6514D1}"/>
              </a:ext>
            </a:extLst>
          </p:cNvPr>
          <p:cNvSpPr/>
          <p:nvPr/>
        </p:nvSpPr>
        <p:spPr>
          <a:xfrm>
            <a:off x="8030070" y="5410200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8" name="!!p1">
            <a:extLst>
              <a:ext uri="{FF2B5EF4-FFF2-40B4-BE49-F238E27FC236}">
                <a16:creationId xmlns:a16="http://schemas.microsoft.com/office/drawing/2014/main" id="{EF152F83-1980-B83B-A8C7-3AA0DD824333}"/>
              </a:ext>
            </a:extLst>
          </p:cNvPr>
          <p:cNvSpPr/>
          <p:nvPr/>
        </p:nvSpPr>
        <p:spPr>
          <a:xfrm>
            <a:off x="8030070" y="10497927"/>
            <a:ext cx="1440000" cy="1572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9" name="!!e1">
            <a:extLst>
              <a:ext uri="{FF2B5EF4-FFF2-40B4-BE49-F238E27FC236}">
                <a16:creationId xmlns:a16="http://schemas.microsoft.com/office/drawing/2014/main" id="{E00DBA65-3EBA-6A0F-84B3-5578BFC1FBD8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4304601" y="1108712"/>
            <a:ext cx="3583699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1">
            <a:extLst>
              <a:ext uri="{FF2B5EF4-FFF2-40B4-BE49-F238E27FC236}">
                <a16:creationId xmlns:a16="http://schemas.microsoft.com/office/drawing/2014/main" id="{B9F6D41F-ACBF-AAE8-3195-2E3E9208DF3C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4093717" y="1664667"/>
            <a:ext cx="3936353" cy="4531772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e3">
            <a:extLst>
              <a:ext uri="{FF2B5EF4-FFF2-40B4-BE49-F238E27FC236}">
                <a16:creationId xmlns:a16="http://schemas.microsoft.com/office/drawing/2014/main" id="{851FA453-FA7F-A583-7A48-D29E65937CD1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304600" y="6196439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">
            <a:extLst>
              <a:ext uri="{FF2B5EF4-FFF2-40B4-BE49-F238E27FC236}">
                <a16:creationId xmlns:a16="http://schemas.microsoft.com/office/drawing/2014/main" id="{13E3A4F0-F406-B6D5-0442-C096AA862215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 flipV="1">
            <a:off x="4304600" y="6196439"/>
            <a:ext cx="3725470" cy="5087727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">
            <a:extLst>
              <a:ext uri="{FF2B5EF4-FFF2-40B4-BE49-F238E27FC236}">
                <a16:creationId xmlns:a16="http://schemas.microsoft.com/office/drawing/2014/main" id="{BA339B0E-D356-70A3-B764-FA45B7FA2D73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>
            <a:off x="4304600" y="11284166"/>
            <a:ext cx="3725470" cy="0"/>
          </a:xfrm>
          <a:prstGeom prst="line">
            <a:avLst/>
          </a:prstGeom>
          <a:noFill/>
          <a:ln w="127000" cap="flat" cmpd="sng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0FEB7C36-83C5-BAEE-5F4F-C68A42107B5E}"/>
              </a:ext>
            </a:extLst>
          </p:cNvPr>
          <p:cNvSpPr/>
          <p:nvPr/>
        </p:nvSpPr>
        <p:spPr>
          <a:xfrm>
            <a:off x="10103005" y="3580178"/>
            <a:ext cx="13631321" cy="117024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Is this a matching?</a:t>
            </a:r>
            <a:endParaRPr sz="6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3750BD-6EAB-0956-2336-9812E3B04353}"/>
              </a:ext>
            </a:extLst>
          </p:cNvPr>
          <p:cNvSpPr/>
          <p:nvPr/>
        </p:nvSpPr>
        <p:spPr>
          <a:xfrm>
            <a:off x="10103005" y="5017080"/>
            <a:ext cx="13631321" cy="78623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02C076-6CCA-8B18-2F89-92A2D30EF8F2}"/>
              </a:ext>
            </a:extLst>
          </p:cNvPr>
          <p:cNvSpPr/>
          <p:nvPr/>
        </p:nvSpPr>
        <p:spPr>
          <a:xfrm>
            <a:off x="10103005" y="6196439"/>
            <a:ext cx="13631321" cy="171624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size of matching is 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570847-4893-8A77-47E0-90829980D471}"/>
              </a:ext>
            </a:extLst>
          </p:cNvPr>
          <p:cNvSpPr/>
          <p:nvPr/>
        </p:nvSpPr>
        <p:spPr>
          <a:xfrm>
            <a:off x="10103005" y="8305802"/>
            <a:ext cx="13631321" cy="478573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fact, there is no matching of size greater than 3 in this graph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 maximum matching is of size 3</a:t>
            </a:r>
          </a:p>
        </p:txBody>
      </p:sp>
    </p:spTree>
    <p:extLst>
      <p:ext uri="{BB962C8B-B14F-4D97-AF65-F5344CB8AC3E}">
        <p14:creationId xmlns:p14="http://schemas.microsoft.com/office/powerpoint/2010/main" val="242748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" name="!!box1">
            <a:extLst>
              <a:ext uri="{FF2B5EF4-FFF2-40B4-BE49-F238E27FC236}">
                <a16:creationId xmlns:a16="http://schemas.microsoft.com/office/drawing/2014/main" id="{BF2D0218-1590-D821-B818-8B2053421681}"/>
              </a:ext>
            </a:extLst>
          </p:cNvPr>
          <p:cNvSpPr/>
          <p:nvPr/>
        </p:nvSpPr>
        <p:spPr>
          <a:xfrm>
            <a:off x="14699836" y="627624"/>
            <a:ext cx="9207320" cy="1231127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This is a directed bipartite graph.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Where is the source and the sink?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8501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" name="!!box1">
            <a:extLst>
              <a:ext uri="{FF2B5EF4-FFF2-40B4-BE49-F238E27FC236}">
                <a16:creationId xmlns:a16="http://schemas.microsoft.com/office/drawing/2014/main" id="{BF2D0218-1590-D821-B818-8B2053421681}"/>
              </a:ext>
            </a:extLst>
          </p:cNvPr>
          <p:cNvSpPr/>
          <p:nvPr/>
        </p:nvSpPr>
        <p:spPr>
          <a:xfrm>
            <a:off x="14699836" y="627624"/>
            <a:ext cx="9207320" cy="1231127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This is a directed bipartite graph.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Where is the source and the sink?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What is the capacity on each edge?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 brevity, we will only mention capacities for edges with capacity greater than 1.</a:t>
            </a:r>
          </a:p>
        </p:txBody>
      </p: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9" name="!!w1">
            <a:extLst>
              <a:ext uri="{FF2B5EF4-FFF2-40B4-BE49-F238E27FC236}">
                <a16:creationId xmlns:a16="http://schemas.microsoft.com/office/drawing/2014/main" id="{089847C0-D5F2-235A-99EB-A9153BDDF655}"/>
              </a:ext>
            </a:extLst>
          </p:cNvPr>
          <p:cNvSpPr/>
          <p:nvPr/>
        </p:nvSpPr>
        <p:spPr>
          <a:xfrm rot="38468">
            <a:off x="2633321" y="2388660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0" name="!!w1">
            <a:extLst>
              <a:ext uri="{FF2B5EF4-FFF2-40B4-BE49-F238E27FC236}">
                <a16:creationId xmlns:a16="http://schemas.microsoft.com/office/drawing/2014/main" id="{6F62A41A-76AE-D436-8378-134772FDEBE4}"/>
              </a:ext>
            </a:extLst>
          </p:cNvPr>
          <p:cNvSpPr/>
          <p:nvPr/>
        </p:nvSpPr>
        <p:spPr>
          <a:xfrm rot="38468">
            <a:off x="5726693" y="1294604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0524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574A1B8-E578-889D-B499-5D70BB1437A9}"/>
              </a:ext>
            </a:extLst>
          </p:cNvPr>
          <p:cNvSpPr/>
          <p:nvPr/>
        </p:nvSpPr>
        <p:spPr>
          <a:xfrm>
            <a:off x="13139224" y="1688929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 in H</a:t>
            </a:r>
          </a:p>
        </p:txBody>
      </p:sp>
      <p:sp>
        <p:nvSpPr>
          <p:cNvPr id="30" name="!!box">
            <a:extLst>
              <a:ext uri="{FF2B5EF4-FFF2-40B4-BE49-F238E27FC236}">
                <a16:creationId xmlns:a16="http://schemas.microsoft.com/office/drawing/2014/main" id="{7B08070F-32FC-6371-A32D-CB81FC94C0BA}"/>
              </a:ext>
            </a:extLst>
          </p:cNvPr>
          <p:cNvSpPr/>
          <p:nvPr/>
        </p:nvSpPr>
        <p:spPr>
          <a:xfrm>
            <a:off x="13139224" y="4284460"/>
            <a:ext cx="10260871" cy="911256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our answer using the answer of maximum flow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But how?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 maximum flow in H is n, then the answer to our problem is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646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574A1B8-E578-889D-B499-5D70BB1437A9}"/>
              </a:ext>
            </a:extLst>
          </p:cNvPr>
          <p:cNvSpPr/>
          <p:nvPr/>
        </p:nvSpPr>
        <p:spPr>
          <a:xfrm>
            <a:off x="13139224" y="1688929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 in H</a:t>
            </a:r>
          </a:p>
        </p:txBody>
      </p:sp>
      <p:sp>
        <p:nvSpPr>
          <p:cNvPr id="30" name="!!box">
            <a:extLst>
              <a:ext uri="{FF2B5EF4-FFF2-40B4-BE49-F238E27FC236}">
                <a16:creationId xmlns:a16="http://schemas.microsoft.com/office/drawing/2014/main" id="{7B08070F-32FC-6371-A32D-CB81FC94C0BA}"/>
              </a:ext>
            </a:extLst>
          </p:cNvPr>
          <p:cNvSpPr/>
          <p:nvPr/>
        </p:nvSpPr>
        <p:spPr>
          <a:xfrm>
            <a:off x="13139224" y="4284460"/>
            <a:ext cx="10260871" cy="911256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our answer using the answer of maximum flow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But how?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 maximum flow in H is n, then the answer to our problem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Else, our answer is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97083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!!box">
            <a:extLst>
              <a:ext uri="{FF2B5EF4-FFF2-40B4-BE49-F238E27FC236}">
                <a16:creationId xmlns:a16="http://schemas.microsoft.com/office/drawing/2014/main" id="{7B08070F-32FC-6371-A32D-CB81FC94C0BA}"/>
              </a:ext>
            </a:extLst>
          </p:cNvPr>
          <p:cNvSpPr/>
          <p:nvPr/>
        </p:nvSpPr>
        <p:spPr>
          <a:xfrm>
            <a:off x="676940" y="520536"/>
            <a:ext cx="23030120" cy="25735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there is a maximum flow in H is n, then the answer to our problem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Else, our answer is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31" name="!!l1">
            <a:extLst>
              <a:ext uri="{FF2B5EF4-FFF2-40B4-BE49-F238E27FC236}">
                <a16:creationId xmlns:a16="http://schemas.microsoft.com/office/drawing/2014/main" id="{2B97EF8A-749A-AE34-BC89-783426F55566}"/>
              </a:ext>
            </a:extLst>
          </p:cNvPr>
          <p:cNvSpPr/>
          <p:nvPr/>
        </p:nvSpPr>
        <p:spPr>
          <a:xfrm>
            <a:off x="676940" y="4895943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6A9606E-34FC-BA1A-6F99-2B21292DDEAE}"/>
              </a:ext>
            </a:extLst>
          </p:cNvPr>
          <p:cNvSpPr/>
          <p:nvPr/>
        </p:nvSpPr>
        <p:spPr>
          <a:xfrm>
            <a:off x="7633103" y="3393920"/>
            <a:ext cx="10260871" cy="97063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4) Proof</a:t>
            </a:r>
          </a:p>
        </p:txBody>
      </p:sp>
      <p:sp>
        <p:nvSpPr>
          <p:cNvPr id="35" name="!!l2">
            <a:extLst>
              <a:ext uri="{FF2B5EF4-FFF2-40B4-BE49-F238E27FC236}">
                <a16:creationId xmlns:a16="http://schemas.microsoft.com/office/drawing/2014/main" id="{2D47BB45-6D37-571B-AD54-73CE9FC3502E}"/>
              </a:ext>
            </a:extLst>
          </p:cNvPr>
          <p:cNvSpPr/>
          <p:nvPr/>
        </p:nvSpPr>
        <p:spPr>
          <a:xfrm>
            <a:off x="676940" y="8046724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2: If the maximum flow in H is &lt; n, there answer to our problem is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7886A06-62D1-60C1-3184-B37853601CF9}"/>
                  </a:ext>
                </a:extLst>
              </p:cNvPr>
              <p:cNvSpPr/>
              <p:nvPr/>
            </p:nvSpPr>
            <p:spPr>
              <a:xfrm>
                <a:off x="3936518" y="11107015"/>
                <a:ext cx="2676933" cy="97063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P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→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Q</a:t>
                </a: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37886A06-62D1-60C1-3184-B37853601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18" y="11107015"/>
                <a:ext cx="2676933" cy="97063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2CD232FF-C71E-86EE-FF11-9BEE9EA649C9}"/>
              </a:ext>
            </a:extLst>
          </p:cNvPr>
          <p:cNvSpPr/>
          <p:nvPr/>
        </p:nvSpPr>
        <p:spPr>
          <a:xfrm>
            <a:off x="9590567" y="11350015"/>
            <a:ext cx="1216152" cy="484632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BF35E6C-47E1-3EFB-3EC3-F30313A64495}"/>
                  </a:ext>
                </a:extLst>
              </p:cNvPr>
              <p:cNvSpPr/>
              <p:nvPr/>
            </p:nvSpPr>
            <p:spPr>
              <a:xfrm>
                <a:off x="13662342" y="11107015"/>
                <a:ext cx="4231631" cy="97063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¬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Q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→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¬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P</a:t>
                </a: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BF35E6C-47E1-3EFB-3EC3-F30313A64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342" y="11107015"/>
                <a:ext cx="4231631" cy="97063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59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8" grpId="0" animBg="1"/>
      <p:bldP spid="39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!!box">
            <a:extLst>
              <a:ext uri="{FF2B5EF4-FFF2-40B4-BE49-F238E27FC236}">
                <a16:creationId xmlns:a16="http://schemas.microsoft.com/office/drawing/2014/main" id="{7B08070F-32FC-6371-A32D-CB81FC94C0BA}"/>
              </a:ext>
            </a:extLst>
          </p:cNvPr>
          <p:cNvSpPr/>
          <p:nvPr/>
        </p:nvSpPr>
        <p:spPr>
          <a:xfrm>
            <a:off x="676940" y="520536"/>
            <a:ext cx="23030120" cy="25735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there is a maximum flow in H is n, then the answer to our problem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Else, our answer is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31" name="!!l1">
            <a:extLst>
              <a:ext uri="{FF2B5EF4-FFF2-40B4-BE49-F238E27FC236}">
                <a16:creationId xmlns:a16="http://schemas.microsoft.com/office/drawing/2014/main" id="{2B97EF8A-749A-AE34-BC89-783426F55566}"/>
              </a:ext>
            </a:extLst>
          </p:cNvPr>
          <p:cNvSpPr/>
          <p:nvPr/>
        </p:nvSpPr>
        <p:spPr>
          <a:xfrm>
            <a:off x="676940" y="4895943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6A9606E-34FC-BA1A-6F99-2B21292DDEAE}"/>
              </a:ext>
            </a:extLst>
          </p:cNvPr>
          <p:cNvSpPr/>
          <p:nvPr/>
        </p:nvSpPr>
        <p:spPr>
          <a:xfrm>
            <a:off x="7633103" y="3393920"/>
            <a:ext cx="10260871" cy="97063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4) Proof</a:t>
            </a:r>
          </a:p>
        </p:txBody>
      </p:sp>
      <p:sp>
        <p:nvSpPr>
          <p:cNvPr id="35" name="!!l2">
            <a:extLst>
              <a:ext uri="{FF2B5EF4-FFF2-40B4-BE49-F238E27FC236}">
                <a16:creationId xmlns:a16="http://schemas.microsoft.com/office/drawing/2014/main" id="{2D47BB45-6D37-571B-AD54-73CE9FC3502E}"/>
              </a:ext>
            </a:extLst>
          </p:cNvPr>
          <p:cNvSpPr/>
          <p:nvPr/>
        </p:nvSpPr>
        <p:spPr>
          <a:xfrm>
            <a:off x="676940" y="8046724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2: If the answer to our problem is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, then the maximum flow in H is n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E904A5-F5F1-6E2C-38A3-6F194D83BE4B}"/>
              </a:ext>
            </a:extLst>
          </p:cNvPr>
          <p:cNvSpPr/>
          <p:nvPr/>
        </p:nvSpPr>
        <p:spPr>
          <a:xfrm>
            <a:off x="676940" y="10340984"/>
            <a:ext cx="23030120" cy="285448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need to prove both lemmas to show that our algorithm is correct.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prove one of them</a:t>
            </a:r>
          </a:p>
        </p:txBody>
      </p:sp>
    </p:spTree>
    <p:extLst>
      <p:ext uri="{BB962C8B-B14F-4D97-AF65-F5344CB8AC3E}">
        <p14:creationId xmlns:p14="http://schemas.microsoft.com/office/powerpoint/2010/main" val="1762983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/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/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/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/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/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/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/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/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/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/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/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/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/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/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!!e16">
            <a:extLst>
              <a:ext uri="{FF2B5EF4-FFF2-40B4-BE49-F238E27FC236}">
                <a16:creationId xmlns:a16="http://schemas.microsoft.com/office/drawing/2014/main" id="{0434C864-47F5-7EA8-9C25-8B8D8F9C8DD3}"/>
              </a:ext>
            </a:extLst>
          </p:cNvPr>
          <p:cNvCxnSpPr>
            <a:stCxn id="2" idx="6"/>
            <a:endCxn id="13" idx="2"/>
          </p:cNvCxnSpPr>
          <p:nvPr/>
        </p:nvCxnSpPr>
        <p:spPr>
          <a:xfrm>
            <a:off x="4515714" y="833404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5">
            <a:extLst>
              <a:ext uri="{FF2B5EF4-FFF2-40B4-BE49-F238E27FC236}">
                <a16:creationId xmlns:a16="http://schemas.microsoft.com/office/drawing/2014/main" id="{B78263B0-8E16-40DE-C4AF-B72F1360CCB0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4515714" y="3452872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4">
            <a:extLst>
              <a:ext uri="{FF2B5EF4-FFF2-40B4-BE49-F238E27FC236}">
                <a16:creationId xmlns:a16="http://schemas.microsoft.com/office/drawing/2014/main" id="{B89E58D3-1CAB-3205-DEE4-2425E07AEA8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515714" y="2143138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3">
            <a:extLst>
              <a:ext uri="{FF2B5EF4-FFF2-40B4-BE49-F238E27FC236}">
                <a16:creationId xmlns:a16="http://schemas.microsoft.com/office/drawing/2014/main" id="{70E8456C-EDBE-7945-5F4D-13020BE5685F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 flipV="1">
            <a:off x="4515714" y="5247374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2">
            <a:extLst>
              <a:ext uri="{FF2B5EF4-FFF2-40B4-BE49-F238E27FC236}">
                <a16:creationId xmlns:a16="http://schemas.microsoft.com/office/drawing/2014/main" id="{6D95BFDB-5848-6238-A612-48EF7099E85F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>
            <a:off x="4515714" y="4762606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ED6BBEBE-47A0-9B46-CE2E-7420FBF25E28}"/>
              </a:ext>
            </a:extLst>
          </p:cNvPr>
          <p:cNvCxnSpPr>
            <a:cxnSpLocks/>
            <a:stCxn id="5" idx="6"/>
            <a:endCxn id="14" idx="2"/>
          </p:cNvCxnSpPr>
          <p:nvPr/>
        </p:nvCxnSpPr>
        <p:spPr>
          <a:xfrm>
            <a:off x="4515714" y="4762606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0">
            <a:extLst>
              <a:ext uri="{FF2B5EF4-FFF2-40B4-BE49-F238E27FC236}">
                <a16:creationId xmlns:a16="http://schemas.microsoft.com/office/drawing/2014/main" id="{3C53887E-04B0-82B9-EAA1-58734D6E0A63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4515714" y="6072340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e9">
            <a:extLst>
              <a:ext uri="{FF2B5EF4-FFF2-40B4-BE49-F238E27FC236}">
                <a16:creationId xmlns:a16="http://schemas.microsoft.com/office/drawing/2014/main" id="{9024483D-3DDC-0135-9217-58376C40DACB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4515714" y="7265420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8">
            <a:extLst>
              <a:ext uri="{FF2B5EF4-FFF2-40B4-BE49-F238E27FC236}">
                <a16:creationId xmlns:a16="http://schemas.microsoft.com/office/drawing/2014/main" id="{FACDE823-7E67-AF89-9198-D74966BA8A7E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4515714" y="7265420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7">
            <a:extLst>
              <a:ext uri="{FF2B5EF4-FFF2-40B4-BE49-F238E27FC236}">
                <a16:creationId xmlns:a16="http://schemas.microsoft.com/office/drawing/2014/main" id="{0A668969-D5A8-AB76-25CD-810047461FEB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4515714" y="9283466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6">
            <a:extLst>
              <a:ext uri="{FF2B5EF4-FFF2-40B4-BE49-F238E27FC236}">
                <a16:creationId xmlns:a16="http://schemas.microsoft.com/office/drawing/2014/main" id="{E0B54C29-0300-580B-1255-029AF11AB327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4515714" y="8691808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5">
            <a:extLst>
              <a:ext uri="{FF2B5EF4-FFF2-40B4-BE49-F238E27FC236}">
                <a16:creationId xmlns:a16="http://schemas.microsoft.com/office/drawing/2014/main" id="{2E091EB7-FAA6-3C68-B4D1-EBCAABDFD9CA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515714" y="7382074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4">
            <a:extLst>
              <a:ext uri="{FF2B5EF4-FFF2-40B4-BE49-F238E27FC236}">
                <a16:creationId xmlns:a16="http://schemas.microsoft.com/office/drawing/2014/main" id="{E6997678-CE7C-378E-AFC8-E85C2ABCBD1C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 flipV="1">
            <a:off x="4515714" y="7265420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3">
            <a:extLst>
              <a:ext uri="{FF2B5EF4-FFF2-40B4-BE49-F238E27FC236}">
                <a16:creationId xmlns:a16="http://schemas.microsoft.com/office/drawing/2014/main" id="{DDB084DC-32C1-EB73-0589-6C0C67C03A86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 flipV="1">
            <a:off x="4667308" y="9283466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2">
            <a:extLst>
              <a:ext uri="{FF2B5EF4-FFF2-40B4-BE49-F238E27FC236}">
                <a16:creationId xmlns:a16="http://schemas.microsoft.com/office/drawing/2014/main" id="{80674482-8002-F5D1-1D46-EE75E3C7E32A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V="1">
            <a:off x="4515714" y="9283466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">
            <a:extLst>
              <a:ext uri="{FF2B5EF4-FFF2-40B4-BE49-F238E27FC236}">
                <a16:creationId xmlns:a16="http://schemas.microsoft.com/office/drawing/2014/main" id="{DB558DF4-1702-7200-70D7-60B3E9E002A5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15714" y="3229328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">
            <a:extLst>
              <a:ext uri="{FF2B5EF4-FFF2-40B4-BE49-F238E27FC236}">
                <a16:creationId xmlns:a16="http://schemas.microsoft.com/office/drawing/2014/main" id="{2F53AD9A-ECA9-E652-D6B9-111F8394959F}"/>
              </a:ext>
            </a:extLst>
          </p:cNvPr>
          <p:cNvSpPr/>
          <p:nvPr/>
        </p:nvSpPr>
        <p:spPr>
          <a:xfrm>
            <a:off x="177955" y="5789872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t">
            <a:extLst>
              <a:ext uri="{FF2B5EF4-FFF2-40B4-BE49-F238E27FC236}">
                <a16:creationId xmlns:a16="http://schemas.microsoft.com/office/drawing/2014/main" id="{836FF938-A362-A36C-8FD0-E2970AC4496B}"/>
              </a:ext>
            </a:extLst>
          </p:cNvPr>
          <p:cNvSpPr/>
          <p:nvPr/>
        </p:nvSpPr>
        <p:spPr>
          <a:xfrm>
            <a:off x="11234438" y="5769385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4" name="!!!se1">
            <a:extLst>
              <a:ext uri="{FF2B5EF4-FFF2-40B4-BE49-F238E27FC236}">
                <a16:creationId xmlns:a16="http://schemas.microsoft.com/office/drawing/2014/main" id="{454456B4-086F-FAB5-190E-3861F5F4CBF0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944059" y="833404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!se1">
            <a:extLst>
              <a:ext uri="{FF2B5EF4-FFF2-40B4-BE49-F238E27FC236}">
                <a16:creationId xmlns:a16="http://schemas.microsoft.com/office/drawing/2014/main" id="{3E17570F-01C7-05D4-0954-14CA483B59BF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944059" y="2143138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D1F24603-62D8-3EF4-3B59-9A9560603DD3}"/>
              </a:ext>
            </a:extLst>
          </p:cNvPr>
          <p:cNvCxnSpPr>
            <a:cxnSpLocks/>
            <a:stCxn id="32" idx="7"/>
            <a:endCxn id="4" idx="2"/>
          </p:cNvCxnSpPr>
          <p:nvPr/>
        </p:nvCxnSpPr>
        <p:spPr>
          <a:xfrm flipV="1">
            <a:off x="1485776" y="3452872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!se1">
            <a:extLst>
              <a:ext uri="{FF2B5EF4-FFF2-40B4-BE49-F238E27FC236}">
                <a16:creationId xmlns:a16="http://schemas.microsoft.com/office/drawing/2014/main" id="{89A97ADE-8CBE-06D8-A22C-354B80CC2FCA}"/>
              </a:ext>
            </a:extLst>
          </p:cNvPr>
          <p:cNvCxnSpPr>
            <a:cxnSpLocks/>
            <a:stCxn id="32" idx="6"/>
            <a:endCxn id="5" idx="2"/>
          </p:cNvCxnSpPr>
          <p:nvPr/>
        </p:nvCxnSpPr>
        <p:spPr>
          <a:xfrm flipV="1">
            <a:off x="1710163" y="4762606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!se1">
            <a:extLst>
              <a:ext uri="{FF2B5EF4-FFF2-40B4-BE49-F238E27FC236}">
                <a16:creationId xmlns:a16="http://schemas.microsoft.com/office/drawing/2014/main" id="{12AE9BFE-76F2-7A3F-BB33-8B351C5B673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10163" y="6072340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!se1">
            <a:extLst>
              <a:ext uri="{FF2B5EF4-FFF2-40B4-BE49-F238E27FC236}">
                <a16:creationId xmlns:a16="http://schemas.microsoft.com/office/drawing/2014/main" id="{F5F6A013-CAFD-297E-46BB-CA3FD930610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710163" y="6490706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!se1">
            <a:extLst>
              <a:ext uri="{FF2B5EF4-FFF2-40B4-BE49-F238E27FC236}">
                <a16:creationId xmlns:a16="http://schemas.microsoft.com/office/drawing/2014/main" id="{A35BA55B-133C-3D47-FF1F-FCCE1F63228B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710163" y="6511193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808432FE-0A84-7B6D-3C38-07D113A6DC0F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>
          <a:xfrm>
            <a:off x="1485776" y="7021243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!se1">
            <a:extLst>
              <a:ext uri="{FF2B5EF4-FFF2-40B4-BE49-F238E27FC236}">
                <a16:creationId xmlns:a16="http://schemas.microsoft.com/office/drawing/2014/main" id="{51BBD4A4-727D-6F9E-43C7-AC7CADE05912}"/>
              </a:ext>
            </a:extLst>
          </p:cNvPr>
          <p:cNvCxnSpPr>
            <a:cxnSpLocks/>
            <a:stCxn id="32" idx="4"/>
            <a:endCxn id="10" idx="2"/>
          </p:cNvCxnSpPr>
          <p:nvPr/>
        </p:nvCxnSpPr>
        <p:spPr>
          <a:xfrm>
            <a:off x="944059" y="7232513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!se1">
            <a:extLst>
              <a:ext uri="{FF2B5EF4-FFF2-40B4-BE49-F238E27FC236}">
                <a16:creationId xmlns:a16="http://schemas.microsoft.com/office/drawing/2014/main" id="{24F55A58-67F1-6203-D3B3-C2460BA230FF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4059" y="7232513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!te1">
            <a:extLst>
              <a:ext uri="{FF2B5EF4-FFF2-40B4-BE49-F238E27FC236}">
                <a16:creationId xmlns:a16="http://schemas.microsoft.com/office/drawing/2014/main" id="{B704D36B-75CE-EBE3-0D79-3BCDB0D3D60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939887" y="3229328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!te1">
            <a:extLst>
              <a:ext uri="{FF2B5EF4-FFF2-40B4-BE49-F238E27FC236}">
                <a16:creationId xmlns:a16="http://schemas.microsoft.com/office/drawing/2014/main" id="{D0AB657E-1680-562A-05EA-2D95F52AF06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8939887" y="5247374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!te1">
            <a:extLst>
              <a:ext uri="{FF2B5EF4-FFF2-40B4-BE49-F238E27FC236}">
                <a16:creationId xmlns:a16="http://schemas.microsoft.com/office/drawing/2014/main" id="{17C84DFF-E445-D6D9-587B-F862C645B07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8939887" y="6511193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te1">
            <a:extLst>
              <a:ext uri="{FF2B5EF4-FFF2-40B4-BE49-F238E27FC236}">
                <a16:creationId xmlns:a16="http://schemas.microsoft.com/office/drawing/2014/main" id="{E600C643-4450-356B-BFF2-3A37EBD0C2E3}"/>
              </a:ext>
            </a:extLst>
          </p:cNvPr>
          <p:cNvCxnSpPr>
            <a:cxnSpLocks/>
            <a:stCxn id="15" idx="6"/>
            <a:endCxn id="33" idx="3"/>
          </p:cNvCxnSpPr>
          <p:nvPr/>
        </p:nvCxnSpPr>
        <p:spPr>
          <a:xfrm flipV="1">
            <a:off x="8939887" y="7000756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1">
            <a:extLst>
              <a:ext uri="{FF2B5EF4-FFF2-40B4-BE49-F238E27FC236}">
                <a16:creationId xmlns:a16="http://schemas.microsoft.com/office/drawing/2014/main" id="{BF7B430F-1EF1-5849-CFCB-C3E65385E9B9}"/>
              </a:ext>
            </a:extLst>
          </p:cNvPr>
          <p:cNvSpPr/>
          <p:nvPr/>
        </p:nvSpPr>
        <p:spPr>
          <a:xfrm rot="38468">
            <a:off x="1889042" y="245245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FB2DDA2C-74FC-D885-4C66-9837ABEFB8E9}"/>
              </a:ext>
            </a:extLst>
          </p:cNvPr>
          <p:cNvSpPr/>
          <p:nvPr/>
        </p:nvSpPr>
        <p:spPr>
          <a:xfrm rot="38468">
            <a:off x="4982414" y="1358399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5B8ABE07-EFA6-1329-4011-EB490B8FDC20}"/>
              </a:ext>
            </a:extLst>
          </p:cNvPr>
          <p:cNvSpPr/>
          <p:nvPr/>
        </p:nvSpPr>
        <p:spPr>
          <a:xfrm rot="38468">
            <a:off x="9785225" y="4102820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l1">
            <a:extLst>
              <a:ext uri="{FF2B5EF4-FFF2-40B4-BE49-F238E27FC236}">
                <a16:creationId xmlns:a16="http://schemas.microsoft.com/office/drawing/2014/main" id="{409A9C45-84AE-721A-CB62-CF53435F8195}"/>
              </a:ext>
            </a:extLst>
          </p:cNvPr>
          <p:cNvSpPr/>
          <p:nvPr/>
        </p:nvSpPr>
        <p:spPr>
          <a:xfrm>
            <a:off x="12766645" y="415039"/>
            <a:ext cx="11411791" cy="203359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52" name="!!proof">
            <a:extLst>
              <a:ext uri="{FF2B5EF4-FFF2-40B4-BE49-F238E27FC236}">
                <a16:creationId xmlns:a16="http://schemas.microsoft.com/office/drawing/2014/main" id="{FC80EFB2-B5AE-31EF-0CFB-ED4E6CE70D6F}"/>
              </a:ext>
            </a:extLst>
          </p:cNvPr>
          <p:cNvSpPr/>
          <p:nvPr/>
        </p:nvSpPr>
        <p:spPr>
          <a:xfrm>
            <a:off x="12766644" y="2810963"/>
            <a:ext cx="11411791" cy="1048999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assume that the maximum flow in H is 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Notice that the flow on each edge is integral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Since the max flow is n, there is a flow of 1 from the s to a client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53" name="!!gg">
            <a:extLst>
              <a:ext uri="{FF2B5EF4-FFF2-40B4-BE49-F238E27FC236}">
                <a16:creationId xmlns:a16="http://schemas.microsoft.com/office/drawing/2014/main" id="{0A224C14-5EC9-689A-D25B-F77EDC22E2EB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8504830B-8688-D152-C53B-3ED235DEB0A0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423E7654-AF68-5AD4-4254-7B28A5965492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650D00F6-548A-5637-D438-1617E8F27821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5501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/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/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/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/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/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/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/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/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/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/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/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/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/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/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!!e16">
            <a:extLst>
              <a:ext uri="{FF2B5EF4-FFF2-40B4-BE49-F238E27FC236}">
                <a16:creationId xmlns:a16="http://schemas.microsoft.com/office/drawing/2014/main" id="{0434C864-47F5-7EA8-9C25-8B8D8F9C8DD3}"/>
              </a:ext>
            </a:extLst>
          </p:cNvPr>
          <p:cNvCxnSpPr>
            <a:stCxn id="2" idx="6"/>
            <a:endCxn id="13" idx="2"/>
          </p:cNvCxnSpPr>
          <p:nvPr/>
        </p:nvCxnSpPr>
        <p:spPr>
          <a:xfrm>
            <a:off x="4515714" y="833404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5">
            <a:extLst>
              <a:ext uri="{FF2B5EF4-FFF2-40B4-BE49-F238E27FC236}">
                <a16:creationId xmlns:a16="http://schemas.microsoft.com/office/drawing/2014/main" id="{B78263B0-8E16-40DE-C4AF-B72F1360CCB0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4515714" y="3452872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4">
            <a:extLst>
              <a:ext uri="{FF2B5EF4-FFF2-40B4-BE49-F238E27FC236}">
                <a16:creationId xmlns:a16="http://schemas.microsoft.com/office/drawing/2014/main" id="{B89E58D3-1CAB-3205-DEE4-2425E07AEA8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515714" y="2143138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3">
            <a:extLst>
              <a:ext uri="{FF2B5EF4-FFF2-40B4-BE49-F238E27FC236}">
                <a16:creationId xmlns:a16="http://schemas.microsoft.com/office/drawing/2014/main" id="{70E8456C-EDBE-7945-5F4D-13020BE5685F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 flipV="1">
            <a:off x="4515714" y="5247374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2">
            <a:extLst>
              <a:ext uri="{FF2B5EF4-FFF2-40B4-BE49-F238E27FC236}">
                <a16:creationId xmlns:a16="http://schemas.microsoft.com/office/drawing/2014/main" id="{6D95BFDB-5848-6238-A612-48EF7099E85F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>
            <a:off x="4515714" y="4762606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ED6BBEBE-47A0-9B46-CE2E-7420FBF25E28}"/>
              </a:ext>
            </a:extLst>
          </p:cNvPr>
          <p:cNvCxnSpPr>
            <a:cxnSpLocks/>
            <a:stCxn id="5" idx="6"/>
            <a:endCxn id="14" idx="2"/>
          </p:cNvCxnSpPr>
          <p:nvPr/>
        </p:nvCxnSpPr>
        <p:spPr>
          <a:xfrm>
            <a:off x="4515714" y="4762606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0">
            <a:extLst>
              <a:ext uri="{FF2B5EF4-FFF2-40B4-BE49-F238E27FC236}">
                <a16:creationId xmlns:a16="http://schemas.microsoft.com/office/drawing/2014/main" id="{3C53887E-04B0-82B9-EAA1-58734D6E0A63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4515714" y="6072340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e9">
            <a:extLst>
              <a:ext uri="{FF2B5EF4-FFF2-40B4-BE49-F238E27FC236}">
                <a16:creationId xmlns:a16="http://schemas.microsoft.com/office/drawing/2014/main" id="{9024483D-3DDC-0135-9217-58376C40DACB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4515714" y="7265420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8">
            <a:extLst>
              <a:ext uri="{FF2B5EF4-FFF2-40B4-BE49-F238E27FC236}">
                <a16:creationId xmlns:a16="http://schemas.microsoft.com/office/drawing/2014/main" id="{FACDE823-7E67-AF89-9198-D74966BA8A7E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4515714" y="7265420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7">
            <a:extLst>
              <a:ext uri="{FF2B5EF4-FFF2-40B4-BE49-F238E27FC236}">
                <a16:creationId xmlns:a16="http://schemas.microsoft.com/office/drawing/2014/main" id="{0A668969-D5A8-AB76-25CD-810047461FEB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4515714" y="9283466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6">
            <a:extLst>
              <a:ext uri="{FF2B5EF4-FFF2-40B4-BE49-F238E27FC236}">
                <a16:creationId xmlns:a16="http://schemas.microsoft.com/office/drawing/2014/main" id="{E0B54C29-0300-580B-1255-029AF11AB327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4515714" y="8691808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5">
            <a:extLst>
              <a:ext uri="{FF2B5EF4-FFF2-40B4-BE49-F238E27FC236}">
                <a16:creationId xmlns:a16="http://schemas.microsoft.com/office/drawing/2014/main" id="{2E091EB7-FAA6-3C68-B4D1-EBCAABDFD9CA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515714" y="7382074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4">
            <a:extLst>
              <a:ext uri="{FF2B5EF4-FFF2-40B4-BE49-F238E27FC236}">
                <a16:creationId xmlns:a16="http://schemas.microsoft.com/office/drawing/2014/main" id="{E6997678-CE7C-378E-AFC8-E85C2ABCBD1C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 flipV="1">
            <a:off x="4515714" y="7265420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3">
            <a:extLst>
              <a:ext uri="{FF2B5EF4-FFF2-40B4-BE49-F238E27FC236}">
                <a16:creationId xmlns:a16="http://schemas.microsoft.com/office/drawing/2014/main" id="{DDB084DC-32C1-EB73-0589-6C0C67C03A86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 flipV="1">
            <a:off x="4667308" y="9283466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2">
            <a:extLst>
              <a:ext uri="{FF2B5EF4-FFF2-40B4-BE49-F238E27FC236}">
                <a16:creationId xmlns:a16="http://schemas.microsoft.com/office/drawing/2014/main" id="{80674482-8002-F5D1-1D46-EE75E3C7E32A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V="1">
            <a:off x="4515714" y="9283466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">
            <a:extLst>
              <a:ext uri="{FF2B5EF4-FFF2-40B4-BE49-F238E27FC236}">
                <a16:creationId xmlns:a16="http://schemas.microsoft.com/office/drawing/2014/main" id="{DB558DF4-1702-7200-70D7-60B3E9E002A5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15714" y="3229328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">
            <a:extLst>
              <a:ext uri="{FF2B5EF4-FFF2-40B4-BE49-F238E27FC236}">
                <a16:creationId xmlns:a16="http://schemas.microsoft.com/office/drawing/2014/main" id="{2F53AD9A-ECA9-E652-D6B9-111F8394959F}"/>
              </a:ext>
            </a:extLst>
          </p:cNvPr>
          <p:cNvSpPr/>
          <p:nvPr/>
        </p:nvSpPr>
        <p:spPr>
          <a:xfrm>
            <a:off x="177955" y="5789872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t">
            <a:extLst>
              <a:ext uri="{FF2B5EF4-FFF2-40B4-BE49-F238E27FC236}">
                <a16:creationId xmlns:a16="http://schemas.microsoft.com/office/drawing/2014/main" id="{836FF938-A362-A36C-8FD0-E2970AC4496B}"/>
              </a:ext>
            </a:extLst>
          </p:cNvPr>
          <p:cNvSpPr/>
          <p:nvPr/>
        </p:nvSpPr>
        <p:spPr>
          <a:xfrm>
            <a:off x="11234438" y="5769385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4" name="!!!se1">
            <a:extLst>
              <a:ext uri="{FF2B5EF4-FFF2-40B4-BE49-F238E27FC236}">
                <a16:creationId xmlns:a16="http://schemas.microsoft.com/office/drawing/2014/main" id="{454456B4-086F-FAB5-190E-3861F5F4CBF0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944059" y="833404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!se1">
            <a:extLst>
              <a:ext uri="{FF2B5EF4-FFF2-40B4-BE49-F238E27FC236}">
                <a16:creationId xmlns:a16="http://schemas.microsoft.com/office/drawing/2014/main" id="{3E17570F-01C7-05D4-0954-14CA483B59BF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944059" y="2143138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D1F24603-62D8-3EF4-3B59-9A9560603DD3}"/>
              </a:ext>
            </a:extLst>
          </p:cNvPr>
          <p:cNvCxnSpPr>
            <a:cxnSpLocks/>
            <a:stCxn id="32" idx="7"/>
            <a:endCxn id="4" idx="2"/>
          </p:cNvCxnSpPr>
          <p:nvPr/>
        </p:nvCxnSpPr>
        <p:spPr>
          <a:xfrm flipV="1">
            <a:off x="1485776" y="3452872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!se1">
            <a:extLst>
              <a:ext uri="{FF2B5EF4-FFF2-40B4-BE49-F238E27FC236}">
                <a16:creationId xmlns:a16="http://schemas.microsoft.com/office/drawing/2014/main" id="{89A97ADE-8CBE-06D8-A22C-354B80CC2FCA}"/>
              </a:ext>
            </a:extLst>
          </p:cNvPr>
          <p:cNvCxnSpPr>
            <a:cxnSpLocks/>
            <a:stCxn id="32" idx="6"/>
            <a:endCxn id="5" idx="2"/>
          </p:cNvCxnSpPr>
          <p:nvPr/>
        </p:nvCxnSpPr>
        <p:spPr>
          <a:xfrm flipV="1">
            <a:off x="1710163" y="4762606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!se1">
            <a:extLst>
              <a:ext uri="{FF2B5EF4-FFF2-40B4-BE49-F238E27FC236}">
                <a16:creationId xmlns:a16="http://schemas.microsoft.com/office/drawing/2014/main" id="{12AE9BFE-76F2-7A3F-BB33-8B351C5B673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10163" y="6072340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!se1">
            <a:extLst>
              <a:ext uri="{FF2B5EF4-FFF2-40B4-BE49-F238E27FC236}">
                <a16:creationId xmlns:a16="http://schemas.microsoft.com/office/drawing/2014/main" id="{F5F6A013-CAFD-297E-46BB-CA3FD930610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710163" y="6490706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!se1">
            <a:extLst>
              <a:ext uri="{FF2B5EF4-FFF2-40B4-BE49-F238E27FC236}">
                <a16:creationId xmlns:a16="http://schemas.microsoft.com/office/drawing/2014/main" id="{A35BA55B-133C-3D47-FF1F-FCCE1F63228B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710163" y="6511193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808432FE-0A84-7B6D-3C38-07D113A6DC0F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>
          <a:xfrm>
            <a:off x="1485776" y="7021243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!se1">
            <a:extLst>
              <a:ext uri="{FF2B5EF4-FFF2-40B4-BE49-F238E27FC236}">
                <a16:creationId xmlns:a16="http://schemas.microsoft.com/office/drawing/2014/main" id="{51BBD4A4-727D-6F9E-43C7-AC7CADE05912}"/>
              </a:ext>
            </a:extLst>
          </p:cNvPr>
          <p:cNvCxnSpPr>
            <a:cxnSpLocks/>
            <a:stCxn id="32" idx="4"/>
            <a:endCxn id="10" idx="2"/>
          </p:cNvCxnSpPr>
          <p:nvPr/>
        </p:nvCxnSpPr>
        <p:spPr>
          <a:xfrm>
            <a:off x="944059" y="7232513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!se1">
            <a:extLst>
              <a:ext uri="{FF2B5EF4-FFF2-40B4-BE49-F238E27FC236}">
                <a16:creationId xmlns:a16="http://schemas.microsoft.com/office/drawing/2014/main" id="{24F55A58-67F1-6203-D3B3-C2460BA230FF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4059" y="7232513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!te1">
            <a:extLst>
              <a:ext uri="{FF2B5EF4-FFF2-40B4-BE49-F238E27FC236}">
                <a16:creationId xmlns:a16="http://schemas.microsoft.com/office/drawing/2014/main" id="{B704D36B-75CE-EBE3-0D79-3BCDB0D3D60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939887" y="3229328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!te1">
            <a:extLst>
              <a:ext uri="{FF2B5EF4-FFF2-40B4-BE49-F238E27FC236}">
                <a16:creationId xmlns:a16="http://schemas.microsoft.com/office/drawing/2014/main" id="{D0AB657E-1680-562A-05EA-2D95F52AF06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8939887" y="5247374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!te1">
            <a:extLst>
              <a:ext uri="{FF2B5EF4-FFF2-40B4-BE49-F238E27FC236}">
                <a16:creationId xmlns:a16="http://schemas.microsoft.com/office/drawing/2014/main" id="{17C84DFF-E445-D6D9-587B-F862C645B07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8939887" y="6511193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te1">
            <a:extLst>
              <a:ext uri="{FF2B5EF4-FFF2-40B4-BE49-F238E27FC236}">
                <a16:creationId xmlns:a16="http://schemas.microsoft.com/office/drawing/2014/main" id="{E600C643-4450-356B-BFF2-3A37EBD0C2E3}"/>
              </a:ext>
            </a:extLst>
          </p:cNvPr>
          <p:cNvCxnSpPr>
            <a:cxnSpLocks/>
            <a:stCxn id="15" idx="6"/>
            <a:endCxn id="33" idx="3"/>
          </p:cNvCxnSpPr>
          <p:nvPr/>
        </p:nvCxnSpPr>
        <p:spPr>
          <a:xfrm flipV="1">
            <a:off x="8939887" y="7000756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1">
            <a:extLst>
              <a:ext uri="{FF2B5EF4-FFF2-40B4-BE49-F238E27FC236}">
                <a16:creationId xmlns:a16="http://schemas.microsoft.com/office/drawing/2014/main" id="{BF7B430F-1EF1-5849-CFCB-C3E65385E9B9}"/>
              </a:ext>
            </a:extLst>
          </p:cNvPr>
          <p:cNvSpPr/>
          <p:nvPr/>
        </p:nvSpPr>
        <p:spPr>
          <a:xfrm rot="38468">
            <a:off x="1889042" y="245245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FB2DDA2C-74FC-D885-4C66-9837ABEFB8E9}"/>
              </a:ext>
            </a:extLst>
          </p:cNvPr>
          <p:cNvSpPr/>
          <p:nvPr/>
        </p:nvSpPr>
        <p:spPr>
          <a:xfrm rot="38468">
            <a:off x="4982414" y="1358399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5B8ABE07-EFA6-1329-4011-EB490B8FDC20}"/>
              </a:ext>
            </a:extLst>
          </p:cNvPr>
          <p:cNvSpPr/>
          <p:nvPr/>
        </p:nvSpPr>
        <p:spPr>
          <a:xfrm rot="38468">
            <a:off x="9785225" y="4102820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l1">
            <a:extLst>
              <a:ext uri="{FF2B5EF4-FFF2-40B4-BE49-F238E27FC236}">
                <a16:creationId xmlns:a16="http://schemas.microsoft.com/office/drawing/2014/main" id="{409A9C45-84AE-721A-CB62-CF53435F8195}"/>
              </a:ext>
            </a:extLst>
          </p:cNvPr>
          <p:cNvSpPr/>
          <p:nvPr/>
        </p:nvSpPr>
        <p:spPr>
          <a:xfrm>
            <a:off x="12766645" y="415039"/>
            <a:ext cx="11411791" cy="203359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52" name="!!proof">
            <a:extLst>
              <a:ext uri="{FF2B5EF4-FFF2-40B4-BE49-F238E27FC236}">
                <a16:creationId xmlns:a16="http://schemas.microsoft.com/office/drawing/2014/main" id="{FC80EFB2-B5AE-31EF-0CFB-ED4E6CE70D6F}"/>
              </a:ext>
            </a:extLst>
          </p:cNvPr>
          <p:cNvSpPr/>
          <p:nvPr/>
        </p:nvSpPr>
        <p:spPr>
          <a:xfrm>
            <a:off x="12766644" y="2810963"/>
            <a:ext cx="11411791" cy="1048999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assume that the maximum flow in H is 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Notice that the flow on each edge is integral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Since the max flow is n, there is a flow of 1 from the s to a client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Since the incoming flow to a client is 1, the out going flow from the client is also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53" name="!!gg">
            <a:extLst>
              <a:ext uri="{FF2B5EF4-FFF2-40B4-BE49-F238E27FC236}">
                <a16:creationId xmlns:a16="http://schemas.microsoft.com/office/drawing/2014/main" id="{0A224C14-5EC9-689A-D25B-F77EDC22E2EB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55B46517-B3EE-5706-216F-1B8B22D3C419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42E2E2D5-1212-301A-C3EB-95129B6F45BC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2E9234FC-E3A2-FF60-FF24-97FD1233C7C8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82489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/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/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/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/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/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/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/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/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/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/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/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/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/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/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!!e16">
            <a:extLst>
              <a:ext uri="{FF2B5EF4-FFF2-40B4-BE49-F238E27FC236}">
                <a16:creationId xmlns:a16="http://schemas.microsoft.com/office/drawing/2014/main" id="{0434C864-47F5-7EA8-9C25-8B8D8F9C8DD3}"/>
              </a:ext>
            </a:extLst>
          </p:cNvPr>
          <p:cNvCxnSpPr>
            <a:stCxn id="2" idx="6"/>
            <a:endCxn id="13" idx="2"/>
          </p:cNvCxnSpPr>
          <p:nvPr/>
        </p:nvCxnSpPr>
        <p:spPr>
          <a:xfrm>
            <a:off x="4515714" y="833404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5">
            <a:extLst>
              <a:ext uri="{FF2B5EF4-FFF2-40B4-BE49-F238E27FC236}">
                <a16:creationId xmlns:a16="http://schemas.microsoft.com/office/drawing/2014/main" id="{B78263B0-8E16-40DE-C4AF-B72F1360CCB0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4515714" y="3452872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4">
            <a:extLst>
              <a:ext uri="{FF2B5EF4-FFF2-40B4-BE49-F238E27FC236}">
                <a16:creationId xmlns:a16="http://schemas.microsoft.com/office/drawing/2014/main" id="{B89E58D3-1CAB-3205-DEE4-2425E07AEA8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515714" y="2143138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3">
            <a:extLst>
              <a:ext uri="{FF2B5EF4-FFF2-40B4-BE49-F238E27FC236}">
                <a16:creationId xmlns:a16="http://schemas.microsoft.com/office/drawing/2014/main" id="{70E8456C-EDBE-7945-5F4D-13020BE5685F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 flipV="1">
            <a:off x="4515714" y="5247374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2">
            <a:extLst>
              <a:ext uri="{FF2B5EF4-FFF2-40B4-BE49-F238E27FC236}">
                <a16:creationId xmlns:a16="http://schemas.microsoft.com/office/drawing/2014/main" id="{6D95BFDB-5848-6238-A612-48EF7099E85F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>
            <a:off x="4515714" y="4762606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ED6BBEBE-47A0-9B46-CE2E-7420FBF25E28}"/>
              </a:ext>
            </a:extLst>
          </p:cNvPr>
          <p:cNvCxnSpPr>
            <a:cxnSpLocks/>
            <a:stCxn id="5" idx="6"/>
            <a:endCxn id="14" idx="2"/>
          </p:cNvCxnSpPr>
          <p:nvPr/>
        </p:nvCxnSpPr>
        <p:spPr>
          <a:xfrm>
            <a:off x="4515714" y="4762606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0">
            <a:extLst>
              <a:ext uri="{FF2B5EF4-FFF2-40B4-BE49-F238E27FC236}">
                <a16:creationId xmlns:a16="http://schemas.microsoft.com/office/drawing/2014/main" id="{3C53887E-04B0-82B9-EAA1-58734D6E0A63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4515714" y="6072340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e9">
            <a:extLst>
              <a:ext uri="{FF2B5EF4-FFF2-40B4-BE49-F238E27FC236}">
                <a16:creationId xmlns:a16="http://schemas.microsoft.com/office/drawing/2014/main" id="{9024483D-3DDC-0135-9217-58376C40DACB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4515714" y="7265420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8">
            <a:extLst>
              <a:ext uri="{FF2B5EF4-FFF2-40B4-BE49-F238E27FC236}">
                <a16:creationId xmlns:a16="http://schemas.microsoft.com/office/drawing/2014/main" id="{FACDE823-7E67-AF89-9198-D74966BA8A7E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4515714" y="7265420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7">
            <a:extLst>
              <a:ext uri="{FF2B5EF4-FFF2-40B4-BE49-F238E27FC236}">
                <a16:creationId xmlns:a16="http://schemas.microsoft.com/office/drawing/2014/main" id="{0A668969-D5A8-AB76-25CD-810047461FEB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4515714" y="9283466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6">
            <a:extLst>
              <a:ext uri="{FF2B5EF4-FFF2-40B4-BE49-F238E27FC236}">
                <a16:creationId xmlns:a16="http://schemas.microsoft.com/office/drawing/2014/main" id="{E0B54C29-0300-580B-1255-029AF11AB327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4515714" y="8691808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5">
            <a:extLst>
              <a:ext uri="{FF2B5EF4-FFF2-40B4-BE49-F238E27FC236}">
                <a16:creationId xmlns:a16="http://schemas.microsoft.com/office/drawing/2014/main" id="{2E091EB7-FAA6-3C68-B4D1-EBCAABDFD9CA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515714" y="7382074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4">
            <a:extLst>
              <a:ext uri="{FF2B5EF4-FFF2-40B4-BE49-F238E27FC236}">
                <a16:creationId xmlns:a16="http://schemas.microsoft.com/office/drawing/2014/main" id="{E6997678-CE7C-378E-AFC8-E85C2ABCBD1C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 flipV="1">
            <a:off x="4515714" y="7265420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3">
            <a:extLst>
              <a:ext uri="{FF2B5EF4-FFF2-40B4-BE49-F238E27FC236}">
                <a16:creationId xmlns:a16="http://schemas.microsoft.com/office/drawing/2014/main" id="{DDB084DC-32C1-EB73-0589-6C0C67C03A86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 flipV="1">
            <a:off x="4667308" y="9283466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2">
            <a:extLst>
              <a:ext uri="{FF2B5EF4-FFF2-40B4-BE49-F238E27FC236}">
                <a16:creationId xmlns:a16="http://schemas.microsoft.com/office/drawing/2014/main" id="{80674482-8002-F5D1-1D46-EE75E3C7E32A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V="1">
            <a:off x="4515714" y="9283466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">
            <a:extLst>
              <a:ext uri="{FF2B5EF4-FFF2-40B4-BE49-F238E27FC236}">
                <a16:creationId xmlns:a16="http://schemas.microsoft.com/office/drawing/2014/main" id="{DB558DF4-1702-7200-70D7-60B3E9E002A5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15714" y="3229328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">
            <a:extLst>
              <a:ext uri="{FF2B5EF4-FFF2-40B4-BE49-F238E27FC236}">
                <a16:creationId xmlns:a16="http://schemas.microsoft.com/office/drawing/2014/main" id="{2F53AD9A-ECA9-E652-D6B9-111F8394959F}"/>
              </a:ext>
            </a:extLst>
          </p:cNvPr>
          <p:cNvSpPr/>
          <p:nvPr/>
        </p:nvSpPr>
        <p:spPr>
          <a:xfrm>
            <a:off x="177955" y="5789872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t">
            <a:extLst>
              <a:ext uri="{FF2B5EF4-FFF2-40B4-BE49-F238E27FC236}">
                <a16:creationId xmlns:a16="http://schemas.microsoft.com/office/drawing/2014/main" id="{836FF938-A362-A36C-8FD0-E2970AC4496B}"/>
              </a:ext>
            </a:extLst>
          </p:cNvPr>
          <p:cNvSpPr/>
          <p:nvPr/>
        </p:nvSpPr>
        <p:spPr>
          <a:xfrm>
            <a:off x="11234438" y="5769385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4" name="!!!se1">
            <a:extLst>
              <a:ext uri="{FF2B5EF4-FFF2-40B4-BE49-F238E27FC236}">
                <a16:creationId xmlns:a16="http://schemas.microsoft.com/office/drawing/2014/main" id="{454456B4-086F-FAB5-190E-3861F5F4CBF0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944059" y="833404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!se1">
            <a:extLst>
              <a:ext uri="{FF2B5EF4-FFF2-40B4-BE49-F238E27FC236}">
                <a16:creationId xmlns:a16="http://schemas.microsoft.com/office/drawing/2014/main" id="{3E17570F-01C7-05D4-0954-14CA483B59BF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944059" y="2143138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D1F24603-62D8-3EF4-3B59-9A9560603DD3}"/>
              </a:ext>
            </a:extLst>
          </p:cNvPr>
          <p:cNvCxnSpPr>
            <a:cxnSpLocks/>
            <a:stCxn id="32" idx="7"/>
            <a:endCxn id="4" idx="2"/>
          </p:cNvCxnSpPr>
          <p:nvPr/>
        </p:nvCxnSpPr>
        <p:spPr>
          <a:xfrm flipV="1">
            <a:off x="1485776" y="3452872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!se1">
            <a:extLst>
              <a:ext uri="{FF2B5EF4-FFF2-40B4-BE49-F238E27FC236}">
                <a16:creationId xmlns:a16="http://schemas.microsoft.com/office/drawing/2014/main" id="{89A97ADE-8CBE-06D8-A22C-354B80CC2FCA}"/>
              </a:ext>
            </a:extLst>
          </p:cNvPr>
          <p:cNvCxnSpPr>
            <a:cxnSpLocks/>
            <a:stCxn id="32" idx="6"/>
            <a:endCxn id="5" idx="2"/>
          </p:cNvCxnSpPr>
          <p:nvPr/>
        </p:nvCxnSpPr>
        <p:spPr>
          <a:xfrm flipV="1">
            <a:off x="1710163" y="4762606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!se1">
            <a:extLst>
              <a:ext uri="{FF2B5EF4-FFF2-40B4-BE49-F238E27FC236}">
                <a16:creationId xmlns:a16="http://schemas.microsoft.com/office/drawing/2014/main" id="{12AE9BFE-76F2-7A3F-BB33-8B351C5B673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10163" y="6072340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!se1">
            <a:extLst>
              <a:ext uri="{FF2B5EF4-FFF2-40B4-BE49-F238E27FC236}">
                <a16:creationId xmlns:a16="http://schemas.microsoft.com/office/drawing/2014/main" id="{F5F6A013-CAFD-297E-46BB-CA3FD930610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710163" y="6490706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!se1">
            <a:extLst>
              <a:ext uri="{FF2B5EF4-FFF2-40B4-BE49-F238E27FC236}">
                <a16:creationId xmlns:a16="http://schemas.microsoft.com/office/drawing/2014/main" id="{A35BA55B-133C-3D47-FF1F-FCCE1F63228B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710163" y="6511193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808432FE-0A84-7B6D-3C38-07D113A6DC0F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>
          <a:xfrm>
            <a:off x="1485776" y="7021243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!se1">
            <a:extLst>
              <a:ext uri="{FF2B5EF4-FFF2-40B4-BE49-F238E27FC236}">
                <a16:creationId xmlns:a16="http://schemas.microsoft.com/office/drawing/2014/main" id="{51BBD4A4-727D-6F9E-43C7-AC7CADE05912}"/>
              </a:ext>
            </a:extLst>
          </p:cNvPr>
          <p:cNvCxnSpPr>
            <a:cxnSpLocks/>
            <a:stCxn id="32" idx="4"/>
            <a:endCxn id="10" idx="2"/>
          </p:cNvCxnSpPr>
          <p:nvPr/>
        </p:nvCxnSpPr>
        <p:spPr>
          <a:xfrm>
            <a:off x="944059" y="7232513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!se1">
            <a:extLst>
              <a:ext uri="{FF2B5EF4-FFF2-40B4-BE49-F238E27FC236}">
                <a16:creationId xmlns:a16="http://schemas.microsoft.com/office/drawing/2014/main" id="{24F55A58-67F1-6203-D3B3-C2460BA230FF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4059" y="7232513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!te1">
            <a:extLst>
              <a:ext uri="{FF2B5EF4-FFF2-40B4-BE49-F238E27FC236}">
                <a16:creationId xmlns:a16="http://schemas.microsoft.com/office/drawing/2014/main" id="{B704D36B-75CE-EBE3-0D79-3BCDB0D3D60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939887" y="3229328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!te1">
            <a:extLst>
              <a:ext uri="{FF2B5EF4-FFF2-40B4-BE49-F238E27FC236}">
                <a16:creationId xmlns:a16="http://schemas.microsoft.com/office/drawing/2014/main" id="{D0AB657E-1680-562A-05EA-2D95F52AF06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8939887" y="5247374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!te1">
            <a:extLst>
              <a:ext uri="{FF2B5EF4-FFF2-40B4-BE49-F238E27FC236}">
                <a16:creationId xmlns:a16="http://schemas.microsoft.com/office/drawing/2014/main" id="{17C84DFF-E445-D6D9-587B-F862C645B07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8939887" y="6511193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te1">
            <a:extLst>
              <a:ext uri="{FF2B5EF4-FFF2-40B4-BE49-F238E27FC236}">
                <a16:creationId xmlns:a16="http://schemas.microsoft.com/office/drawing/2014/main" id="{E600C643-4450-356B-BFF2-3A37EBD0C2E3}"/>
              </a:ext>
            </a:extLst>
          </p:cNvPr>
          <p:cNvCxnSpPr>
            <a:cxnSpLocks/>
            <a:stCxn id="15" idx="6"/>
            <a:endCxn id="33" idx="3"/>
          </p:cNvCxnSpPr>
          <p:nvPr/>
        </p:nvCxnSpPr>
        <p:spPr>
          <a:xfrm flipV="1">
            <a:off x="8939887" y="7000756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1">
            <a:extLst>
              <a:ext uri="{FF2B5EF4-FFF2-40B4-BE49-F238E27FC236}">
                <a16:creationId xmlns:a16="http://schemas.microsoft.com/office/drawing/2014/main" id="{BF7B430F-1EF1-5849-CFCB-C3E65385E9B9}"/>
              </a:ext>
            </a:extLst>
          </p:cNvPr>
          <p:cNvSpPr/>
          <p:nvPr/>
        </p:nvSpPr>
        <p:spPr>
          <a:xfrm rot="38468">
            <a:off x="1889042" y="245245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FB2DDA2C-74FC-D885-4C66-9837ABEFB8E9}"/>
              </a:ext>
            </a:extLst>
          </p:cNvPr>
          <p:cNvSpPr/>
          <p:nvPr/>
        </p:nvSpPr>
        <p:spPr>
          <a:xfrm rot="38468">
            <a:off x="4982414" y="1358399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5B8ABE07-EFA6-1329-4011-EB490B8FDC20}"/>
              </a:ext>
            </a:extLst>
          </p:cNvPr>
          <p:cNvSpPr/>
          <p:nvPr/>
        </p:nvSpPr>
        <p:spPr>
          <a:xfrm rot="38468">
            <a:off x="9785225" y="4102820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l1">
            <a:extLst>
              <a:ext uri="{FF2B5EF4-FFF2-40B4-BE49-F238E27FC236}">
                <a16:creationId xmlns:a16="http://schemas.microsoft.com/office/drawing/2014/main" id="{409A9C45-84AE-721A-CB62-CF53435F8195}"/>
              </a:ext>
            </a:extLst>
          </p:cNvPr>
          <p:cNvSpPr/>
          <p:nvPr/>
        </p:nvSpPr>
        <p:spPr>
          <a:xfrm>
            <a:off x="12766645" y="415039"/>
            <a:ext cx="11411791" cy="203359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!!proof">
                <a:extLst>
                  <a:ext uri="{FF2B5EF4-FFF2-40B4-BE49-F238E27FC236}">
                    <a16:creationId xmlns:a16="http://schemas.microsoft.com/office/drawing/2014/main" id="{FC80EFB2-B5AE-31EF-0CFB-ED4E6CE70D6F}"/>
                  </a:ext>
                </a:extLst>
              </p:cNvPr>
              <p:cNvSpPr/>
              <p:nvPr/>
            </p:nvSpPr>
            <p:spPr>
              <a:xfrm>
                <a:off x="12766644" y="2810963"/>
                <a:ext cx="11411791" cy="1048999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us assume that the maximum flow in H is n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Notice that the flow on each edge is integral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Since the max flow is n, there is a flow of 1 from the s to a client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Since the incoming flow to a client is 1, the out going flow from the client is also 1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has a flow 1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say that the client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is </a:t>
                </a:r>
                <a:r>
                  <a:rPr lang="en-US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serverd</a:t>
                </a: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Notice that each client is served by one tower</a:t>
                </a:r>
              </a:p>
            </p:txBody>
          </p:sp>
        </mc:Choice>
        <mc:Fallback xmlns="">
          <p:sp>
            <p:nvSpPr>
              <p:cNvPr id="52" name="!!proof">
                <a:extLst>
                  <a:ext uri="{FF2B5EF4-FFF2-40B4-BE49-F238E27FC236}">
                    <a16:creationId xmlns:a16="http://schemas.microsoft.com/office/drawing/2014/main" id="{FC80EFB2-B5AE-31EF-0CFB-ED4E6CE70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644" y="2810963"/>
                <a:ext cx="11411791" cy="1048999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!!gg">
            <a:extLst>
              <a:ext uri="{FF2B5EF4-FFF2-40B4-BE49-F238E27FC236}">
                <a16:creationId xmlns:a16="http://schemas.microsoft.com/office/drawing/2014/main" id="{0A224C14-5EC9-689A-D25B-F77EDC22E2EB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950ACB88-807D-EE0C-33AB-9F55FF549454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AD361937-65F4-7B05-E0DE-B1D4CF51C630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598C5309-06CF-F9B6-0E11-E0756F3FA927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778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/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0FC03220-D9DD-645A-284A-037E2DFF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15038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/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430F5ADB-5209-6B90-0472-A4DC3B056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12202643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/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m9">
                <a:extLst>
                  <a:ext uri="{FF2B5EF4-FFF2-40B4-BE49-F238E27FC236}">
                    <a16:creationId xmlns:a16="http://schemas.microsoft.com/office/drawing/2014/main" id="{DADC0665-2E6A-0C5F-5EBA-4445A321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3034506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/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4">
                <a:extLst>
                  <a:ext uri="{FF2B5EF4-FFF2-40B4-BE49-F238E27FC236}">
                    <a16:creationId xmlns:a16="http://schemas.microsoft.com/office/drawing/2014/main" id="{867E2D18-A732-9125-049F-BA6ED8030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4344240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/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8">
                <a:extLst>
                  <a:ext uri="{FF2B5EF4-FFF2-40B4-BE49-F238E27FC236}">
                    <a16:creationId xmlns:a16="http://schemas.microsoft.com/office/drawing/2014/main" id="{DB36DAF0-BB3D-EA5D-C97A-F2C02989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5653974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/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2">
                <a:extLst>
                  <a:ext uri="{FF2B5EF4-FFF2-40B4-BE49-F238E27FC236}">
                    <a16:creationId xmlns:a16="http://schemas.microsoft.com/office/drawing/2014/main" id="{A00867DB-8500-F41F-877C-199F98FDB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6963708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/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7">
                <a:extLst>
                  <a:ext uri="{FF2B5EF4-FFF2-40B4-BE49-F238E27FC236}">
                    <a16:creationId xmlns:a16="http://schemas.microsoft.com/office/drawing/2014/main" id="{66863142-DC51-81B5-E6C0-F51297D3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8273442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/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6">
                <a:extLst>
                  <a:ext uri="{FF2B5EF4-FFF2-40B4-BE49-F238E27FC236}">
                    <a16:creationId xmlns:a16="http://schemas.microsoft.com/office/drawing/2014/main" id="{7D2519DE-F186-F1C7-ABA6-65C3554A7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9583176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/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m3">
                <a:extLst>
                  <a:ext uri="{FF2B5EF4-FFF2-40B4-BE49-F238E27FC236}">
                    <a16:creationId xmlns:a16="http://schemas.microsoft.com/office/drawing/2014/main" id="{8D4B5C50-94B0-CE46-EB62-4917F3FB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0892910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/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10">
                <a:extLst>
                  <a:ext uri="{FF2B5EF4-FFF2-40B4-BE49-F238E27FC236}">
                    <a16:creationId xmlns:a16="http://schemas.microsoft.com/office/drawing/2014/main" id="{868F0F0C-957E-1348-8765-7EB181BA8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03" y="1724772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/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t4">
                <a:extLst>
                  <a:ext uri="{FF2B5EF4-FFF2-40B4-BE49-F238E27FC236}">
                    <a16:creationId xmlns:a16="http://schemas.microsoft.com/office/drawing/2014/main" id="{E8C3B1D1-B191-FE88-CD90-0B2028260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2810962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/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t3">
                <a:extLst>
                  <a:ext uri="{FF2B5EF4-FFF2-40B4-BE49-F238E27FC236}">
                    <a16:creationId xmlns:a16="http://schemas.microsoft.com/office/drawing/2014/main" id="{B921F719-0E43-9477-E14C-348035F14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4829008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/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02B4BE49-255A-0938-9EDB-F3F53D7AC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6847054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/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t2">
                <a:extLst>
                  <a:ext uri="{FF2B5EF4-FFF2-40B4-BE49-F238E27FC236}">
                    <a16:creationId xmlns:a16="http://schemas.microsoft.com/office/drawing/2014/main" id="{D8504899-77C2-8D00-CDF1-55EDCB0B0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076" y="8865100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!!e16">
            <a:extLst>
              <a:ext uri="{FF2B5EF4-FFF2-40B4-BE49-F238E27FC236}">
                <a16:creationId xmlns:a16="http://schemas.microsoft.com/office/drawing/2014/main" id="{0434C864-47F5-7EA8-9C25-8B8D8F9C8DD3}"/>
              </a:ext>
            </a:extLst>
          </p:cNvPr>
          <p:cNvCxnSpPr>
            <a:stCxn id="2" idx="6"/>
            <a:endCxn id="13" idx="2"/>
          </p:cNvCxnSpPr>
          <p:nvPr/>
        </p:nvCxnSpPr>
        <p:spPr>
          <a:xfrm>
            <a:off x="4515714" y="833404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5">
            <a:extLst>
              <a:ext uri="{FF2B5EF4-FFF2-40B4-BE49-F238E27FC236}">
                <a16:creationId xmlns:a16="http://schemas.microsoft.com/office/drawing/2014/main" id="{B78263B0-8E16-40DE-C4AF-B72F1360CCB0}"/>
              </a:ext>
            </a:extLst>
          </p:cNvPr>
          <p:cNvCxnSpPr>
            <a:cxnSpLocks/>
            <a:stCxn id="4" idx="6"/>
            <a:endCxn id="13" idx="2"/>
          </p:cNvCxnSpPr>
          <p:nvPr/>
        </p:nvCxnSpPr>
        <p:spPr>
          <a:xfrm>
            <a:off x="4515714" y="3452872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4">
            <a:extLst>
              <a:ext uri="{FF2B5EF4-FFF2-40B4-BE49-F238E27FC236}">
                <a16:creationId xmlns:a16="http://schemas.microsoft.com/office/drawing/2014/main" id="{B89E58D3-1CAB-3205-DEE4-2425E07AEA8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4515714" y="2143138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3">
            <a:extLst>
              <a:ext uri="{FF2B5EF4-FFF2-40B4-BE49-F238E27FC236}">
                <a16:creationId xmlns:a16="http://schemas.microsoft.com/office/drawing/2014/main" id="{70E8456C-EDBE-7945-5F4D-13020BE5685F}"/>
              </a:ext>
            </a:extLst>
          </p:cNvPr>
          <p:cNvCxnSpPr>
            <a:cxnSpLocks/>
            <a:stCxn id="6" idx="6"/>
            <a:endCxn id="13" idx="2"/>
          </p:cNvCxnSpPr>
          <p:nvPr/>
        </p:nvCxnSpPr>
        <p:spPr>
          <a:xfrm flipV="1">
            <a:off x="4515714" y="5247374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2">
            <a:extLst>
              <a:ext uri="{FF2B5EF4-FFF2-40B4-BE49-F238E27FC236}">
                <a16:creationId xmlns:a16="http://schemas.microsoft.com/office/drawing/2014/main" id="{6D95BFDB-5848-6238-A612-48EF7099E85F}"/>
              </a:ext>
            </a:extLst>
          </p:cNvPr>
          <p:cNvCxnSpPr>
            <a:cxnSpLocks/>
            <a:stCxn id="5" idx="6"/>
            <a:endCxn id="13" idx="2"/>
          </p:cNvCxnSpPr>
          <p:nvPr/>
        </p:nvCxnSpPr>
        <p:spPr>
          <a:xfrm>
            <a:off x="4515714" y="4762606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ED6BBEBE-47A0-9B46-CE2E-7420FBF25E28}"/>
              </a:ext>
            </a:extLst>
          </p:cNvPr>
          <p:cNvCxnSpPr>
            <a:cxnSpLocks/>
            <a:stCxn id="5" idx="6"/>
            <a:endCxn id="14" idx="2"/>
          </p:cNvCxnSpPr>
          <p:nvPr/>
        </p:nvCxnSpPr>
        <p:spPr>
          <a:xfrm>
            <a:off x="4515714" y="4762606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0">
            <a:extLst>
              <a:ext uri="{FF2B5EF4-FFF2-40B4-BE49-F238E27FC236}">
                <a16:creationId xmlns:a16="http://schemas.microsoft.com/office/drawing/2014/main" id="{3C53887E-04B0-82B9-EAA1-58734D6E0A63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4515714" y="6072340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e9">
            <a:extLst>
              <a:ext uri="{FF2B5EF4-FFF2-40B4-BE49-F238E27FC236}">
                <a16:creationId xmlns:a16="http://schemas.microsoft.com/office/drawing/2014/main" id="{9024483D-3DDC-0135-9217-58376C40DACB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4515714" y="7265420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!!e8">
            <a:extLst>
              <a:ext uri="{FF2B5EF4-FFF2-40B4-BE49-F238E27FC236}">
                <a16:creationId xmlns:a16="http://schemas.microsoft.com/office/drawing/2014/main" id="{FACDE823-7E67-AF89-9198-D74966BA8A7E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4515714" y="7265420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e7">
            <a:extLst>
              <a:ext uri="{FF2B5EF4-FFF2-40B4-BE49-F238E27FC236}">
                <a16:creationId xmlns:a16="http://schemas.microsoft.com/office/drawing/2014/main" id="{0A668969-D5A8-AB76-25CD-810047461FEB}"/>
              </a:ext>
            </a:extLst>
          </p:cNvPr>
          <p:cNvCxnSpPr>
            <a:cxnSpLocks/>
            <a:stCxn id="9" idx="6"/>
            <a:endCxn id="15" idx="2"/>
          </p:cNvCxnSpPr>
          <p:nvPr/>
        </p:nvCxnSpPr>
        <p:spPr>
          <a:xfrm flipV="1">
            <a:off x="4515714" y="9283466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e6">
            <a:extLst>
              <a:ext uri="{FF2B5EF4-FFF2-40B4-BE49-F238E27FC236}">
                <a16:creationId xmlns:a16="http://schemas.microsoft.com/office/drawing/2014/main" id="{E0B54C29-0300-580B-1255-029AF11AB327}"/>
              </a:ext>
            </a:extLst>
          </p:cNvPr>
          <p:cNvCxnSpPr>
            <a:cxnSpLocks/>
            <a:stCxn id="8" idx="6"/>
            <a:endCxn id="15" idx="2"/>
          </p:cNvCxnSpPr>
          <p:nvPr/>
        </p:nvCxnSpPr>
        <p:spPr>
          <a:xfrm>
            <a:off x="4515714" y="8691808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5">
            <a:extLst>
              <a:ext uri="{FF2B5EF4-FFF2-40B4-BE49-F238E27FC236}">
                <a16:creationId xmlns:a16="http://schemas.microsoft.com/office/drawing/2014/main" id="{2E091EB7-FAA6-3C68-B4D1-EBCAABDFD9CA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>
            <a:off x="4515714" y="7382074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4">
            <a:extLst>
              <a:ext uri="{FF2B5EF4-FFF2-40B4-BE49-F238E27FC236}">
                <a16:creationId xmlns:a16="http://schemas.microsoft.com/office/drawing/2014/main" id="{E6997678-CE7C-378E-AFC8-E85C2ABCBD1C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 flipV="1">
            <a:off x="4515714" y="7265420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e3">
            <a:extLst>
              <a:ext uri="{FF2B5EF4-FFF2-40B4-BE49-F238E27FC236}">
                <a16:creationId xmlns:a16="http://schemas.microsoft.com/office/drawing/2014/main" id="{DDB084DC-32C1-EB73-0589-6C0C67C03A86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 flipV="1">
            <a:off x="4667308" y="9283466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!!e2">
            <a:extLst>
              <a:ext uri="{FF2B5EF4-FFF2-40B4-BE49-F238E27FC236}">
                <a16:creationId xmlns:a16="http://schemas.microsoft.com/office/drawing/2014/main" id="{80674482-8002-F5D1-1D46-EE75E3C7E32A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 flipV="1">
            <a:off x="4515714" y="9283466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">
            <a:extLst>
              <a:ext uri="{FF2B5EF4-FFF2-40B4-BE49-F238E27FC236}">
                <a16:creationId xmlns:a16="http://schemas.microsoft.com/office/drawing/2014/main" id="{DB558DF4-1702-7200-70D7-60B3E9E002A5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 flipV="1">
            <a:off x="4515714" y="3229328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">
            <a:extLst>
              <a:ext uri="{FF2B5EF4-FFF2-40B4-BE49-F238E27FC236}">
                <a16:creationId xmlns:a16="http://schemas.microsoft.com/office/drawing/2014/main" id="{2F53AD9A-ECA9-E652-D6B9-111F8394959F}"/>
              </a:ext>
            </a:extLst>
          </p:cNvPr>
          <p:cNvSpPr/>
          <p:nvPr/>
        </p:nvSpPr>
        <p:spPr>
          <a:xfrm>
            <a:off x="177955" y="5789872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33" name="!!t">
            <a:extLst>
              <a:ext uri="{FF2B5EF4-FFF2-40B4-BE49-F238E27FC236}">
                <a16:creationId xmlns:a16="http://schemas.microsoft.com/office/drawing/2014/main" id="{836FF938-A362-A36C-8FD0-E2970AC4496B}"/>
              </a:ext>
            </a:extLst>
          </p:cNvPr>
          <p:cNvSpPr/>
          <p:nvPr/>
        </p:nvSpPr>
        <p:spPr>
          <a:xfrm>
            <a:off x="11234438" y="5769385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34" name="!!!se1">
            <a:extLst>
              <a:ext uri="{FF2B5EF4-FFF2-40B4-BE49-F238E27FC236}">
                <a16:creationId xmlns:a16="http://schemas.microsoft.com/office/drawing/2014/main" id="{454456B4-086F-FAB5-190E-3861F5F4CBF0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944059" y="833404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!!!se1">
            <a:extLst>
              <a:ext uri="{FF2B5EF4-FFF2-40B4-BE49-F238E27FC236}">
                <a16:creationId xmlns:a16="http://schemas.microsoft.com/office/drawing/2014/main" id="{3E17570F-01C7-05D4-0954-14CA483B59BF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944059" y="2143138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D1F24603-62D8-3EF4-3B59-9A9560603DD3}"/>
              </a:ext>
            </a:extLst>
          </p:cNvPr>
          <p:cNvCxnSpPr>
            <a:cxnSpLocks/>
            <a:stCxn id="32" idx="7"/>
            <a:endCxn id="4" idx="2"/>
          </p:cNvCxnSpPr>
          <p:nvPr/>
        </p:nvCxnSpPr>
        <p:spPr>
          <a:xfrm flipV="1">
            <a:off x="1485776" y="3452872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!se1">
            <a:extLst>
              <a:ext uri="{FF2B5EF4-FFF2-40B4-BE49-F238E27FC236}">
                <a16:creationId xmlns:a16="http://schemas.microsoft.com/office/drawing/2014/main" id="{89A97ADE-8CBE-06D8-A22C-354B80CC2FCA}"/>
              </a:ext>
            </a:extLst>
          </p:cNvPr>
          <p:cNvCxnSpPr>
            <a:cxnSpLocks/>
            <a:stCxn id="32" idx="6"/>
            <a:endCxn id="5" idx="2"/>
          </p:cNvCxnSpPr>
          <p:nvPr/>
        </p:nvCxnSpPr>
        <p:spPr>
          <a:xfrm flipV="1">
            <a:off x="1710163" y="4762606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!se1">
            <a:extLst>
              <a:ext uri="{FF2B5EF4-FFF2-40B4-BE49-F238E27FC236}">
                <a16:creationId xmlns:a16="http://schemas.microsoft.com/office/drawing/2014/main" id="{12AE9BFE-76F2-7A3F-BB33-8B351C5B673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710163" y="6072340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!se1">
            <a:extLst>
              <a:ext uri="{FF2B5EF4-FFF2-40B4-BE49-F238E27FC236}">
                <a16:creationId xmlns:a16="http://schemas.microsoft.com/office/drawing/2014/main" id="{F5F6A013-CAFD-297E-46BB-CA3FD9306102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1710163" y="6490706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!se1">
            <a:extLst>
              <a:ext uri="{FF2B5EF4-FFF2-40B4-BE49-F238E27FC236}">
                <a16:creationId xmlns:a16="http://schemas.microsoft.com/office/drawing/2014/main" id="{A35BA55B-133C-3D47-FF1F-FCCE1F63228B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710163" y="6511193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808432FE-0A84-7B6D-3C38-07D113A6DC0F}"/>
              </a:ext>
            </a:extLst>
          </p:cNvPr>
          <p:cNvCxnSpPr>
            <a:cxnSpLocks/>
            <a:stCxn id="32" idx="5"/>
            <a:endCxn id="9" idx="2"/>
          </p:cNvCxnSpPr>
          <p:nvPr/>
        </p:nvCxnSpPr>
        <p:spPr>
          <a:xfrm>
            <a:off x="1485776" y="7021243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!se1">
            <a:extLst>
              <a:ext uri="{FF2B5EF4-FFF2-40B4-BE49-F238E27FC236}">
                <a16:creationId xmlns:a16="http://schemas.microsoft.com/office/drawing/2014/main" id="{51BBD4A4-727D-6F9E-43C7-AC7CADE05912}"/>
              </a:ext>
            </a:extLst>
          </p:cNvPr>
          <p:cNvCxnSpPr>
            <a:cxnSpLocks/>
            <a:stCxn id="32" idx="4"/>
            <a:endCxn id="10" idx="2"/>
          </p:cNvCxnSpPr>
          <p:nvPr/>
        </p:nvCxnSpPr>
        <p:spPr>
          <a:xfrm>
            <a:off x="944059" y="7232513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!se1">
            <a:extLst>
              <a:ext uri="{FF2B5EF4-FFF2-40B4-BE49-F238E27FC236}">
                <a16:creationId xmlns:a16="http://schemas.microsoft.com/office/drawing/2014/main" id="{24F55A58-67F1-6203-D3B3-C2460BA230FF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944059" y="7232513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!te1">
            <a:extLst>
              <a:ext uri="{FF2B5EF4-FFF2-40B4-BE49-F238E27FC236}">
                <a16:creationId xmlns:a16="http://schemas.microsoft.com/office/drawing/2014/main" id="{B704D36B-75CE-EBE3-0D79-3BCDB0D3D60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939887" y="3229328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!te1">
            <a:extLst>
              <a:ext uri="{FF2B5EF4-FFF2-40B4-BE49-F238E27FC236}">
                <a16:creationId xmlns:a16="http://schemas.microsoft.com/office/drawing/2014/main" id="{D0AB657E-1680-562A-05EA-2D95F52AF06E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8939887" y="5247374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!te1">
            <a:extLst>
              <a:ext uri="{FF2B5EF4-FFF2-40B4-BE49-F238E27FC236}">
                <a16:creationId xmlns:a16="http://schemas.microsoft.com/office/drawing/2014/main" id="{17C84DFF-E445-D6D9-587B-F862C645B07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8939887" y="6511193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te1">
            <a:extLst>
              <a:ext uri="{FF2B5EF4-FFF2-40B4-BE49-F238E27FC236}">
                <a16:creationId xmlns:a16="http://schemas.microsoft.com/office/drawing/2014/main" id="{E600C643-4450-356B-BFF2-3A37EBD0C2E3}"/>
              </a:ext>
            </a:extLst>
          </p:cNvPr>
          <p:cNvCxnSpPr>
            <a:cxnSpLocks/>
            <a:stCxn id="15" idx="6"/>
            <a:endCxn id="33" idx="3"/>
          </p:cNvCxnSpPr>
          <p:nvPr/>
        </p:nvCxnSpPr>
        <p:spPr>
          <a:xfrm flipV="1">
            <a:off x="8939887" y="7000756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!!w1">
            <a:extLst>
              <a:ext uri="{FF2B5EF4-FFF2-40B4-BE49-F238E27FC236}">
                <a16:creationId xmlns:a16="http://schemas.microsoft.com/office/drawing/2014/main" id="{BF7B430F-1EF1-5849-CFCB-C3E65385E9B9}"/>
              </a:ext>
            </a:extLst>
          </p:cNvPr>
          <p:cNvSpPr/>
          <p:nvPr/>
        </p:nvSpPr>
        <p:spPr>
          <a:xfrm rot="38468">
            <a:off x="1889042" y="245245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FB2DDA2C-74FC-D885-4C66-9837ABEFB8E9}"/>
              </a:ext>
            </a:extLst>
          </p:cNvPr>
          <p:cNvSpPr/>
          <p:nvPr/>
        </p:nvSpPr>
        <p:spPr>
          <a:xfrm rot="38468">
            <a:off x="4982414" y="1358399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5B8ABE07-EFA6-1329-4011-EB490B8FDC20}"/>
              </a:ext>
            </a:extLst>
          </p:cNvPr>
          <p:cNvSpPr/>
          <p:nvPr/>
        </p:nvSpPr>
        <p:spPr>
          <a:xfrm rot="38468">
            <a:off x="9785225" y="4102820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l1">
            <a:extLst>
              <a:ext uri="{FF2B5EF4-FFF2-40B4-BE49-F238E27FC236}">
                <a16:creationId xmlns:a16="http://schemas.microsoft.com/office/drawing/2014/main" id="{409A9C45-84AE-721A-CB62-CF53435F8195}"/>
              </a:ext>
            </a:extLst>
          </p:cNvPr>
          <p:cNvSpPr/>
          <p:nvPr/>
        </p:nvSpPr>
        <p:spPr>
          <a:xfrm>
            <a:off x="12766645" y="415039"/>
            <a:ext cx="11411791" cy="203359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!!proof">
                <a:extLst>
                  <a:ext uri="{FF2B5EF4-FFF2-40B4-BE49-F238E27FC236}">
                    <a16:creationId xmlns:a16="http://schemas.microsoft.com/office/drawing/2014/main" id="{FC80EFB2-B5AE-31EF-0CFB-ED4E6CE70D6F}"/>
                  </a:ext>
                </a:extLst>
              </p:cNvPr>
              <p:cNvSpPr/>
              <p:nvPr/>
            </p:nvSpPr>
            <p:spPr>
              <a:xfrm>
                <a:off x="12766644" y="2810963"/>
                <a:ext cx="11411791" cy="1048999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Now we only need to show that each tower serves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 clients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The flow from a tower to 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Since the outgoing flow from a tower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p, the incoming flow is also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p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Or, the tower serves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p clients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You may check that we have satisfies all the conditions of our problem.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the answer to our problem is yes</a:t>
                </a:r>
              </a:p>
            </p:txBody>
          </p:sp>
        </mc:Choice>
        <mc:Fallback xmlns="">
          <p:sp>
            <p:nvSpPr>
              <p:cNvPr id="52" name="!!proof">
                <a:extLst>
                  <a:ext uri="{FF2B5EF4-FFF2-40B4-BE49-F238E27FC236}">
                    <a16:creationId xmlns:a16="http://schemas.microsoft.com/office/drawing/2014/main" id="{FC80EFB2-B5AE-31EF-0CFB-ED4E6CE70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644" y="2810963"/>
                <a:ext cx="11411791" cy="1048999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!!gg">
            <a:extLst>
              <a:ext uri="{FF2B5EF4-FFF2-40B4-BE49-F238E27FC236}">
                <a16:creationId xmlns:a16="http://schemas.microsoft.com/office/drawing/2014/main" id="{0A224C14-5EC9-689A-D25B-F77EDC22E2EB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8101D0D8-0B31-775A-CBD3-BC6D99B8396F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A804026F-AEC3-5141-56C6-48789CD6B260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FAB3F841-56B9-4233-8EA6-73C7745E8DC7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834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E48BC3-55C4-7400-997B-61D0852D9715}"/>
              </a:ext>
            </a:extLst>
          </p:cNvPr>
          <p:cNvSpPr/>
          <p:nvPr/>
        </p:nvSpPr>
        <p:spPr>
          <a:xfrm>
            <a:off x="646771" y="383686"/>
            <a:ext cx="23087555" cy="269405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You are given a </a:t>
            </a:r>
            <a:r>
              <a:rPr lang="en-US" sz="6000" dirty="0">
                <a:solidFill>
                  <a:schemeClr val="tx1"/>
                </a:solidFill>
                <a:latin typeface="Bradley Hand" pitchFamily="2" charset="77"/>
                <a:sym typeface="Helvetica Neue Medium"/>
              </a:rPr>
              <a:t>bipartite 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graph G(A,B) on 2n vertices. Find a maximum matching in G.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7267FEC-96DD-ABDF-D759-ACEA95C15534}"/>
              </a:ext>
            </a:extLst>
          </p:cNvPr>
          <p:cNvSpPr/>
          <p:nvPr/>
        </p:nvSpPr>
        <p:spPr>
          <a:xfrm>
            <a:off x="646770" y="4256049"/>
            <a:ext cx="23087555" cy="907626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Matching is one of the most fundamental problem in graph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Countless papers are written on it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In a bipartite graph, maximum matching can be solved using maximum flow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see this reduction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But what is a reduction?</a:t>
            </a:r>
          </a:p>
        </p:txBody>
      </p:sp>
    </p:spTree>
    <p:extLst>
      <p:ext uri="{BB962C8B-B14F-4D97-AF65-F5344CB8AC3E}">
        <p14:creationId xmlns:p14="http://schemas.microsoft.com/office/powerpoint/2010/main" val="102309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!!box">
            <a:extLst>
              <a:ext uri="{FF2B5EF4-FFF2-40B4-BE49-F238E27FC236}">
                <a16:creationId xmlns:a16="http://schemas.microsoft.com/office/drawing/2014/main" id="{7B08070F-32FC-6371-A32D-CB81FC94C0BA}"/>
              </a:ext>
            </a:extLst>
          </p:cNvPr>
          <p:cNvSpPr/>
          <p:nvPr/>
        </p:nvSpPr>
        <p:spPr>
          <a:xfrm>
            <a:off x="676940" y="520536"/>
            <a:ext cx="23030120" cy="257354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there is a maximum flow in H is n, then the answer to our problem is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Else, our answer is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31" name="!!l1">
            <a:extLst>
              <a:ext uri="{FF2B5EF4-FFF2-40B4-BE49-F238E27FC236}">
                <a16:creationId xmlns:a16="http://schemas.microsoft.com/office/drawing/2014/main" id="{2B97EF8A-749A-AE34-BC89-783426F55566}"/>
              </a:ext>
            </a:extLst>
          </p:cNvPr>
          <p:cNvSpPr/>
          <p:nvPr/>
        </p:nvSpPr>
        <p:spPr>
          <a:xfrm>
            <a:off x="676940" y="4895943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1: If the maximum flow in H is n, there answer to our problem is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6A9606E-34FC-BA1A-6F99-2B21292DDEAE}"/>
              </a:ext>
            </a:extLst>
          </p:cNvPr>
          <p:cNvSpPr/>
          <p:nvPr/>
        </p:nvSpPr>
        <p:spPr>
          <a:xfrm>
            <a:off x="7633103" y="3393920"/>
            <a:ext cx="10260871" cy="97063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4) Proof</a:t>
            </a:r>
          </a:p>
        </p:txBody>
      </p:sp>
      <p:sp>
        <p:nvSpPr>
          <p:cNvPr id="35" name="!!l2">
            <a:extLst>
              <a:ext uri="{FF2B5EF4-FFF2-40B4-BE49-F238E27FC236}">
                <a16:creationId xmlns:a16="http://schemas.microsoft.com/office/drawing/2014/main" id="{2D47BB45-6D37-571B-AD54-73CE9FC3502E}"/>
              </a:ext>
            </a:extLst>
          </p:cNvPr>
          <p:cNvSpPr/>
          <p:nvPr/>
        </p:nvSpPr>
        <p:spPr>
          <a:xfrm>
            <a:off x="676940" y="8046724"/>
            <a:ext cx="23030120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 2: If the answer to our problem is 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, then the maximum flow in H is n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Bradley Hand" pitchFamily="2" charset="77"/>
              <a:sym typeface="Helvetica Neue Medium"/>
            </a:endParaRPr>
          </a:p>
        </p:txBody>
      </p:sp>
      <p:pic>
        <p:nvPicPr>
          <p:cNvPr id="4" name="Graphic 3" descr="Tick with solid fill">
            <a:extLst>
              <a:ext uri="{FF2B5EF4-FFF2-40B4-BE49-F238E27FC236}">
                <a16:creationId xmlns:a16="http://schemas.microsoft.com/office/drawing/2014/main" id="{C4C467EE-EB41-18D5-5200-5614D8FE2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0" y="5428632"/>
            <a:ext cx="2023730" cy="202373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45D130B-C0F0-4983-496C-1B825CBA2049}"/>
              </a:ext>
            </a:extLst>
          </p:cNvPr>
          <p:cNvSpPr/>
          <p:nvPr/>
        </p:nvSpPr>
        <p:spPr>
          <a:xfrm>
            <a:off x="5593961" y="10712189"/>
            <a:ext cx="12671538" cy="97063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Try to prove the second lemma</a:t>
            </a:r>
          </a:p>
        </p:txBody>
      </p:sp>
    </p:spTree>
    <p:extLst>
      <p:ext uri="{BB962C8B-B14F-4D97-AF65-F5344CB8AC3E}">
        <p14:creationId xmlns:p14="http://schemas.microsoft.com/office/powerpoint/2010/main" val="2736019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574A1B8-E578-889D-B499-5D70BB1437A9}"/>
              </a:ext>
            </a:extLst>
          </p:cNvPr>
          <p:cNvSpPr/>
          <p:nvPr/>
        </p:nvSpPr>
        <p:spPr>
          <a:xfrm>
            <a:off x="13139224" y="470627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 in H</a:t>
            </a:r>
          </a:p>
        </p:txBody>
      </p:sp>
      <p:sp>
        <p:nvSpPr>
          <p:cNvPr id="31" name="!!box3">
            <a:extLst>
              <a:ext uri="{FF2B5EF4-FFF2-40B4-BE49-F238E27FC236}">
                <a16:creationId xmlns:a16="http://schemas.microsoft.com/office/drawing/2014/main" id="{877ABE60-2F54-1354-80F3-FE48E996AA10}"/>
              </a:ext>
            </a:extLst>
          </p:cNvPr>
          <p:cNvSpPr/>
          <p:nvPr/>
        </p:nvSpPr>
        <p:spPr>
          <a:xfrm>
            <a:off x="13139224" y="2761998"/>
            <a:ext cx="10260871" cy="570151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our answer using the answer of maximum flow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If there is a maximum flow in H is n, then the answer to our problem is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yes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Else, our answer is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no</a:t>
            </a: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67F60985-DC68-071C-8E9E-3A2277D38756}"/>
              </a:ext>
            </a:extLst>
          </p:cNvPr>
          <p:cNvSpPr/>
          <p:nvPr/>
        </p:nvSpPr>
        <p:spPr>
          <a:xfrm>
            <a:off x="13139224" y="8923843"/>
            <a:ext cx="10260871" cy="175124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running time of this algorithm?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453979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67F60985-DC68-071C-8E9E-3A2277D38756}"/>
              </a:ext>
            </a:extLst>
          </p:cNvPr>
          <p:cNvSpPr/>
          <p:nvPr/>
        </p:nvSpPr>
        <p:spPr>
          <a:xfrm>
            <a:off x="13181754" y="785354"/>
            <a:ext cx="10260871" cy="175124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running time of this algorithm?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box1">
                <a:extLst>
                  <a:ext uri="{FF2B5EF4-FFF2-40B4-BE49-F238E27FC236}">
                    <a16:creationId xmlns:a16="http://schemas.microsoft.com/office/drawing/2014/main" id="{3A7ED037-37E2-C9C8-3F68-9D58E7923A38}"/>
                  </a:ext>
                </a:extLst>
              </p:cNvPr>
              <p:cNvSpPr/>
              <p:nvPr/>
            </p:nvSpPr>
            <p:spPr>
              <a:xfrm>
                <a:off x="13139225" y="3223860"/>
                <a:ext cx="10322542" cy="891498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O(</a:t>
                </a:r>
                <a:r>
                  <a:rPr lang="en-US" sz="4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mW</a:t>
                </a: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) where W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∈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𝐼𝑛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sub>
                      <m:sup/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But there is a better answer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Notice that the flow that can be sent from s is at most n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So, the </a:t>
                </a:r>
                <a:r>
                  <a:rPr lang="en-US" sz="4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fordfulkerson</a:t>
                </a: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algorithm can run for at most n iterations</a:t>
                </a:r>
              </a:p>
            </p:txBody>
          </p:sp>
        </mc:Choice>
        <mc:Fallback xmlns="">
          <p:sp>
            <p:nvSpPr>
              <p:cNvPr id="30" name="!!box1">
                <a:extLst>
                  <a:ext uri="{FF2B5EF4-FFF2-40B4-BE49-F238E27FC236}">
                    <a16:creationId xmlns:a16="http://schemas.microsoft.com/office/drawing/2014/main" id="{3A7ED037-37E2-C9C8-3F68-9D58E792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225" y="3223860"/>
                <a:ext cx="10322542" cy="891498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50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67F60985-DC68-071C-8E9E-3A2277D38756}"/>
              </a:ext>
            </a:extLst>
          </p:cNvPr>
          <p:cNvSpPr/>
          <p:nvPr/>
        </p:nvSpPr>
        <p:spPr>
          <a:xfrm>
            <a:off x="13181754" y="785354"/>
            <a:ext cx="10260871" cy="175124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running time of this algorithm?</a:t>
            </a:r>
            <a:endParaRPr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!!box1">
                <a:extLst>
                  <a:ext uri="{FF2B5EF4-FFF2-40B4-BE49-F238E27FC236}">
                    <a16:creationId xmlns:a16="http://schemas.microsoft.com/office/drawing/2014/main" id="{3A7ED037-37E2-C9C8-3F68-9D58E7923A38}"/>
                  </a:ext>
                </a:extLst>
              </p:cNvPr>
              <p:cNvSpPr/>
              <p:nvPr/>
            </p:nvSpPr>
            <p:spPr>
              <a:xfrm>
                <a:off x="13139225" y="3223860"/>
                <a:ext cx="10322542" cy="8914988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O(</a:t>
                </a:r>
                <a:r>
                  <a:rPr lang="en-US" sz="4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mW</a:t>
                </a: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) where W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∈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𝑂𝑢𝑡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𝑠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sub>
                      <m:sup/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(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)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But there is a better answer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Notice that the flow that can be sent from s is at most n</a:t>
                </a:r>
              </a:p>
              <a:p>
                <a:pPr marL="685800" indent="-6858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So, the </a:t>
                </a:r>
                <a:r>
                  <a:rPr lang="en-US" sz="4400" dirty="0" err="1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fordfulkerson</a:t>
                </a:r>
                <a:r>
                  <a:rPr lang="en-US" sz="4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algorithm can run for at most n iterations</a:t>
                </a:r>
              </a:p>
            </p:txBody>
          </p:sp>
        </mc:Choice>
        <mc:Fallback xmlns="">
          <p:sp>
            <p:nvSpPr>
              <p:cNvPr id="30" name="!!box1">
                <a:extLst>
                  <a:ext uri="{FF2B5EF4-FFF2-40B4-BE49-F238E27FC236}">
                    <a16:creationId xmlns:a16="http://schemas.microsoft.com/office/drawing/2014/main" id="{3A7ED037-37E2-C9C8-3F68-9D58E7923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225" y="3223860"/>
                <a:ext cx="10322542" cy="891498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52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67F60985-DC68-071C-8E9E-3A2277D38756}"/>
              </a:ext>
            </a:extLst>
          </p:cNvPr>
          <p:cNvSpPr/>
          <p:nvPr/>
        </p:nvSpPr>
        <p:spPr>
          <a:xfrm>
            <a:off x="13181754" y="785354"/>
            <a:ext cx="10260871" cy="175124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running time of this algorithm?</a:t>
            </a:r>
            <a:endParaRPr sz="5400" dirty="0"/>
          </a:p>
        </p:txBody>
      </p:sp>
      <p:sp>
        <p:nvSpPr>
          <p:cNvPr id="30" name="!!box1">
            <a:extLst>
              <a:ext uri="{FF2B5EF4-FFF2-40B4-BE49-F238E27FC236}">
                <a16:creationId xmlns:a16="http://schemas.microsoft.com/office/drawing/2014/main" id="{3A7ED037-37E2-C9C8-3F68-9D58E7923A38}"/>
              </a:ext>
            </a:extLst>
          </p:cNvPr>
          <p:cNvSpPr/>
          <p:nvPr/>
        </p:nvSpPr>
        <p:spPr>
          <a:xfrm>
            <a:off x="13139225" y="3223860"/>
            <a:ext cx="10322542" cy="891498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O(</a:t>
            </a:r>
            <a:r>
              <a:rPr lang="en-US" sz="4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mW</a:t>
            </a: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 where W = 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there is a better answer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Notice that the flow that can be sent from s is at most 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the </a:t>
            </a:r>
            <a:r>
              <a:rPr lang="en-US" sz="4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fordfulkerson</a:t>
            </a: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algorithm can run for at most n iterations</a:t>
            </a:r>
          </a:p>
        </p:txBody>
      </p:sp>
    </p:spTree>
    <p:extLst>
      <p:ext uri="{BB962C8B-B14F-4D97-AF65-F5344CB8AC3E}">
        <p14:creationId xmlns:p14="http://schemas.microsoft.com/office/powerpoint/2010/main" val="3044904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/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m5">
                <a:extLst>
                  <a:ext uri="{FF2B5EF4-FFF2-40B4-BE49-F238E27FC236}">
                    <a16:creationId xmlns:a16="http://schemas.microsoft.com/office/drawing/2014/main" id="{D1192743-A7F7-E581-D26B-905FF5376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351243"/>
                <a:ext cx="1064811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/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10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m1">
                <a:extLst>
                  <a:ext uri="{FF2B5EF4-FFF2-40B4-BE49-F238E27FC236}">
                    <a16:creationId xmlns:a16="http://schemas.microsoft.com/office/drawing/2014/main" id="{FFF38720-D8B7-C4CE-F4A0-66E32751E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87" y="12138848"/>
                <a:ext cx="1368000" cy="835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/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m9">
                <a:extLst>
                  <a:ext uri="{FF2B5EF4-FFF2-40B4-BE49-F238E27FC236}">
                    <a16:creationId xmlns:a16="http://schemas.microsoft.com/office/drawing/2014/main" id="{6D710A3F-D7E4-046E-A428-F2DE36432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2970711"/>
                <a:ext cx="1064811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/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m4">
                <a:extLst>
                  <a:ext uri="{FF2B5EF4-FFF2-40B4-BE49-F238E27FC236}">
                    <a16:creationId xmlns:a16="http://schemas.microsoft.com/office/drawing/2014/main" id="{F5B8E37A-C3AA-C502-07EE-68AD1EE81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4280445"/>
                <a:ext cx="1064811" cy="8367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/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5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m8">
                <a:extLst>
                  <a:ext uri="{FF2B5EF4-FFF2-40B4-BE49-F238E27FC236}">
                    <a16:creationId xmlns:a16="http://schemas.microsoft.com/office/drawing/2014/main" id="{8384DAB6-BF09-42B3-7D67-DBCC2FB8B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5590179"/>
                <a:ext cx="1064811" cy="8367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/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6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m2">
                <a:extLst>
                  <a:ext uri="{FF2B5EF4-FFF2-40B4-BE49-F238E27FC236}">
                    <a16:creationId xmlns:a16="http://schemas.microsoft.com/office/drawing/2014/main" id="{2CACE1CB-FEFB-1062-5625-A5DB1147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6899913"/>
                <a:ext cx="1064811" cy="83673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/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m7">
                <a:extLst>
                  <a:ext uri="{FF2B5EF4-FFF2-40B4-BE49-F238E27FC236}">
                    <a16:creationId xmlns:a16="http://schemas.microsoft.com/office/drawing/2014/main" id="{61D0CF23-C857-5B25-A183-A7B9EB2CC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8209647"/>
                <a:ext cx="1064811" cy="83673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/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8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m6">
                <a:extLst>
                  <a:ext uri="{FF2B5EF4-FFF2-40B4-BE49-F238E27FC236}">
                    <a16:creationId xmlns:a16="http://schemas.microsoft.com/office/drawing/2014/main" id="{3FCA6779-C1E8-EE3A-E4D5-55F73A99E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9519381"/>
                <a:ext cx="1064811" cy="83673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/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9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m3">
                <a:extLst>
                  <a:ext uri="{FF2B5EF4-FFF2-40B4-BE49-F238E27FC236}">
                    <a16:creationId xmlns:a16="http://schemas.microsoft.com/office/drawing/2014/main" id="{F367F520-9892-2EF9-A58A-8B649CE4A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0829115"/>
                <a:ext cx="1064811" cy="83673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/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0" cap="flat" cmpd="sng">
                <a:solidFill>
                  <a:schemeClr val="accent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m10">
                <a:extLst>
                  <a:ext uri="{FF2B5EF4-FFF2-40B4-BE49-F238E27FC236}">
                    <a16:creationId xmlns:a16="http://schemas.microsoft.com/office/drawing/2014/main" id="{A337C5E2-0F31-9285-3250-8BE6CED0A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182" y="1660977"/>
                <a:ext cx="1064811" cy="83673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sng">
                <a:solidFill>
                  <a:schemeClr val="accent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/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t4">
                <a:extLst>
                  <a:ext uri="{FF2B5EF4-FFF2-40B4-BE49-F238E27FC236}">
                    <a16:creationId xmlns:a16="http://schemas.microsoft.com/office/drawing/2014/main" id="{688CF23B-70EB-CA30-C27E-A0807CD44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2747167"/>
                <a:ext cx="1064811" cy="83673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/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t3">
                <a:extLst>
                  <a:ext uri="{FF2B5EF4-FFF2-40B4-BE49-F238E27FC236}">
                    <a16:creationId xmlns:a16="http://schemas.microsoft.com/office/drawing/2014/main" id="{2C0B3799-0CAD-1406-5BFA-9FD61542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4765213"/>
                <a:ext cx="1064811" cy="83673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/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t1">
                <a:extLst>
                  <a:ext uri="{FF2B5EF4-FFF2-40B4-BE49-F238E27FC236}">
                    <a16:creationId xmlns:a16="http://schemas.microsoft.com/office/drawing/2014/main" id="{1F75225F-9BE2-5D45-20C4-D786D4C24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6783259"/>
                <a:ext cx="1064811" cy="83673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/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solidFill>
                      <a:srgbClr val="7030A0"/>
                    </a:solidFill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  <m:t>4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16" name="!!t2">
                <a:extLst>
                  <a:ext uri="{FF2B5EF4-FFF2-40B4-BE49-F238E27FC236}">
                    <a16:creationId xmlns:a16="http://schemas.microsoft.com/office/drawing/2014/main" id="{44AD205A-BEEE-F69D-1FFC-AE22D0979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55" y="8801305"/>
                <a:ext cx="1064811" cy="83673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0" cap="flat" cmpd="sng">
                <a:solidFill>
                  <a:schemeClr val="accent2">
                    <a:lumMod val="75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!!e16">
            <a:extLst>
              <a:ext uri="{FF2B5EF4-FFF2-40B4-BE49-F238E27FC236}">
                <a16:creationId xmlns:a16="http://schemas.microsoft.com/office/drawing/2014/main" id="{D0012512-1AE4-DDA6-6DD3-C9165F3F70CB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5259993" y="769609"/>
            <a:ext cx="3359362" cy="44139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5">
            <a:extLst>
              <a:ext uri="{FF2B5EF4-FFF2-40B4-BE49-F238E27FC236}">
                <a16:creationId xmlns:a16="http://schemas.microsoft.com/office/drawing/2014/main" id="{BACD7C76-EB72-791E-706B-ABACF07951A3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5259993" y="3389077"/>
            <a:ext cx="3359362" cy="179450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4">
            <a:extLst>
              <a:ext uri="{FF2B5EF4-FFF2-40B4-BE49-F238E27FC236}">
                <a16:creationId xmlns:a16="http://schemas.microsoft.com/office/drawing/2014/main" id="{2F373DB9-8B55-91B7-D622-87CA78D34D2D}"/>
              </a:ext>
            </a:extLst>
          </p:cNvPr>
          <p:cNvCxnSpPr>
            <a:cxnSpLocks/>
            <a:stCxn id="15" idx="6"/>
            <a:endCxn id="4" idx="2"/>
          </p:cNvCxnSpPr>
          <p:nvPr/>
        </p:nvCxnSpPr>
        <p:spPr>
          <a:xfrm>
            <a:off x="5259993" y="2079343"/>
            <a:ext cx="3359362" cy="10861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!!e13">
            <a:extLst>
              <a:ext uri="{FF2B5EF4-FFF2-40B4-BE49-F238E27FC236}">
                <a16:creationId xmlns:a16="http://schemas.microsoft.com/office/drawing/2014/main" id="{49CAB4EB-326C-E055-F2A1-3AB956842F90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5259993" y="5183579"/>
            <a:ext cx="3359362" cy="82496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12">
            <a:extLst>
              <a:ext uri="{FF2B5EF4-FFF2-40B4-BE49-F238E27FC236}">
                <a16:creationId xmlns:a16="http://schemas.microsoft.com/office/drawing/2014/main" id="{BA9FF0F4-0CE4-80DB-D79B-100924818D0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5259993" y="4698811"/>
            <a:ext cx="3359362" cy="4847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11">
            <a:extLst>
              <a:ext uri="{FF2B5EF4-FFF2-40B4-BE49-F238E27FC236}">
                <a16:creationId xmlns:a16="http://schemas.microsoft.com/office/drawing/2014/main" id="{8D94C338-5CAD-576B-9C97-26592F84DD0C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5259993" y="4698811"/>
            <a:ext cx="3359362" cy="250281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e10">
            <a:extLst>
              <a:ext uri="{FF2B5EF4-FFF2-40B4-BE49-F238E27FC236}">
                <a16:creationId xmlns:a16="http://schemas.microsoft.com/office/drawing/2014/main" id="{347CF08E-7A9A-DFA1-7360-A995EE19D6DF}"/>
              </a:ext>
            </a:extLst>
          </p:cNvPr>
          <p:cNvCxnSpPr>
            <a:cxnSpLocks/>
            <a:stCxn id="7" idx="6"/>
            <a:endCxn id="14" idx="2"/>
          </p:cNvCxnSpPr>
          <p:nvPr/>
        </p:nvCxnSpPr>
        <p:spPr>
          <a:xfrm>
            <a:off x="5259993" y="6008545"/>
            <a:ext cx="3359362" cy="119308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9">
            <a:extLst>
              <a:ext uri="{FF2B5EF4-FFF2-40B4-BE49-F238E27FC236}">
                <a16:creationId xmlns:a16="http://schemas.microsoft.com/office/drawing/2014/main" id="{09C86DBC-5EEB-C5F0-0FF6-0F7F707CFBA7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5259993" y="7201625"/>
            <a:ext cx="3359362" cy="142638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e8">
            <a:extLst>
              <a:ext uri="{FF2B5EF4-FFF2-40B4-BE49-F238E27FC236}">
                <a16:creationId xmlns:a16="http://schemas.microsoft.com/office/drawing/2014/main" id="{81235A62-84C3-39BA-832E-37C394876540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 flipV="1">
            <a:off x="5259993" y="7201625"/>
            <a:ext cx="3359362" cy="273612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!!e7">
            <a:extLst>
              <a:ext uri="{FF2B5EF4-FFF2-40B4-BE49-F238E27FC236}">
                <a16:creationId xmlns:a16="http://schemas.microsoft.com/office/drawing/2014/main" id="{E0B018D9-1F3F-8CB3-92E5-0248A1F25ABB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5259993" y="9219671"/>
            <a:ext cx="3359362" cy="7180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6">
            <a:extLst>
              <a:ext uri="{FF2B5EF4-FFF2-40B4-BE49-F238E27FC236}">
                <a16:creationId xmlns:a16="http://schemas.microsoft.com/office/drawing/2014/main" id="{ACA16BD4-B85F-441F-3525-E41B5AC70BA0}"/>
              </a:ext>
            </a:extLst>
          </p:cNvPr>
          <p:cNvCxnSpPr>
            <a:cxnSpLocks/>
            <a:stCxn id="9" idx="6"/>
            <a:endCxn id="16" idx="2"/>
          </p:cNvCxnSpPr>
          <p:nvPr/>
        </p:nvCxnSpPr>
        <p:spPr>
          <a:xfrm>
            <a:off x="5259993" y="8628013"/>
            <a:ext cx="3359362" cy="59165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e5">
            <a:extLst>
              <a:ext uri="{FF2B5EF4-FFF2-40B4-BE49-F238E27FC236}">
                <a16:creationId xmlns:a16="http://schemas.microsoft.com/office/drawing/2014/main" id="{2C372D49-A195-B297-D018-2DBB57DB67F3}"/>
              </a:ext>
            </a:extLst>
          </p:cNvPr>
          <p:cNvCxnSpPr>
            <a:cxnSpLocks/>
            <a:stCxn id="8" idx="6"/>
            <a:endCxn id="16" idx="2"/>
          </p:cNvCxnSpPr>
          <p:nvPr/>
        </p:nvCxnSpPr>
        <p:spPr>
          <a:xfrm>
            <a:off x="5259993" y="7318279"/>
            <a:ext cx="3359362" cy="190139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e4">
            <a:extLst>
              <a:ext uri="{FF2B5EF4-FFF2-40B4-BE49-F238E27FC236}">
                <a16:creationId xmlns:a16="http://schemas.microsoft.com/office/drawing/2014/main" id="{640849F9-75B1-A1E6-38AC-A00AB520E5AC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5259993" y="7201625"/>
            <a:ext cx="3359362" cy="11665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!!e3">
            <a:extLst>
              <a:ext uri="{FF2B5EF4-FFF2-40B4-BE49-F238E27FC236}">
                <a16:creationId xmlns:a16="http://schemas.microsoft.com/office/drawing/2014/main" id="{0BFDC8DE-2E8F-DA07-F8F8-5B901CEB59CF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5411587" y="9219671"/>
            <a:ext cx="3207768" cy="333677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!!e2">
            <a:extLst>
              <a:ext uri="{FF2B5EF4-FFF2-40B4-BE49-F238E27FC236}">
                <a16:creationId xmlns:a16="http://schemas.microsoft.com/office/drawing/2014/main" id="{E1E69EBF-216B-D74A-219B-04B0FEC40032}"/>
              </a:ext>
            </a:extLst>
          </p:cNvPr>
          <p:cNvCxnSpPr>
            <a:cxnSpLocks/>
            <a:stCxn id="12" idx="6"/>
            <a:endCxn id="16" idx="2"/>
          </p:cNvCxnSpPr>
          <p:nvPr/>
        </p:nvCxnSpPr>
        <p:spPr>
          <a:xfrm flipV="1">
            <a:off x="5259993" y="9219671"/>
            <a:ext cx="3359362" cy="20278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!!e1">
            <a:extLst>
              <a:ext uri="{FF2B5EF4-FFF2-40B4-BE49-F238E27FC236}">
                <a16:creationId xmlns:a16="http://schemas.microsoft.com/office/drawing/2014/main" id="{BB1A319D-0B2A-2DC9-4193-37BE4B8949A4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 flipV="1">
            <a:off x="5259993" y="3165533"/>
            <a:ext cx="3359362" cy="153327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">
            <a:extLst>
              <a:ext uri="{FF2B5EF4-FFF2-40B4-BE49-F238E27FC236}">
                <a16:creationId xmlns:a16="http://schemas.microsoft.com/office/drawing/2014/main" id="{079D7264-01C4-EBEB-7D28-AFCA40AF9C42}"/>
              </a:ext>
            </a:extLst>
          </p:cNvPr>
          <p:cNvSpPr/>
          <p:nvPr/>
        </p:nvSpPr>
        <p:spPr>
          <a:xfrm>
            <a:off x="922234" y="5726077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7" name="!!t">
            <a:extLst>
              <a:ext uri="{FF2B5EF4-FFF2-40B4-BE49-F238E27FC236}">
                <a16:creationId xmlns:a16="http://schemas.microsoft.com/office/drawing/2014/main" id="{1F3514D8-AA07-0652-84BB-0F45E5E67795}"/>
              </a:ext>
            </a:extLst>
          </p:cNvPr>
          <p:cNvSpPr/>
          <p:nvPr/>
        </p:nvSpPr>
        <p:spPr>
          <a:xfrm>
            <a:off x="11978717" y="5705590"/>
            <a:ext cx="1532208" cy="144264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0" cap="flat" cmpd="sng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20" name="!!!se1">
            <a:extLst>
              <a:ext uri="{FF2B5EF4-FFF2-40B4-BE49-F238E27FC236}">
                <a16:creationId xmlns:a16="http://schemas.microsoft.com/office/drawing/2014/main" id="{89963A47-43B1-CC8F-6067-AA9F829F272F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1688338" y="769609"/>
            <a:ext cx="2506844" cy="49564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!!!se1">
            <a:extLst>
              <a:ext uri="{FF2B5EF4-FFF2-40B4-BE49-F238E27FC236}">
                <a16:creationId xmlns:a16="http://schemas.microsoft.com/office/drawing/2014/main" id="{76559E1D-89D4-BC08-E73A-EC68C34CADFD}"/>
              </a:ext>
            </a:extLst>
          </p:cNvPr>
          <p:cNvCxnSpPr>
            <a:cxnSpLocks/>
            <a:stCxn id="13" idx="0"/>
            <a:endCxn id="15" idx="2"/>
          </p:cNvCxnSpPr>
          <p:nvPr/>
        </p:nvCxnSpPr>
        <p:spPr>
          <a:xfrm flipV="1">
            <a:off x="1688338" y="2079343"/>
            <a:ext cx="2506844" cy="364673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!se1">
            <a:extLst>
              <a:ext uri="{FF2B5EF4-FFF2-40B4-BE49-F238E27FC236}">
                <a16:creationId xmlns:a16="http://schemas.microsoft.com/office/drawing/2014/main" id="{7799AC0C-0E41-B06A-2A85-3EA8E4ED1754}"/>
              </a:ext>
            </a:extLst>
          </p:cNvPr>
          <p:cNvCxnSpPr>
            <a:cxnSpLocks/>
            <a:stCxn id="13" idx="7"/>
            <a:endCxn id="5" idx="2"/>
          </p:cNvCxnSpPr>
          <p:nvPr/>
        </p:nvCxnSpPr>
        <p:spPr>
          <a:xfrm flipV="1">
            <a:off x="2230055" y="3389077"/>
            <a:ext cx="1965127" cy="254827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!se1">
            <a:extLst>
              <a:ext uri="{FF2B5EF4-FFF2-40B4-BE49-F238E27FC236}">
                <a16:creationId xmlns:a16="http://schemas.microsoft.com/office/drawing/2014/main" id="{30BF45D5-E57C-7883-24D3-3D82D617AFFA}"/>
              </a:ext>
            </a:extLst>
          </p:cNvPr>
          <p:cNvCxnSpPr>
            <a:cxnSpLocks/>
            <a:stCxn id="13" idx="6"/>
            <a:endCxn id="6" idx="2"/>
          </p:cNvCxnSpPr>
          <p:nvPr/>
        </p:nvCxnSpPr>
        <p:spPr>
          <a:xfrm flipV="1">
            <a:off x="2454442" y="4698811"/>
            <a:ext cx="1740740" cy="174858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!!!se1">
            <a:extLst>
              <a:ext uri="{FF2B5EF4-FFF2-40B4-BE49-F238E27FC236}">
                <a16:creationId xmlns:a16="http://schemas.microsoft.com/office/drawing/2014/main" id="{FF36D2CD-D47B-323E-7193-90E7B583DAC5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454442" y="6008545"/>
            <a:ext cx="1740740" cy="43885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!se1">
            <a:extLst>
              <a:ext uri="{FF2B5EF4-FFF2-40B4-BE49-F238E27FC236}">
                <a16:creationId xmlns:a16="http://schemas.microsoft.com/office/drawing/2014/main" id="{501A1FA8-5563-8BA4-CDC3-9B3364A4376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454442" y="6426911"/>
            <a:ext cx="1740740" cy="8913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!se1">
            <a:extLst>
              <a:ext uri="{FF2B5EF4-FFF2-40B4-BE49-F238E27FC236}">
                <a16:creationId xmlns:a16="http://schemas.microsoft.com/office/drawing/2014/main" id="{ABEE7BC0-AD9F-3C37-613D-89E6A6FDF759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454442" y="6447398"/>
            <a:ext cx="1740740" cy="218061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!se1">
            <a:extLst>
              <a:ext uri="{FF2B5EF4-FFF2-40B4-BE49-F238E27FC236}">
                <a16:creationId xmlns:a16="http://schemas.microsoft.com/office/drawing/2014/main" id="{A3C4A70B-729E-FE81-E51A-8FEC8D444FE3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2230055" y="6957448"/>
            <a:ext cx="1965127" cy="298029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!se1">
            <a:extLst>
              <a:ext uri="{FF2B5EF4-FFF2-40B4-BE49-F238E27FC236}">
                <a16:creationId xmlns:a16="http://schemas.microsoft.com/office/drawing/2014/main" id="{02219468-4A53-26A2-6445-F4E3072F5754}"/>
              </a:ext>
            </a:extLst>
          </p:cNvPr>
          <p:cNvCxnSpPr>
            <a:cxnSpLocks/>
            <a:stCxn id="13" idx="4"/>
            <a:endCxn id="12" idx="2"/>
          </p:cNvCxnSpPr>
          <p:nvPr/>
        </p:nvCxnSpPr>
        <p:spPr>
          <a:xfrm>
            <a:off x="1688338" y="7168718"/>
            <a:ext cx="2506844" cy="4078763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!!!se1">
            <a:extLst>
              <a:ext uri="{FF2B5EF4-FFF2-40B4-BE49-F238E27FC236}">
                <a16:creationId xmlns:a16="http://schemas.microsoft.com/office/drawing/2014/main" id="{7F8D7132-2079-4449-122F-DE2ADBA6D48B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1688338" y="7168718"/>
            <a:ext cx="2355249" cy="538773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!!!te1">
            <a:extLst>
              <a:ext uri="{FF2B5EF4-FFF2-40B4-BE49-F238E27FC236}">
                <a16:creationId xmlns:a16="http://schemas.microsoft.com/office/drawing/2014/main" id="{4C882824-AA08-7028-2DEE-6A89DF6C87F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684166" y="3165533"/>
            <a:ext cx="2518938" cy="27513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!!!te1">
            <a:extLst>
              <a:ext uri="{FF2B5EF4-FFF2-40B4-BE49-F238E27FC236}">
                <a16:creationId xmlns:a16="http://schemas.microsoft.com/office/drawing/2014/main" id="{D6E7A439-EB4D-D5B4-EB9D-BEE44DC89367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9684166" y="5183579"/>
            <a:ext cx="2294551" cy="126381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!!!te1">
            <a:extLst>
              <a:ext uri="{FF2B5EF4-FFF2-40B4-BE49-F238E27FC236}">
                <a16:creationId xmlns:a16="http://schemas.microsoft.com/office/drawing/2014/main" id="{E88C2E25-AF7F-4DC7-B3C2-7A67CED01A0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684166" y="6447398"/>
            <a:ext cx="2294551" cy="754227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!te1">
            <a:extLst>
              <a:ext uri="{FF2B5EF4-FFF2-40B4-BE49-F238E27FC236}">
                <a16:creationId xmlns:a16="http://schemas.microsoft.com/office/drawing/2014/main" id="{8B963549-5D9A-72FE-21C0-680CFBD98B01}"/>
              </a:ext>
            </a:extLst>
          </p:cNvPr>
          <p:cNvCxnSpPr>
            <a:cxnSpLocks/>
            <a:stCxn id="16" idx="6"/>
            <a:endCxn id="17" idx="3"/>
          </p:cNvCxnSpPr>
          <p:nvPr/>
        </p:nvCxnSpPr>
        <p:spPr>
          <a:xfrm flipV="1">
            <a:off x="9684166" y="6936961"/>
            <a:ext cx="2518938" cy="228271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!!w1">
            <a:extLst>
              <a:ext uri="{FF2B5EF4-FFF2-40B4-BE49-F238E27FC236}">
                <a16:creationId xmlns:a16="http://schemas.microsoft.com/office/drawing/2014/main" id="{39FD2BF6-9F75-6556-F9C1-D58F04A9CD95}"/>
              </a:ext>
            </a:extLst>
          </p:cNvPr>
          <p:cNvSpPr/>
          <p:nvPr/>
        </p:nvSpPr>
        <p:spPr>
          <a:xfrm rot="38468">
            <a:off x="10529504" y="403902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w1">
            <a:extLst>
              <a:ext uri="{FF2B5EF4-FFF2-40B4-BE49-F238E27FC236}">
                <a16:creationId xmlns:a16="http://schemas.microsoft.com/office/drawing/2014/main" id="{4298A815-ADAE-A8F4-7A10-432EB6762AAD}"/>
              </a:ext>
            </a:extLst>
          </p:cNvPr>
          <p:cNvSpPr/>
          <p:nvPr/>
        </p:nvSpPr>
        <p:spPr>
          <a:xfrm rot="38468">
            <a:off x="10380395" y="5406543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w1">
            <a:extLst>
              <a:ext uri="{FF2B5EF4-FFF2-40B4-BE49-F238E27FC236}">
                <a16:creationId xmlns:a16="http://schemas.microsoft.com/office/drawing/2014/main" id="{C32E7968-B717-98C8-654B-39C8A3ECC447}"/>
              </a:ext>
            </a:extLst>
          </p:cNvPr>
          <p:cNvSpPr/>
          <p:nvPr/>
        </p:nvSpPr>
        <p:spPr>
          <a:xfrm rot="38468">
            <a:off x="10057486" y="6667815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w1">
            <a:extLst>
              <a:ext uri="{FF2B5EF4-FFF2-40B4-BE49-F238E27FC236}">
                <a16:creationId xmlns:a16="http://schemas.microsoft.com/office/drawing/2014/main" id="{99EDB8F3-593D-0309-15AC-F1743E6BD683}"/>
              </a:ext>
            </a:extLst>
          </p:cNvPr>
          <p:cNvSpPr/>
          <p:nvPr/>
        </p:nvSpPr>
        <p:spPr>
          <a:xfrm rot="38468">
            <a:off x="10380394" y="7945652"/>
            <a:ext cx="687145" cy="780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!!gg">
            <a:extLst>
              <a:ext uri="{FF2B5EF4-FFF2-40B4-BE49-F238E27FC236}">
                <a16:creationId xmlns:a16="http://schemas.microsoft.com/office/drawing/2014/main" id="{3F46C8ED-A398-A4D0-B66C-73B21C148632}"/>
              </a:ext>
            </a:extLst>
          </p:cNvPr>
          <p:cNvSpPr/>
          <p:nvPr/>
        </p:nvSpPr>
        <p:spPr>
          <a:xfrm>
            <a:off x="10620286" y="2423699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Candy: A problem on leetcode">
            <a:extLst>
              <a:ext uri="{FF2B5EF4-FFF2-40B4-BE49-F238E27FC236}">
                <a16:creationId xmlns:a16="http://schemas.microsoft.com/office/drawing/2014/main" id="{67F60985-DC68-071C-8E9E-3A2277D38756}"/>
              </a:ext>
            </a:extLst>
          </p:cNvPr>
          <p:cNvSpPr/>
          <p:nvPr/>
        </p:nvSpPr>
        <p:spPr>
          <a:xfrm>
            <a:off x="13181754" y="785354"/>
            <a:ext cx="10260871" cy="175124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running time of this algorithm?</a:t>
            </a:r>
            <a:endParaRPr sz="5400" dirty="0"/>
          </a:p>
        </p:txBody>
      </p:sp>
      <p:sp>
        <p:nvSpPr>
          <p:cNvPr id="30" name="!!box1">
            <a:extLst>
              <a:ext uri="{FF2B5EF4-FFF2-40B4-BE49-F238E27FC236}">
                <a16:creationId xmlns:a16="http://schemas.microsoft.com/office/drawing/2014/main" id="{3A7ED037-37E2-C9C8-3F68-9D58E7923A38}"/>
              </a:ext>
            </a:extLst>
          </p:cNvPr>
          <p:cNvSpPr/>
          <p:nvPr/>
        </p:nvSpPr>
        <p:spPr>
          <a:xfrm>
            <a:off x="13139225" y="3223860"/>
            <a:ext cx="10322542" cy="891498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O(</a:t>
            </a:r>
            <a:r>
              <a:rPr lang="en-US" sz="4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mn</a:t>
            </a: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 where W = 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there is a better answer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Notice that the flow that can be sent from s is at most 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the </a:t>
            </a:r>
            <a:r>
              <a:rPr lang="en-US" sz="44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fordfulkerson</a:t>
            </a:r>
            <a:r>
              <a:rPr lang="en-US" sz="4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 algorithm can run for at most n iterations</a:t>
            </a:r>
          </a:p>
        </p:txBody>
      </p:sp>
    </p:spTree>
    <p:extLst>
      <p:ext uri="{BB962C8B-B14F-4D97-AF65-F5344CB8AC3E}">
        <p14:creationId xmlns:p14="http://schemas.microsoft.com/office/powerpoint/2010/main" val="2124321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CE5CF3B-DB22-E801-25A8-F3914DD7C7E7}"/>
              </a:ext>
            </a:extLst>
          </p:cNvPr>
          <p:cNvSpPr/>
          <p:nvPr/>
        </p:nvSpPr>
        <p:spPr>
          <a:xfrm>
            <a:off x="664063" y="340242"/>
            <a:ext cx="22731560" cy="1299298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Maximum flow: </a:t>
            </a:r>
            <a:r>
              <a:rPr lang="en-US" sz="15000" dirty="0" err="1"/>
              <a:t>Menger’s</a:t>
            </a:r>
            <a:r>
              <a:rPr lang="en-US" sz="15000" dirty="0"/>
              <a:t> theorem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1114077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0EB6F22A-CB8A-9D36-8874-08AF85043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78" y="197679"/>
            <a:ext cx="2760317" cy="390483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94BAA8-58AE-3113-1F29-B62A0678DECC}"/>
              </a:ext>
            </a:extLst>
          </p:cNvPr>
          <p:cNvSpPr/>
          <p:nvPr/>
        </p:nvSpPr>
        <p:spPr>
          <a:xfrm>
            <a:off x="9004143" y="1228302"/>
            <a:ext cx="14213665" cy="157453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Karl </a:t>
            </a:r>
            <a:r>
              <a:rPr lang="en-US" sz="6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Menger</a:t>
            </a: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Austrian-American Mathematician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6460FE-4F50-0AFC-1F56-4DCAC7CA9081}"/>
              </a:ext>
            </a:extLst>
          </p:cNvPr>
          <p:cNvSpPr/>
          <p:nvPr/>
        </p:nvSpPr>
        <p:spPr>
          <a:xfrm>
            <a:off x="640080" y="4425827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BDC78B-A5C2-15A7-B115-DF01E5044F84}"/>
              </a:ext>
            </a:extLst>
          </p:cNvPr>
          <p:cNvSpPr/>
          <p:nvPr/>
        </p:nvSpPr>
        <p:spPr>
          <a:xfrm>
            <a:off x="640080" y="8653270"/>
            <a:ext cx="23103840" cy="231953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remarkable theorem that shows deep relation between cuts and paths</a:t>
            </a:r>
          </a:p>
        </p:txBody>
      </p:sp>
    </p:spTree>
    <p:extLst>
      <p:ext uri="{BB962C8B-B14F-4D97-AF65-F5344CB8AC3E}">
        <p14:creationId xmlns:p14="http://schemas.microsoft.com/office/powerpoint/2010/main" val="310652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994A76F-02A3-E751-B7AD-3FE773672FFC}"/>
              </a:ext>
            </a:extLst>
          </p:cNvPr>
          <p:cNvSpPr/>
          <p:nvPr/>
        </p:nvSpPr>
        <p:spPr>
          <a:xfrm>
            <a:off x="5171683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2D70B2AD-37F5-8781-ADE1-BD489AFE3486}"/>
              </a:ext>
            </a:extLst>
          </p:cNvPr>
          <p:cNvSpPr/>
          <p:nvPr/>
        </p:nvSpPr>
        <p:spPr>
          <a:xfrm>
            <a:off x="8506472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7AF67BF-ADDC-4EF5-513D-572E24DF0AF2}"/>
              </a:ext>
            </a:extLst>
          </p:cNvPr>
          <p:cNvSpPr/>
          <p:nvPr/>
        </p:nvSpPr>
        <p:spPr>
          <a:xfrm>
            <a:off x="5171683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1D874560-F3C8-37B5-5E96-9D42F40E9EE3}"/>
              </a:ext>
            </a:extLst>
          </p:cNvPr>
          <p:cNvSpPr/>
          <p:nvPr/>
        </p:nvSpPr>
        <p:spPr>
          <a:xfrm>
            <a:off x="5171683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45207F57-5CD6-FFB6-7D1E-DA742C93A6EE}"/>
              </a:ext>
            </a:extLst>
          </p:cNvPr>
          <p:cNvSpPr/>
          <p:nvPr/>
        </p:nvSpPr>
        <p:spPr>
          <a:xfrm>
            <a:off x="8600581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4339776-F997-3C5F-27E2-B72368BC8DF7}"/>
              </a:ext>
            </a:extLst>
          </p:cNvPr>
          <p:cNvSpPr/>
          <p:nvPr/>
        </p:nvSpPr>
        <p:spPr>
          <a:xfrm>
            <a:off x="8600581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6A3767F-01B1-89F5-0303-6A072B260013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6127572" y="5178970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51658503-747D-E4F7-0AC1-2834A0065804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5987585" y="5590934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CDAF7A82-778A-0490-F4AD-74302FBED1D7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6127571" y="8948993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C36E053-371C-C477-FE60-6E511DF7B177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6127571" y="8948993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A7FE71A9-EBF6-C6B4-A231-1208393772C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127571" y="12719016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ource">
            <a:extLst>
              <a:ext uri="{FF2B5EF4-FFF2-40B4-BE49-F238E27FC236}">
                <a16:creationId xmlns:a16="http://schemas.microsoft.com/office/drawing/2014/main" id="{4F61D93A-2BA6-DE2F-97AA-A7FFCB83F991}"/>
              </a:ext>
            </a:extLst>
          </p:cNvPr>
          <p:cNvSpPr/>
          <p:nvPr/>
        </p:nvSpPr>
        <p:spPr>
          <a:xfrm>
            <a:off x="2081165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7E78D7D8-33AF-B5C6-FD1F-28E88B33C193}"/>
              </a:ext>
            </a:extLst>
          </p:cNvPr>
          <p:cNvSpPr/>
          <p:nvPr/>
        </p:nvSpPr>
        <p:spPr>
          <a:xfrm>
            <a:off x="11778650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C70378BA-2A2F-7D1F-C7D5-97BC5CDCDA55}"/>
              </a:ext>
            </a:extLst>
          </p:cNvPr>
          <p:cNvCxnSpPr>
            <a:cxnSpLocks/>
            <a:stCxn id="2" idx="3"/>
            <a:endCxn id="13" idx="7"/>
          </p:cNvCxnSpPr>
          <p:nvPr/>
        </p:nvCxnSpPr>
        <p:spPr>
          <a:xfrm flipH="1">
            <a:off x="2897067" y="5590934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e11">
            <a:extLst>
              <a:ext uri="{FF2B5EF4-FFF2-40B4-BE49-F238E27FC236}">
                <a16:creationId xmlns:a16="http://schemas.microsoft.com/office/drawing/2014/main" id="{3E06C174-C85A-CF88-3667-9D21491D4987}"/>
              </a:ext>
            </a:extLst>
          </p:cNvPr>
          <p:cNvCxnSpPr>
            <a:cxnSpLocks/>
            <a:stCxn id="4" idx="2"/>
            <a:endCxn id="13" idx="6"/>
          </p:cNvCxnSpPr>
          <p:nvPr/>
        </p:nvCxnSpPr>
        <p:spPr>
          <a:xfrm flipH="1">
            <a:off x="3037053" y="8948993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1">
            <a:extLst>
              <a:ext uri="{FF2B5EF4-FFF2-40B4-BE49-F238E27FC236}">
                <a16:creationId xmlns:a16="http://schemas.microsoft.com/office/drawing/2014/main" id="{FE0B989B-65AE-7403-BAA7-01302B2B0DD5}"/>
              </a:ext>
            </a:extLst>
          </p:cNvPr>
          <p:cNvCxnSpPr>
            <a:cxnSpLocks/>
            <a:stCxn id="5" idx="1"/>
            <a:endCxn id="13" idx="5"/>
          </p:cNvCxnSpPr>
          <p:nvPr/>
        </p:nvCxnSpPr>
        <p:spPr>
          <a:xfrm flipH="1" flipV="1">
            <a:off x="2897067" y="9360958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7821B3E7-5361-F577-25A3-0AE855F08CC6}"/>
              </a:ext>
            </a:extLst>
          </p:cNvPr>
          <p:cNvCxnSpPr>
            <a:cxnSpLocks/>
            <a:stCxn id="3" idx="6"/>
            <a:endCxn id="14" idx="1"/>
          </p:cNvCxnSpPr>
          <p:nvPr/>
        </p:nvCxnSpPr>
        <p:spPr>
          <a:xfrm>
            <a:off x="9462361" y="5178970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6FDD408-7B22-A8FB-64E2-2DA3CA28117F}"/>
              </a:ext>
            </a:extLst>
          </p:cNvPr>
          <p:cNvCxnSpPr>
            <a:cxnSpLocks/>
            <a:stCxn id="7" idx="6"/>
            <a:endCxn id="14" idx="3"/>
          </p:cNvCxnSpPr>
          <p:nvPr/>
        </p:nvCxnSpPr>
        <p:spPr>
          <a:xfrm flipV="1">
            <a:off x="9556469" y="9360958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76DB36A8-342F-79A8-ABEB-542B48E7FD7D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9556469" y="8948993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!!gg">
            <a:extLst>
              <a:ext uri="{FF2B5EF4-FFF2-40B4-BE49-F238E27FC236}">
                <a16:creationId xmlns:a16="http://schemas.microsoft.com/office/drawing/2014/main" id="{10A63588-D9C0-442F-49DA-6AC1463F4411}"/>
              </a:ext>
            </a:extLst>
          </p:cNvPr>
          <p:cNvSpPr/>
          <p:nvPr/>
        </p:nvSpPr>
        <p:spPr>
          <a:xfrm>
            <a:off x="640080" y="10586252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D61EA6-93F4-4782-E0BB-7AEA10AE1E71}"/>
              </a:ext>
            </a:extLst>
          </p:cNvPr>
          <p:cNvSpPr/>
          <p:nvPr/>
        </p:nvSpPr>
        <p:spPr>
          <a:xfrm>
            <a:off x="640080" y="433049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35" name="Candy: A problem on leetcode">
            <a:extLst>
              <a:ext uri="{FF2B5EF4-FFF2-40B4-BE49-F238E27FC236}">
                <a16:creationId xmlns:a16="http://schemas.microsoft.com/office/drawing/2014/main" id="{0A8494FA-643F-78C4-23CA-EA6755D96677}"/>
              </a:ext>
            </a:extLst>
          </p:cNvPr>
          <p:cNvSpPr/>
          <p:nvPr/>
        </p:nvSpPr>
        <p:spPr>
          <a:xfrm>
            <a:off x="12874526" y="4592909"/>
            <a:ext cx="10869394" cy="186752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minimum cut in this graph?</a:t>
            </a:r>
            <a:endParaRPr sz="5400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46B40D5-11C9-39F8-7AA6-DB810B60C853}"/>
              </a:ext>
            </a:extLst>
          </p:cNvPr>
          <p:cNvSpPr/>
          <p:nvPr/>
        </p:nvSpPr>
        <p:spPr>
          <a:xfrm rot="10800000">
            <a:off x="10365987" y="5026467"/>
            <a:ext cx="3781213" cy="7845051"/>
          </a:xfrm>
          <a:prstGeom prst="arc">
            <a:avLst>
              <a:gd name="adj1" fmla="val 16200000"/>
              <a:gd name="adj2" fmla="val 511971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71308B0-7336-3BF7-3C40-56D3B81FF609}"/>
              </a:ext>
            </a:extLst>
          </p:cNvPr>
          <p:cNvSpPr/>
          <p:nvPr/>
        </p:nvSpPr>
        <p:spPr>
          <a:xfrm>
            <a:off x="16538005" y="6857999"/>
            <a:ext cx="3141474" cy="7697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79C85A-9250-978F-476F-C434A430D01C}"/>
              </a:ext>
            </a:extLst>
          </p:cNvPr>
          <p:cNvSpPr/>
          <p:nvPr/>
        </p:nvSpPr>
        <p:spPr>
          <a:xfrm>
            <a:off x="12874834" y="8241632"/>
            <a:ext cx="10869086" cy="275104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Applying the lemma, there are three edge disjoint paths from s to t </a:t>
            </a:r>
          </a:p>
        </p:txBody>
      </p:sp>
    </p:spTree>
    <p:extLst>
      <p:ext uri="{BB962C8B-B14F-4D97-AF65-F5344CB8AC3E}">
        <p14:creationId xmlns:p14="http://schemas.microsoft.com/office/powerpoint/2010/main" val="183683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994A76F-02A3-E751-B7AD-3FE773672FFC}"/>
              </a:ext>
            </a:extLst>
          </p:cNvPr>
          <p:cNvSpPr/>
          <p:nvPr/>
        </p:nvSpPr>
        <p:spPr>
          <a:xfrm>
            <a:off x="5171683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2D70B2AD-37F5-8781-ADE1-BD489AFE3486}"/>
              </a:ext>
            </a:extLst>
          </p:cNvPr>
          <p:cNvSpPr/>
          <p:nvPr/>
        </p:nvSpPr>
        <p:spPr>
          <a:xfrm>
            <a:off x="8506472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7AF67BF-ADDC-4EF5-513D-572E24DF0AF2}"/>
              </a:ext>
            </a:extLst>
          </p:cNvPr>
          <p:cNvSpPr/>
          <p:nvPr/>
        </p:nvSpPr>
        <p:spPr>
          <a:xfrm>
            <a:off x="5171683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1D874560-F3C8-37B5-5E96-9D42F40E9EE3}"/>
              </a:ext>
            </a:extLst>
          </p:cNvPr>
          <p:cNvSpPr/>
          <p:nvPr/>
        </p:nvSpPr>
        <p:spPr>
          <a:xfrm>
            <a:off x="5171683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45207F57-5CD6-FFB6-7D1E-DA742C93A6EE}"/>
              </a:ext>
            </a:extLst>
          </p:cNvPr>
          <p:cNvSpPr/>
          <p:nvPr/>
        </p:nvSpPr>
        <p:spPr>
          <a:xfrm>
            <a:off x="8600581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4339776-F997-3C5F-27E2-B72368BC8DF7}"/>
              </a:ext>
            </a:extLst>
          </p:cNvPr>
          <p:cNvSpPr/>
          <p:nvPr/>
        </p:nvSpPr>
        <p:spPr>
          <a:xfrm>
            <a:off x="8600581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6A3767F-01B1-89F5-0303-6A072B260013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6127572" y="5178970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!!e2">
            <a:extLst>
              <a:ext uri="{FF2B5EF4-FFF2-40B4-BE49-F238E27FC236}">
                <a16:creationId xmlns:a16="http://schemas.microsoft.com/office/drawing/2014/main" id="{51658503-747D-E4F7-0AC1-2834A0065804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5987585" y="5590934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  <a:alpha val="21875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CDAF7A82-778A-0490-F4AD-74302FBED1D7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6127571" y="8948993"/>
            <a:ext cx="24730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C36E053-371C-C477-FE60-6E511DF7B177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6127571" y="8948993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  <a:alpha val="21875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!!e5">
            <a:extLst>
              <a:ext uri="{FF2B5EF4-FFF2-40B4-BE49-F238E27FC236}">
                <a16:creationId xmlns:a16="http://schemas.microsoft.com/office/drawing/2014/main" id="{A7FE71A9-EBF6-C6B4-A231-1208393772C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127571" y="12719016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ource">
            <a:extLst>
              <a:ext uri="{FF2B5EF4-FFF2-40B4-BE49-F238E27FC236}">
                <a16:creationId xmlns:a16="http://schemas.microsoft.com/office/drawing/2014/main" id="{4F61D93A-2BA6-DE2F-97AA-A7FFCB83F991}"/>
              </a:ext>
            </a:extLst>
          </p:cNvPr>
          <p:cNvSpPr/>
          <p:nvPr/>
        </p:nvSpPr>
        <p:spPr>
          <a:xfrm>
            <a:off x="2081165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7E78D7D8-33AF-B5C6-FD1F-28E88B33C193}"/>
              </a:ext>
            </a:extLst>
          </p:cNvPr>
          <p:cNvSpPr/>
          <p:nvPr/>
        </p:nvSpPr>
        <p:spPr>
          <a:xfrm>
            <a:off x="11778650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C70378BA-2A2F-7D1F-C7D5-97BC5CDCDA55}"/>
              </a:ext>
            </a:extLst>
          </p:cNvPr>
          <p:cNvCxnSpPr>
            <a:cxnSpLocks/>
            <a:stCxn id="2" idx="3"/>
            <a:endCxn id="13" idx="7"/>
          </p:cNvCxnSpPr>
          <p:nvPr/>
        </p:nvCxnSpPr>
        <p:spPr>
          <a:xfrm flipH="1">
            <a:off x="2897067" y="5590934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e11">
            <a:extLst>
              <a:ext uri="{FF2B5EF4-FFF2-40B4-BE49-F238E27FC236}">
                <a16:creationId xmlns:a16="http://schemas.microsoft.com/office/drawing/2014/main" id="{3E06C174-C85A-CF88-3667-9D21491D4987}"/>
              </a:ext>
            </a:extLst>
          </p:cNvPr>
          <p:cNvCxnSpPr>
            <a:cxnSpLocks/>
            <a:stCxn id="4" idx="2"/>
            <a:endCxn id="13" idx="6"/>
          </p:cNvCxnSpPr>
          <p:nvPr/>
        </p:nvCxnSpPr>
        <p:spPr>
          <a:xfrm flipH="1">
            <a:off x="3037053" y="8948993"/>
            <a:ext cx="2134629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1">
            <a:extLst>
              <a:ext uri="{FF2B5EF4-FFF2-40B4-BE49-F238E27FC236}">
                <a16:creationId xmlns:a16="http://schemas.microsoft.com/office/drawing/2014/main" id="{FE0B989B-65AE-7403-BAA7-01302B2B0DD5}"/>
              </a:ext>
            </a:extLst>
          </p:cNvPr>
          <p:cNvCxnSpPr>
            <a:cxnSpLocks/>
            <a:stCxn id="5" idx="1"/>
            <a:endCxn id="13" idx="5"/>
          </p:cNvCxnSpPr>
          <p:nvPr/>
        </p:nvCxnSpPr>
        <p:spPr>
          <a:xfrm flipH="1" flipV="1">
            <a:off x="2897067" y="9360958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7821B3E7-5361-F577-25A3-0AE855F08CC6}"/>
              </a:ext>
            </a:extLst>
          </p:cNvPr>
          <p:cNvCxnSpPr>
            <a:cxnSpLocks/>
            <a:stCxn id="3" idx="6"/>
            <a:endCxn id="14" idx="1"/>
          </p:cNvCxnSpPr>
          <p:nvPr/>
        </p:nvCxnSpPr>
        <p:spPr>
          <a:xfrm>
            <a:off x="9462361" y="5178970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6FDD408-7B22-A8FB-64E2-2DA3CA28117F}"/>
              </a:ext>
            </a:extLst>
          </p:cNvPr>
          <p:cNvCxnSpPr>
            <a:cxnSpLocks/>
            <a:stCxn id="7" idx="6"/>
            <a:endCxn id="14" idx="3"/>
          </p:cNvCxnSpPr>
          <p:nvPr/>
        </p:nvCxnSpPr>
        <p:spPr>
          <a:xfrm flipV="1">
            <a:off x="9556469" y="9360958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76DB36A8-342F-79A8-ABEB-542B48E7FD7D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9556469" y="8948993"/>
            <a:ext cx="2222181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!!gg">
            <a:extLst>
              <a:ext uri="{FF2B5EF4-FFF2-40B4-BE49-F238E27FC236}">
                <a16:creationId xmlns:a16="http://schemas.microsoft.com/office/drawing/2014/main" id="{10A63588-D9C0-442F-49DA-6AC1463F4411}"/>
              </a:ext>
            </a:extLst>
          </p:cNvPr>
          <p:cNvSpPr/>
          <p:nvPr/>
        </p:nvSpPr>
        <p:spPr>
          <a:xfrm>
            <a:off x="640080" y="10586252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D61EA6-93F4-4782-E0BB-7AEA10AE1E71}"/>
              </a:ext>
            </a:extLst>
          </p:cNvPr>
          <p:cNvSpPr/>
          <p:nvPr/>
        </p:nvSpPr>
        <p:spPr>
          <a:xfrm>
            <a:off x="640080" y="433049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35" name="Candy: A problem on leetcode">
            <a:extLst>
              <a:ext uri="{FF2B5EF4-FFF2-40B4-BE49-F238E27FC236}">
                <a16:creationId xmlns:a16="http://schemas.microsoft.com/office/drawing/2014/main" id="{0A8494FA-643F-78C4-23CA-EA6755D96677}"/>
              </a:ext>
            </a:extLst>
          </p:cNvPr>
          <p:cNvSpPr/>
          <p:nvPr/>
        </p:nvSpPr>
        <p:spPr>
          <a:xfrm>
            <a:off x="12874526" y="4592909"/>
            <a:ext cx="10869394" cy="186752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minimum cut in this graph?</a:t>
            </a:r>
            <a:endParaRPr sz="5400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46B40D5-11C9-39F8-7AA6-DB810B60C853}"/>
              </a:ext>
            </a:extLst>
          </p:cNvPr>
          <p:cNvSpPr/>
          <p:nvPr/>
        </p:nvSpPr>
        <p:spPr>
          <a:xfrm rot="10800000">
            <a:off x="10365987" y="5026467"/>
            <a:ext cx="3781213" cy="7845051"/>
          </a:xfrm>
          <a:prstGeom prst="arc">
            <a:avLst>
              <a:gd name="adj1" fmla="val 16200000"/>
              <a:gd name="adj2" fmla="val 511971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71308B0-7336-3BF7-3C40-56D3B81FF609}"/>
              </a:ext>
            </a:extLst>
          </p:cNvPr>
          <p:cNvSpPr/>
          <p:nvPr/>
        </p:nvSpPr>
        <p:spPr>
          <a:xfrm>
            <a:off x="16538005" y="6857999"/>
            <a:ext cx="3141474" cy="7697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3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39DD350-419E-070D-30ED-4A3B4F4E17ED}"/>
              </a:ext>
            </a:extLst>
          </p:cNvPr>
          <p:cNvSpPr/>
          <p:nvPr/>
        </p:nvSpPr>
        <p:spPr>
          <a:xfrm>
            <a:off x="12874834" y="8241632"/>
            <a:ext cx="10869086" cy="275104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Applying the lemma, there are three edge disjoint paths from s to t </a:t>
            </a:r>
          </a:p>
        </p:txBody>
      </p:sp>
    </p:spTree>
    <p:extLst>
      <p:ext uri="{BB962C8B-B14F-4D97-AF65-F5344CB8AC3E}">
        <p14:creationId xmlns:p14="http://schemas.microsoft.com/office/powerpoint/2010/main" val="232864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D70410-854D-1C42-50AC-264448E7A0E1}"/>
              </a:ext>
            </a:extLst>
          </p:cNvPr>
          <p:cNvSpPr/>
          <p:nvPr/>
        </p:nvSpPr>
        <p:spPr>
          <a:xfrm>
            <a:off x="670560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Matching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8C856C-463C-3F99-6B23-59C3CE8A908D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A6D2-3C08-5E0C-80B1-F78C75EFABE0}"/>
              </a:ext>
            </a:extLst>
          </p:cNvPr>
          <p:cNvSpPr/>
          <p:nvPr/>
        </p:nvSpPr>
        <p:spPr>
          <a:xfrm>
            <a:off x="1767840" y="3541052"/>
            <a:ext cx="6136640" cy="75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</a:t>
            </a:r>
          </a:p>
        </p:txBody>
      </p:sp>
      <p:sp>
        <p:nvSpPr>
          <p:cNvPr id="7" name="!!box1">
            <a:extLst>
              <a:ext uri="{FF2B5EF4-FFF2-40B4-BE49-F238E27FC236}">
                <a16:creationId xmlns:a16="http://schemas.microsoft.com/office/drawing/2014/main" id="{B784996C-216D-237F-2639-5BFED29E24D9}"/>
              </a:ext>
            </a:extLst>
          </p:cNvPr>
          <p:cNvSpPr/>
          <p:nvPr/>
        </p:nvSpPr>
        <p:spPr>
          <a:xfrm>
            <a:off x="152400" y="11288824"/>
            <a:ext cx="10373360" cy="204061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Take an instance of maximum matching problem</a:t>
            </a:r>
          </a:p>
        </p:txBody>
      </p:sp>
    </p:spTree>
    <p:extLst>
      <p:ext uri="{BB962C8B-B14F-4D97-AF65-F5344CB8AC3E}">
        <p14:creationId xmlns:p14="http://schemas.microsoft.com/office/powerpoint/2010/main" val="242471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994A76F-02A3-E751-B7AD-3FE773672FFC}"/>
              </a:ext>
            </a:extLst>
          </p:cNvPr>
          <p:cNvSpPr/>
          <p:nvPr/>
        </p:nvSpPr>
        <p:spPr>
          <a:xfrm>
            <a:off x="5171683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2D70B2AD-37F5-8781-ADE1-BD489AFE3486}"/>
              </a:ext>
            </a:extLst>
          </p:cNvPr>
          <p:cNvSpPr/>
          <p:nvPr/>
        </p:nvSpPr>
        <p:spPr>
          <a:xfrm>
            <a:off x="8506472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7AF67BF-ADDC-4EF5-513D-572E24DF0AF2}"/>
              </a:ext>
            </a:extLst>
          </p:cNvPr>
          <p:cNvSpPr/>
          <p:nvPr/>
        </p:nvSpPr>
        <p:spPr>
          <a:xfrm>
            <a:off x="5171683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1D874560-F3C8-37B5-5E96-9D42F40E9EE3}"/>
              </a:ext>
            </a:extLst>
          </p:cNvPr>
          <p:cNvSpPr/>
          <p:nvPr/>
        </p:nvSpPr>
        <p:spPr>
          <a:xfrm>
            <a:off x="5171683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45207F57-5CD6-FFB6-7D1E-DA742C93A6EE}"/>
              </a:ext>
            </a:extLst>
          </p:cNvPr>
          <p:cNvSpPr/>
          <p:nvPr/>
        </p:nvSpPr>
        <p:spPr>
          <a:xfrm>
            <a:off x="8600581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4339776-F997-3C5F-27E2-B72368BC8DF7}"/>
              </a:ext>
            </a:extLst>
          </p:cNvPr>
          <p:cNvSpPr/>
          <p:nvPr/>
        </p:nvSpPr>
        <p:spPr>
          <a:xfrm>
            <a:off x="8600581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6A3767F-01B1-89F5-0303-6A072B260013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6127572" y="5178970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CDAF7A82-778A-0490-F4AD-74302FBED1D7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6127571" y="8948993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C36E053-371C-C477-FE60-6E511DF7B177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6127571" y="8948993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ource">
            <a:extLst>
              <a:ext uri="{FF2B5EF4-FFF2-40B4-BE49-F238E27FC236}">
                <a16:creationId xmlns:a16="http://schemas.microsoft.com/office/drawing/2014/main" id="{4F61D93A-2BA6-DE2F-97AA-A7FFCB83F991}"/>
              </a:ext>
            </a:extLst>
          </p:cNvPr>
          <p:cNvSpPr/>
          <p:nvPr/>
        </p:nvSpPr>
        <p:spPr>
          <a:xfrm>
            <a:off x="2081165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7E78D7D8-33AF-B5C6-FD1F-28E88B33C193}"/>
              </a:ext>
            </a:extLst>
          </p:cNvPr>
          <p:cNvSpPr/>
          <p:nvPr/>
        </p:nvSpPr>
        <p:spPr>
          <a:xfrm>
            <a:off x="11778650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C70378BA-2A2F-7D1F-C7D5-97BC5CDCDA55}"/>
              </a:ext>
            </a:extLst>
          </p:cNvPr>
          <p:cNvCxnSpPr>
            <a:cxnSpLocks/>
            <a:stCxn id="2" idx="3"/>
            <a:endCxn id="13" idx="7"/>
          </p:cNvCxnSpPr>
          <p:nvPr/>
        </p:nvCxnSpPr>
        <p:spPr>
          <a:xfrm flipH="1">
            <a:off x="2897067" y="5590934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e11">
            <a:extLst>
              <a:ext uri="{FF2B5EF4-FFF2-40B4-BE49-F238E27FC236}">
                <a16:creationId xmlns:a16="http://schemas.microsoft.com/office/drawing/2014/main" id="{3E06C174-C85A-CF88-3667-9D21491D4987}"/>
              </a:ext>
            </a:extLst>
          </p:cNvPr>
          <p:cNvCxnSpPr>
            <a:cxnSpLocks/>
            <a:stCxn id="4" idx="2"/>
            <a:endCxn id="13" idx="6"/>
          </p:cNvCxnSpPr>
          <p:nvPr/>
        </p:nvCxnSpPr>
        <p:spPr>
          <a:xfrm flipH="1">
            <a:off x="3037053" y="8948993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1">
            <a:extLst>
              <a:ext uri="{FF2B5EF4-FFF2-40B4-BE49-F238E27FC236}">
                <a16:creationId xmlns:a16="http://schemas.microsoft.com/office/drawing/2014/main" id="{FE0B989B-65AE-7403-BAA7-01302B2B0DD5}"/>
              </a:ext>
            </a:extLst>
          </p:cNvPr>
          <p:cNvCxnSpPr>
            <a:cxnSpLocks/>
            <a:stCxn id="5" idx="1"/>
            <a:endCxn id="13" idx="5"/>
          </p:cNvCxnSpPr>
          <p:nvPr/>
        </p:nvCxnSpPr>
        <p:spPr>
          <a:xfrm flipH="1" flipV="1">
            <a:off x="2897067" y="9360958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7821B3E7-5361-F577-25A3-0AE855F08CC6}"/>
              </a:ext>
            </a:extLst>
          </p:cNvPr>
          <p:cNvCxnSpPr>
            <a:cxnSpLocks/>
            <a:stCxn id="3" idx="6"/>
            <a:endCxn id="14" idx="1"/>
          </p:cNvCxnSpPr>
          <p:nvPr/>
        </p:nvCxnSpPr>
        <p:spPr>
          <a:xfrm>
            <a:off x="9462361" y="5178970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6FDD408-7B22-A8FB-64E2-2DA3CA28117F}"/>
              </a:ext>
            </a:extLst>
          </p:cNvPr>
          <p:cNvCxnSpPr>
            <a:cxnSpLocks/>
            <a:stCxn id="7" idx="6"/>
            <a:endCxn id="14" idx="3"/>
          </p:cNvCxnSpPr>
          <p:nvPr/>
        </p:nvCxnSpPr>
        <p:spPr>
          <a:xfrm flipV="1">
            <a:off x="9556469" y="9360958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76DB36A8-342F-79A8-ABEB-542B48E7FD7D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9556469" y="8948993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!!gg">
            <a:extLst>
              <a:ext uri="{FF2B5EF4-FFF2-40B4-BE49-F238E27FC236}">
                <a16:creationId xmlns:a16="http://schemas.microsoft.com/office/drawing/2014/main" id="{10A63588-D9C0-442F-49DA-6AC1463F4411}"/>
              </a:ext>
            </a:extLst>
          </p:cNvPr>
          <p:cNvSpPr/>
          <p:nvPr/>
        </p:nvSpPr>
        <p:spPr>
          <a:xfrm>
            <a:off x="640080" y="10586252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D61EA6-93F4-4782-E0BB-7AEA10AE1E71}"/>
              </a:ext>
            </a:extLst>
          </p:cNvPr>
          <p:cNvSpPr/>
          <p:nvPr/>
        </p:nvSpPr>
        <p:spPr>
          <a:xfrm>
            <a:off x="640080" y="433049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35" name="Candy: A problem on leetcode">
            <a:extLst>
              <a:ext uri="{FF2B5EF4-FFF2-40B4-BE49-F238E27FC236}">
                <a16:creationId xmlns:a16="http://schemas.microsoft.com/office/drawing/2014/main" id="{0A8494FA-643F-78C4-23CA-EA6755D96677}"/>
              </a:ext>
            </a:extLst>
          </p:cNvPr>
          <p:cNvSpPr/>
          <p:nvPr/>
        </p:nvSpPr>
        <p:spPr>
          <a:xfrm>
            <a:off x="12874526" y="4592909"/>
            <a:ext cx="10869394" cy="186752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minimum cut in this graph?</a:t>
            </a:r>
            <a:endParaRPr sz="5400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46B40D5-11C9-39F8-7AA6-DB810B60C853}"/>
              </a:ext>
            </a:extLst>
          </p:cNvPr>
          <p:cNvSpPr/>
          <p:nvPr/>
        </p:nvSpPr>
        <p:spPr>
          <a:xfrm rot="9481524">
            <a:off x="3275284" y="4443159"/>
            <a:ext cx="3366047" cy="6078978"/>
          </a:xfrm>
          <a:prstGeom prst="arc">
            <a:avLst>
              <a:gd name="adj1" fmla="val 16200000"/>
              <a:gd name="adj2" fmla="val 511971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71308B0-7336-3BF7-3C40-56D3B81FF609}"/>
              </a:ext>
            </a:extLst>
          </p:cNvPr>
          <p:cNvSpPr/>
          <p:nvPr/>
        </p:nvSpPr>
        <p:spPr>
          <a:xfrm>
            <a:off x="16538005" y="6857999"/>
            <a:ext cx="3141474" cy="7697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EB4CE1-A4B7-C1E6-73ED-D6943AB4DBDF}"/>
              </a:ext>
            </a:extLst>
          </p:cNvPr>
          <p:cNvSpPr/>
          <p:nvPr/>
        </p:nvSpPr>
        <p:spPr>
          <a:xfrm>
            <a:off x="12874834" y="8241632"/>
            <a:ext cx="10869086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Applying the lemma, there are two disjoint paths from s to t </a:t>
            </a:r>
          </a:p>
        </p:txBody>
      </p:sp>
    </p:spTree>
    <p:extLst>
      <p:ext uri="{BB962C8B-B14F-4D97-AF65-F5344CB8AC3E}">
        <p14:creationId xmlns:p14="http://schemas.microsoft.com/office/powerpoint/2010/main" val="392561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4994A76F-02A3-E751-B7AD-3FE773672FFC}"/>
              </a:ext>
            </a:extLst>
          </p:cNvPr>
          <p:cNvSpPr/>
          <p:nvPr/>
        </p:nvSpPr>
        <p:spPr>
          <a:xfrm>
            <a:off x="5171683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2D70B2AD-37F5-8781-ADE1-BD489AFE3486}"/>
              </a:ext>
            </a:extLst>
          </p:cNvPr>
          <p:cNvSpPr/>
          <p:nvPr/>
        </p:nvSpPr>
        <p:spPr>
          <a:xfrm>
            <a:off x="8506472" y="4596364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7AF67BF-ADDC-4EF5-513D-572E24DF0AF2}"/>
              </a:ext>
            </a:extLst>
          </p:cNvPr>
          <p:cNvSpPr/>
          <p:nvPr/>
        </p:nvSpPr>
        <p:spPr>
          <a:xfrm>
            <a:off x="5171683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1D874560-F3C8-37B5-5E96-9D42F40E9EE3}"/>
              </a:ext>
            </a:extLst>
          </p:cNvPr>
          <p:cNvSpPr/>
          <p:nvPr/>
        </p:nvSpPr>
        <p:spPr>
          <a:xfrm>
            <a:off x="5171683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45207F57-5CD6-FFB6-7D1E-DA742C93A6EE}"/>
              </a:ext>
            </a:extLst>
          </p:cNvPr>
          <p:cNvSpPr/>
          <p:nvPr/>
        </p:nvSpPr>
        <p:spPr>
          <a:xfrm>
            <a:off x="8600581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14339776-F997-3C5F-27E2-B72368BC8DF7}"/>
              </a:ext>
            </a:extLst>
          </p:cNvPr>
          <p:cNvSpPr/>
          <p:nvPr/>
        </p:nvSpPr>
        <p:spPr>
          <a:xfrm>
            <a:off x="8600581" y="1213641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96A3767F-01B1-89F5-0303-6A072B260013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6127572" y="5178970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3">
            <a:extLst>
              <a:ext uri="{FF2B5EF4-FFF2-40B4-BE49-F238E27FC236}">
                <a16:creationId xmlns:a16="http://schemas.microsoft.com/office/drawing/2014/main" id="{CDAF7A82-778A-0490-F4AD-74302FBED1D7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6127571" y="8948993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  <a:alpha val="22702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4">
            <a:extLst>
              <a:ext uri="{FF2B5EF4-FFF2-40B4-BE49-F238E27FC236}">
                <a16:creationId xmlns:a16="http://schemas.microsoft.com/office/drawing/2014/main" id="{CC36E053-371C-C477-FE60-6E511DF7B177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6127571" y="8948993"/>
            <a:ext cx="2473010" cy="3770023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!!source">
            <a:extLst>
              <a:ext uri="{FF2B5EF4-FFF2-40B4-BE49-F238E27FC236}">
                <a16:creationId xmlns:a16="http://schemas.microsoft.com/office/drawing/2014/main" id="{4F61D93A-2BA6-DE2F-97AA-A7FFCB83F991}"/>
              </a:ext>
            </a:extLst>
          </p:cNvPr>
          <p:cNvSpPr/>
          <p:nvPr/>
        </p:nvSpPr>
        <p:spPr>
          <a:xfrm>
            <a:off x="2081165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4" name="!!source">
            <a:extLst>
              <a:ext uri="{FF2B5EF4-FFF2-40B4-BE49-F238E27FC236}">
                <a16:creationId xmlns:a16="http://schemas.microsoft.com/office/drawing/2014/main" id="{7E78D7D8-33AF-B5C6-FD1F-28E88B33C193}"/>
              </a:ext>
            </a:extLst>
          </p:cNvPr>
          <p:cNvSpPr/>
          <p:nvPr/>
        </p:nvSpPr>
        <p:spPr>
          <a:xfrm>
            <a:off x="11778650" y="836638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C70378BA-2A2F-7D1F-C7D5-97BC5CDCDA55}"/>
              </a:ext>
            </a:extLst>
          </p:cNvPr>
          <p:cNvCxnSpPr>
            <a:cxnSpLocks/>
            <a:stCxn id="2" idx="3"/>
            <a:endCxn id="13" idx="7"/>
          </p:cNvCxnSpPr>
          <p:nvPr/>
        </p:nvCxnSpPr>
        <p:spPr>
          <a:xfrm flipH="1">
            <a:off x="2897067" y="5590934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e11">
            <a:extLst>
              <a:ext uri="{FF2B5EF4-FFF2-40B4-BE49-F238E27FC236}">
                <a16:creationId xmlns:a16="http://schemas.microsoft.com/office/drawing/2014/main" id="{3E06C174-C85A-CF88-3667-9D21491D4987}"/>
              </a:ext>
            </a:extLst>
          </p:cNvPr>
          <p:cNvCxnSpPr>
            <a:cxnSpLocks/>
            <a:stCxn id="4" idx="2"/>
            <a:endCxn id="13" idx="6"/>
          </p:cNvCxnSpPr>
          <p:nvPr/>
        </p:nvCxnSpPr>
        <p:spPr>
          <a:xfrm flipH="1">
            <a:off x="3037053" y="8948993"/>
            <a:ext cx="2134629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11">
            <a:extLst>
              <a:ext uri="{FF2B5EF4-FFF2-40B4-BE49-F238E27FC236}">
                <a16:creationId xmlns:a16="http://schemas.microsoft.com/office/drawing/2014/main" id="{FE0B989B-65AE-7403-BAA7-01302B2B0DD5}"/>
              </a:ext>
            </a:extLst>
          </p:cNvPr>
          <p:cNvCxnSpPr>
            <a:cxnSpLocks/>
            <a:stCxn id="5" idx="1"/>
            <a:endCxn id="13" idx="5"/>
          </p:cNvCxnSpPr>
          <p:nvPr/>
        </p:nvCxnSpPr>
        <p:spPr>
          <a:xfrm flipH="1" flipV="1">
            <a:off x="2897067" y="9360958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  <a:alpha val="22702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7821B3E7-5361-F577-25A3-0AE855F08CC6}"/>
              </a:ext>
            </a:extLst>
          </p:cNvPr>
          <p:cNvCxnSpPr>
            <a:cxnSpLocks/>
            <a:stCxn id="3" idx="6"/>
            <a:endCxn id="14" idx="1"/>
          </p:cNvCxnSpPr>
          <p:nvPr/>
        </p:nvCxnSpPr>
        <p:spPr>
          <a:xfrm>
            <a:off x="9462361" y="5178970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6FDD408-7B22-A8FB-64E2-2DA3CA28117F}"/>
              </a:ext>
            </a:extLst>
          </p:cNvPr>
          <p:cNvCxnSpPr>
            <a:cxnSpLocks/>
            <a:stCxn id="7" idx="6"/>
            <a:endCxn id="14" idx="3"/>
          </p:cNvCxnSpPr>
          <p:nvPr/>
        </p:nvCxnSpPr>
        <p:spPr>
          <a:xfrm flipV="1">
            <a:off x="9556469" y="9360958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76DB36A8-342F-79A8-ABEB-542B48E7FD7D}"/>
              </a:ext>
            </a:extLst>
          </p:cNvPr>
          <p:cNvCxnSpPr>
            <a:cxnSpLocks/>
            <a:stCxn id="6" idx="6"/>
            <a:endCxn id="14" idx="2"/>
          </p:cNvCxnSpPr>
          <p:nvPr/>
        </p:nvCxnSpPr>
        <p:spPr>
          <a:xfrm>
            <a:off x="9556469" y="8948993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  <a:alpha val="22702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!!gg">
            <a:extLst>
              <a:ext uri="{FF2B5EF4-FFF2-40B4-BE49-F238E27FC236}">
                <a16:creationId xmlns:a16="http://schemas.microsoft.com/office/drawing/2014/main" id="{10A63588-D9C0-442F-49DA-6AC1463F4411}"/>
              </a:ext>
            </a:extLst>
          </p:cNvPr>
          <p:cNvSpPr/>
          <p:nvPr/>
        </p:nvSpPr>
        <p:spPr>
          <a:xfrm>
            <a:off x="640080" y="10586252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D61EA6-93F4-4782-E0BB-7AEA10AE1E71}"/>
              </a:ext>
            </a:extLst>
          </p:cNvPr>
          <p:cNvSpPr/>
          <p:nvPr/>
        </p:nvSpPr>
        <p:spPr>
          <a:xfrm>
            <a:off x="640080" y="433049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35" name="Candy: A problem on leetcode">
            <a:extLst>
              <a:ext uri="{FF2B5EF4-FFF2-40B4-BE49-F238E27FC236}">
                <a16:creationId xmlns:a16="http://schemas.microsoft.com/office/drawing/2014/main" id="{0A8494FA-643F-78C4-23CA-EA6755D96677}"/>
              </a:ext>
            </a:extLst>
          </p:cNvPr>
          <p:cNvSpPr/>
          <p:nvPr/>
        </p:nvSpPr>
        <p:spPr>
          <a:xfrm>
            <a:off x="12874526" y="4592909"/>
            <a:ext cx="10869394" cy="186752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What is the minimum cut in this graph?</a:t>
            </a:r>
            <a:endParaRPr sz="5400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46B40D5-11C9-39F8-7AA6-DB810B60C853}"/>
              </a:ext>
            </a:extLst>
          </p:cNvPr>
          <p:cNvSpPr/>
          <p:nvPr/>
        </p:nvSpPr>
        <p:spPr>
          <a:xfrm rot="9481524">
            <a:off x="3275284" y="4443159"/>
            <a:ext cx="3366047" cy="6078978"/>
          </a:xfrm>
          <a:prstGeom prst="arc">
            <a:avLst>
              <a:gd name="adj1" fmla="val 16200000"/>
              <a:gd name="adj2" fmla="val 511971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71308B0-7336-3BF7-3C40-56D3B81FF609}"/>
              </a:ext>
            </a:extLst>
          </p:cNvPr>
          <p:cNvSpPr/>
          <p:nvPr/>
        </p:nvSpPr>
        <p:spPr>
          <a:xfrm>
            <a:off x="16538005" y="6857999"/>
            <a:ext cx="3141474" cy="76976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3EB4CE1-A4B7-C1E6-73ED-D6943AB4DBDF}"/>
              </a:ext>
            </a:extLst>
          </p:cNvPr>
          <p:cNvSpPr/>
          <p:nvPr/>
        </p:nvSpPr>
        <p:spPr>
          <a:xfrm>
            <a:off x="12874834" y="8241632"/>
            <a:ext cx="10869086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Applying the lemma, there are two disjoint paths from s to t </a:t>
            </a:r>
          </a:p>
        </p:txBody>
      </p:sp>
    </p:spTree>
    <p:extLst>
      <p:ext uri="{BB962C8B-B14F-4D97-AF65-F5344CB8AC3E}">
        <p14:creationId xmlns:p14="http://schemas.microsoft.com/office/powerpoint/2010/main" val="201446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DD61EA6-93F4-4782-E0BB-7AEA10AE1E71}"/>
              </a:ext>
            </a:extLst>
          </p:cNvPr>
          <p:cNvSpPr/>
          <p:nvPr/>
        </p:nvSpPr>
        <p:spPr>
          <a:xfrm>
            <a:off x="640080" y="433049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minimum cut between s and t is equal to the number of edge disjoint paths between s and 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FBBC59E-D185-DDC1-A5A3-D67C8EE26D49}"/>
              </a:ext>
            </a:extLst>
          </p:cNvPr>
          <p:cNvSpPr/>
          <p:nvPr/>
        </p:nvSpPr>
        <p:spPr>
          <a:xfrm>
            <a:off x="640080" y="4504519"/>
            <a:ext cx="23103840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maximum flow is equal to minimum cut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So, we will prove an equivalent statement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089962-C29E-0665-5A7D-F9E991A605B3}"/>
              </a:ext>
            </a:extLst>
          </p:cNvPr>
          <p:cNvSpPr/>
          <p:nvPr/>
        </p:nvSpPr>
        <p:spPr>
          <a:xfrm>
            <a:off x="640080" y="7224788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maximum flow from s to t is equal to the number of edge disjoint paths between s and t</a:t>
            </a:r>
          </a:p>
        </p:txBody>
      </p:sp>
    </p:spTree>
    <p:extLst>
      <p:ext uri="{BB962C8B-B14F-4D97-AF65-F5344CB8AC3E}">
        <p14:creationId xmlns:p14="http://schemas.microsoft.com/office/powerpoint/2010/main" val="101413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089962-C29E-0665-5A7D-F9E991A605B3}"/>
              </a:ext>
            </a:extLst>
          </p:cNvPr>
          <p:cNvSpPr/>
          <p:nvPr/>
        </p:nvSpPr>
        <p:spPr>
          <a:xfrm>
            <a:off x="640080" y="466180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maximum flow from s to t is equal to the number of edge disjoint paths between s and t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5107088" y="454456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8441877" y="454456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5107088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5107088" y="12084608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8535986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8535986" y="12084608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6062977" y="5127168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5922990" y="5539132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6062976" y="8897191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6062976" y="8897191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6062976" y="12667214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2016570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1714055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2832472" y="5539132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2972458" y="8897191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2832472" y="9309156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9397766" y="5127168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9491874" y="9309156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9491874" y="8897191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575485" y="10534450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441D7E-DB2A-EF16-45DA-22170C443B03}"/>
              </a:ext>
            </a:extLst>
          </p:cNvPr>
          <p:cNvSpPr/>
          <p:nvPr/>
        </p:nvSpPr>
        <p:spPr>
          <a:xfrm>
            <a:off x="12874834" y="4544562"/>
            <a:ext cx="10869086" cy="870525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But maximum flow in this graph makes no sense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There are no capacities in this graph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us assume that each edge has a capacity of 1.</a:t>
            </a:r>
          </a:p>
        </p:txBody>
      </p:sp>
    </p:spTree>
    <p:extLst>
      <p:ext uri="{BB962C8B-B14F-4D97-AF65-F5344CB8AC3E}">
        <p14:creationId xmlns:p14="http://schemas.microsoft.com/office/powerpoint/2010/main" val="1354137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089962-C29E-0665-5A7D-F9E991A605B3}"/>
              </a:ext>
            </a:extLst>
          </p:cNvPr>
          <p:cNvSpPr/>
          <p:nvPr/>
        </p:nvSpPr>
        <p:spPr>
          <a:xfrm>
            <a:off x="640080" y="466180"/>
            <a:ext cx="23103840" cy="342608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Given a directed unweighted graph G and a source s and a sink t, the maximum flow from s to t is equal to the number of edge disjoint paths between s and t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3666003" y="454456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7000792" y="454456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3666003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3666003" y="12084608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7094901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7094901" y="12084608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4621892" y="5127168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481905" y="5539132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621891" y="8897191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621891" y="8897191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621891" y="12667214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575485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0272970" y="831458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1391387" y="5539132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1531373" y="8897191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1391387" y="9309156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7956681" y="5127168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8050789" y="9309156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8050789" y="8897191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575485" y="10534450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cxnSp>
        <p:nvCxnSpPr>
          <p:cNvPr id="25" name="!!e11">
            <a:extLst>
              <a:ext uri="{FF2B5EF4-FFF2-40B4-BE49-F238E27FC236}">
                <a16:creationId xmlns:a16="http://schemas.microsoft.com/office/drawing/2014/main" id="{C76FC053-5273-5C3D-A547-C24B1F6ECE15}"/>
              </a:ext>
            </a:extLst>
          </p:cNvPr>
          <p:cNvCxnSpPr>
            <a:cxnSpLocks/>
            <a:stCxn id="43" idx="2"/>
            <a:endCxn id="49" idx="6"/>
          </p:cNvCxnSpPr>
          <p:nvPr/>
        </p:nvCxnSpPr>
        <p:spPr>
          <a:xfrm flipH="1">
            <a:off x="13290034" y="8897191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">
            <a:extLst>
              <a:ext uri="{FF2B5EF4-FFF2-40B4-BE49-F238E27FC236}">
                <a16:creationId xmlns:a16="http://schemas.microsoft.com/office/drawing/2014/main" id="{F8AE0F1C-6B98-E598-CC78-536445511977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16732715" y="5127168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11A6B0DD-768C-F025-BA9E-74C324B49B37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20552334" y="8897191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5">
            <a:extLst>
              <a:ext uri="{FF2B5EF4-FFF2-40B4-BE49-F238E27FC236}">
                <a16:creationId xmlns:a16="http://schemas.microsoft.com/office/drawing/2014/main" id="{ED9EAB8D-403F-590B-C86A-5BD10F9375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flipH="1">
            <a:off x="16732715" y="12667214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3">
            <a:extLst>
              <a:ext uri="{FF2B5EF4-FFF2-40B4-BE49-F238E27FC236}">
                <a16:creationId xmlns:a16="http://schemas.microsoft.com/office/drawing/2014/main" id="{87F1DC20-78BB-33EB-C874-22EC4117698B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16732715" y="8897191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source">
            <a:extLst>
              <a:ext uri="{FF2B5EF4-FFF2-40B4-BE49-F238E27FC236}">
                <a16:creationId xmlns:a16="http://schemas.microsoft.com/office/drawing/2014/main" id="{3D654E52-95F7-2211-62D8-45E3DF08FD88}"/>
              </a:ext>
            </a:extLst>
          </p:cNvPr>
          <p:cNvSpPr/>
          <p:nvPr/>
        </p:nvSpPr>
        <p:spPr>
          <a:xfrm>
            <a:off x="15667903" y="454456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2" name="!!p1">
            <a:extLst>
              <a:ext uri="{FF2B5EF4-FFF2-40B4-BE49-F238E27FC236}">
                <a16:creationId xmlns:a16="http://schemas.microsoft.com/office/drawing/2014/main" id="{A3EF3E77-CA20-3A03-3C8C-8A5BAB1206B7}"/>
              </a:ext>
            </a:extLst>
          </p:cNvPr>
          <p:cNvSpPr/>
          <p:nvPr/>
        </p:nvSpPr>
        <p:spPr>
          <a:xfrm>
            <a:off x="19382690" y="454456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3" name="!!source">
            <a:extLst>
              <a:ext uri="{FF2B5EF4-FFF2-40B4-BE49-F238E27FC236}">
                <a16:creationId xmlns:a16="http://schemas.microsoft.com/office/drawing/2014/main" id="{CA97817A-0814-E56D-435A-5F379C21EF31}"/>
              </a:ext>
            </a:extLst>
          </p:cNvPr>
          <p:cNvSpPr/>
          <p:nvPr/>
        </p:nvSpPr>
        <p:spPr>
          <a:xfrm>
            <a:off x="15667903" y="831458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4" name="!!source">
            <a:extLst>
              <a:ext uri="{FF2B5EF4-FFF2-40B4-BE49-F238E27FC236}">
                <a16:creationId xmlns:a16="http://schemas.microsoft.com/office/drawing/2014/main" id="{59F80E09-ACA7-1596-2E41-04759D0F9554}"/>
              </a:ext>
            </a:extLst>
          </p:cNvPr>
          <p:cNvSpPr/>
          <p:nvPr/>
        </p:nvSpPr>
        <p:spPr>
          <a:xfrm>
            <a:off x="15667903" y="1208460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5" name="!!p1">
            <a:extLst>
              <a:ext uri="{FF2B5EF4-FFF2-40B4-BE49-F238E27FC236}">
                <a16:creationId xmlns:a16="http://schemas.microsoft.com/office/drawing/2014/main" id="{F9785003-152A-277F-D3DE-45FE157E1293}"/>
              </a:ext>
            </a:extLst>
          </p:cNvPr>
          <p:cNvSpPr/>
          <p:nvPr/>
        </p:nvSpPr>
        <p:spPr>
          <a:xfrm>
            <a:off x="19487523" y="831458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3BE67DE0-CA79-A50F-B187-B2B92D19FA0C}"/>
              </a:ext>
            </a:extLst>
          </p:cNvPr>
          <p:cNvSpPr/>
          <p:nvPr/>
        </p:nvSpPr>
        <p:spPr>
          <a:xfrm>
            <a:off x="19487523" y="1208460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47" name="!!e2">
            <a:extLst>
              <a:ext uri="{FF2B5EF4-FFF2-40B4-BE49-F238E27FC236}">
                <a16:creationId xmlns:a16="http://schemas.microsoft.com/office/drawing/2014/main" id="{86CA4657-EF7F-227D-0813-F323C2B84DCC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16576776" y="5539132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!!e4">
            <a:extLst>
              <a:ext uri="{FF2B5EF4-FFF2-40B4-BE49-F238E27FC236}">
                <a16:creationId xmlns:a16="http://schemas.microsoft.com/office/drawing/2014/main" id="{2CF6FFB9-C0A0-C748-44C6-F25566819E22}"/>
              </a:ext>
            </a:extLst>
          </p:cNvPr>
          <p:cNvCxnSpPr>
            <a:cxnSpLocks/>
            <a:stCxn id="46" idx="2"/>
            <a:endCxn id="43" idx="6"/>
          </p:cNvCxnSpPr>
          <p:nvPr/>
        </p:nvCxnSpPr>
        <p:spPr>
          <a:xfrm flipH="1" flipV="1">
            <a:off x="16732715" y="8897191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source">
            <a:extLst>
              <a:ext uri="{FF2B5EF4-FFF2-40B4-BE49-F238E27FC236}">
                <a16:creationId xmlns:a16="http://schemas.microsoft.com/office/drawing/2014/main" id="{4AFA6DF5-9DFE-217F-7392-1D3636C61A55}"/>
              </a:ext>
            </a:extLst>
          </p:cNvPr>
          <p:cNvSpPr/>
          <p:nvPr/>
        </p:nvSpPr>
        <p:spPr>
          <a:xfrm>
            <a:off x="12225222" y="831458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ource">
            <a:extLst>
              <a:ext uri="{FF2B5EF4-FFF2-40B4-BE49-F238E27FC236}">
                <a16:creationId xmlns:a16="http://schemas.microsoft.com/office/drawing/2014/main" id="{62AD80A4-7C41-E69D-D06A-E435F836D00B}"/>
              </a:ext>
            </a:extLst>
          </p:cNvPr>
          <p:cNvSpPr/>
          <p:nvPr/>
        </p:nvSpPr>
        <p:spPr>
          <a:xfrm>
            <a:off x="23027731" y="831458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51" name="!!e11">
            <a:extLst>
              <a:ext uri="{FF2B5EF4-FFF2-40B4-BE49-F238E27FC236}">
                <a16:creationId xmlns:a16="http://schemas.microsoft.com/office/drawing/2014/main" id="{1D9E74C1-7FD5-451E-C66E-DDA49DA268FB}"/>
              </a:ext>
            </a:extLst>
          </p:cNvPr>
          <p:cNvCxnSpPr>
            <a:cxnSpLocks/>
            <a:stCxn id="41" idx="3"/>
            <a:endCxn id="49" idx="7"/>
          </p:cNvCxnSpPr>
          <p:nvPr/>
        </p:nvCxnSpPr>
        <p:spPr>
          <a:xfrm flipH="1">
            <a:off x="13134095" y="5539132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11">
            <a:extLst>
              <a:ext uri="{FF2B5EF4-FFF2-40B4-BE49-F238E27FC236}">
                <a16:creationId xmlns:a16="http://schemas.microsoft.com/office/drawing/2014/main" id="{47F3DDAF-7624-8794-FE68-AD1D0E66C25B}"/>
              </a:ext>
            </a:extLst>
          </p:cNvPr>
          <p:cNvCxnSpPr>
            <a:cxnSpLocks/>
            <a:stCxn id="44" idx="1"/>
            <a:endCxn id="49" idx="5"/>
          </p:cNvCxnSpPr>
          <p:nvPr/>
        </p:nvCxnSpPr>
        <p:spPr>
          <a:xfrm flipH="1" flipV="1">
            <a:off x="13134095" y="9309156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11">
            <a:extLst>
              <a:ext uri="{FF2B5EF4-FFF2-40B4-BE49-F238E27FC236}">
                <a16:creationId xmlns:a16="http://schemas.microsoft.com/office/drawing/2014/main" id="{5C211CD2-52B1-C79D-4D8A-CD25DFB904E6}"/>
              </a:ext>
            </a:extLst>
          </p:cNvPr>
          <p:cNvCxnSpPr>
            <a:cxnSpLocks/>
            <a:stCxn id="42" idx="6"/>
            <a:endCxn id="50" idx="1"/>
          </p:cNvCxnSpPr>
          <p:nvPr/>
        </p:nvCxnSpPr>
        <p:spPr>
          <a:xfrm>
            <a:off x="20447502" y="5127168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11">
            <a:extLst>
              <a:ext uri="{FF2B5EF4-FFF2-40B4-BE49-F238E27FC236}">
                <a16:creationId xmlns:a16="http://schemas.microsoft.com/office/drawing/2014/main" id="{59FBECE9-486A-CC55-6960-866BECCF0EA6}"/>
              </a:ext>
            </a:extLst>
          </p:cNvPr>
          <p:cNvCxnSpPr>
            <a:cxnSpLocks/>
            <a:stCxn id="46" idx="6"/>
            <a:endCxn id="50" idx="3"/>
          </p:cNvCxnSpPr>
          <p:nvPr/>
        </p:nvCxnSpPr>
        <p:spPr>
          <a:xfrm flipV="1">
            <a:off x="20552334" y="9309156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gg">
            <a:extLst>
              <a:ext uri="{FF2B5EF4-FFF2-40B4-BE49-F238E27FC236}">
                <a16:creationId xmlns:a16="http://schemas.microsoft.com/office/drawing/2014/main" id="{8B8A7351-297B-6C72-D801-60524CBBBC5C}"/>
              </a:ext>
            </a:extLst>
          </p:cNvPr>
          <p:cNvSpPr/>
          <p:nvPr/>
        </p:nvSpPr>
        <p:spPr>
          <a:xfrm>
            <a:off x="22770032" y="5707777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7538C5F-C5A5-993C-68AC-89D19A23917D}"/>
              </a:ext>
            </a:extLst>
          </p:cNvPr>
          <p:cNvSpPr/>
          <p:nvPr/>
        </p:nvSpPr>
        <p:spPr>
          <a:xfrm rot="38468">
            <a:off x="14045672" y="671149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w1">
            <a:extLst>
              <a:ext uri="{FF2B5EF4-FFF2-40B4-BE49-F238E27FC236}">
                <a16:creationId xmlns:a16="http://schemas.microsoft.com/office/drawing/2014/main" id="{D7D80AD7-2F67-8DD6-856D-2161C0B10CFF}"/>
              </a:ext>
            </a:extLst>
          </p:cNvPr>
          <p:cNvSpPr/>
          <p:nvPr/>
        </p:nvSpPr>
        <p:spPr>
          <a:xfrm rot="38468">
            <a:off x="17020192" y="594190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w1">
            <a:extLst>
              <a:ext uri="{FF2B5EF4-FFF2-40B4-BE49-F238E27FC236}">
                <a16:creationId xmlns:a16="http://schemas.microsoft.com/office/drawing/2014/main" id="{14567D4E-C799-7C7D-61BA-BC6757D9BDC3}"/>
              </a:ext>
            </a:extLst>
          </p:cNvPr>
          <p:cNvSpPr/>
          <p:nvPr/>
        </p:nvSpPr>
        <p:spPr>
          <a:xfrm rot="38468">
            <a:off x="14391948" y="855295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w1">
            <a:extLst>
              <a:ext uri="{FF2B5EF4-FFF2-40B4-BE49-F238E27FC236}">
                <a16:creationId xmlns:a16="http://schemas.microsoft.com/office/drawing/2014/main" id="{22699159-8328-53D1-FBED-FF97C395D76E}"/>
              </a:ext>
            </a:extLst>
          </p:cNvPr>
          <p:cNvSpPr/>
          <p:nvPr/>
        </p:nvSpPr>
        <p:spPr>
          <a:xfrm rot="38468">
            <a:off x="14089572" y="1043796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DC424316-697A-ACA6-EC41-7F0A5F8F6A90}"/>
              </a:ext>
            </a:extLst>
          </p:cNvPr>
          <p:cNvSpPr/>
          <p:nvPr/>
        </p:nvSpPr>
        <p:spPr>
          <a:xfrm rot="38468">
            <a:off x="18060403" y="8580895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w1">
            <a:extLst>
              <a:ext uri="{FF2B5EF4-FFF2-40B4-BE49-F238E27FC236}">
                <a16:creationId xmlns:a16="http://schemas.microsoft.com/office/drawing/2014/main" id="{AAF3BEE6-522B-187E-A84E-436C07BA42F7}"/>
              </a:ext>
            </a:extLst>
          </p:cNvPr>
          <p:cNvSpPr/>
          <p:nvPr/>
        </p:nvSpPr>
        <p:spPr>
          <a:xfrm rot="38468">
            <a:off x="18034851" y="4773125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w1">
            <a:extLst>
              <a:ext uri="{FF2B5EF4-FFF2-40B4-BE49-F238E27FC236}">
                <a16:creationId xmlns:a16="http://schemas.microsoft.com/office/drawing/2014/main" id="{22B81A9B-ADDB-E06F-9529-08EC9542B04C}"/>
              </a:ext>
            </a:extLst>
          </p:cNvPr>
          <p:cNvSpPr/>
          <p:nvPr/>
        </p:nvSpPr>
        <p:spPr>
          <a:xfrm rot="38468">
            <a:off x="21446459" y="646374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w1">
            <a:extLst>
              <a:ext uri="{FF2B5EF4-FFF2-40B4-BE49-F238E27FC236}">
                <a16:creationId xmlns:a16="http://schemas.microsoft.com/office/drawing/2014/main" id="{B32EC740-B355-3BE9-4C83-68E252EEE70A}"/>
              </a:ext>
            </a:extLst>
          </p:cNvPr>
          <p:cNvSpPr/>
          <p:nvPr/>
        </p:nvSpPr>
        <p:spPr>
          <a:xfrm rot="38468">
            <a:off x="21619848" y="858089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A13C524-FF85-06F0-D43E-15C91C68C617}"/>
              </a:ext>
            </a:extLst>
          </p:cNvPr>
          <p:cNvSpPr/>
          <p:nvPr/>
        </p:nvSpPr>
        <p:spPr>
          <a:xfrm rot="38468">
            <a:off x="17714130" y="1034524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1">
            <a:extLst>
              <a:ext uri="{FF2B5EF4-FFF2-40B4-BE49-F238E27FC236}">
                <a16:creationId xmlns:a16="http://schemas.microsoft.com/office/drawing/2014/main" id="{D8A9B8C7-046C-1B6A-0227-A59DF1A98451}"/>
              </a:ext>
            </a:extLst>
          </p:cNvPr>
          <p:cNvSpPr/>
          <p:nvPr/>
        </p:nvSpPr>
        <p:spPr>
          <a:xfrm rot="38468">
            <a:off x="18079138" y="12322974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w1">
            <a:extLst>
              <a:ext uri="{FF2B5EF4-FFF2-40B4-BE49-F238E27FC236}">
                <a16:creationId xmlns:a16="http://schemas.microsoft.com/office/drawing/2014/main" id="{521E81E1-6786-4773-A2CE-95EF5A8E05DA}"/>
              </a:ext>
            </a:extLst>
          </p:cNvPr>
          <p:cNvSpPr/>
          <p:nvPr/>
        </p:nvSpPr>
        <p:spPr>
          <a:xfrm rot="38468">
            <a:off x="21824487" y="1034096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530D19-571D-300C-05E0-363DF9DA7D27}"/>
              </a:ext>
            </a:extLst>
          </p:cNvPr>
          <p:cNvSpPr/>
          <p:nvPr/>
        </p:nvSpPr>
        <p:spPr>
          <a:xfrm>
            <a:off x="5894062" y="11391712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1) Construct H using G</a:t>
            </a:r>
          </a:p>
        </p:txBody>
      </p:sp>
    </p:spTree>
    <p:extLst>
      <p:ext uri="{BB962C8B-B14F-4D97-AF65-F5344CB8AC3E}">
        <p14:creationId xmlns:p14="http://schemas.microsoft.com/office/powerpoint/2010/main" val="316689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3785272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7120061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3785272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3785272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7214170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7214170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4741161" y="1270785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601174" y="1682749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741160" y="5040808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741160" y="5040808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741160" y="8810831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694754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0392239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1510656" y="1682749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1650642" y="5040808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1510656" y="5452773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8075950" y="1270785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8170058" y="5452773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8170058" y="5040808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694754" y="6678067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cxnSp>
        <p:nvCxnSpPr>
          <p:cNvPr id="25" name="!!e11">
            <a:extLst>
              <a:ext uri="{FF2B5EF4-FFF2-40B4-BE49-F238E27FC236}">
                <a16:creationId xmlns:a16="http://schemas.microsoft.com/office/drawing/2014/main" id="{C76FC053-5273-5C3D-A547-C24B1F6ECE15}"/>
              </a:ext>
            </a:extLst>
          </p:cNvPr>
          <p:cNvCxnSpPr>
            <a:cxnSpLocks/>
            <a:stCxn id="43" idx="2"/>
            <a:endCxn id="49" idx="6"/>
          </p:cNvCxnSpPr>
          <p:nvPr/>
        </p:nvCxnSpPr>
        <p:spPr>
          <a:xfrm flipH="1">
            <a:off x="13409303" y="5040808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">
            <a:extLst>
              <a:ext uri="{FF2B5EF4-FFF2-40B4-BE49-F238E27FC236}">
                <a16:creationId xmlns:a16="http://schemas.microsoft.com/office/drawing/2014/main" id="{F8AE0F1C-6B98-E598-CC78-536445511977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16851984" y="1270785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11A6B0DD-768C-F025-BA9E-74C324B49B37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20671603" y="5040808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5">
            <a:extLst>
              <a:ext uri="{FF2B5EF4-FFF2-40B4-BE49-F238E27FC236}">
                <a16:creationId xmlns:a16="http://schemas.microsoft.com/office/drawing/2014/main" id="{ED9EAB8D-403F-590B-C86A-5BD10F9375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flipH="1">
            <a:off x="16851984" y="8810831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3">
            <a:extLst>
              <a:ext uri="{FF2B5EF4-FFF2-40B4-BE49-F238E27FC236}">
                <a16:creationId xmlns:a16="http://schemas.microsoft.com/office/drawing/2014/main" id="{87F1DC20-78BB-33EB-C874-22EC4117698B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16851984" y="5040808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source">
            <a:extLst>
              <a:ext uri="{FF2B5EF4-FFF2-40B4-BE49-F238E27FC236}">
                <a16:creationId xmlns:a16="http://schemas.microsoft.com/office/drawing/2014/main" id="{3D654E52-95F7-2211-62D8-45E3DF08FD88}"/>
              </a:ext>
            </a:extLst>
          </p:cNvPr>
          <p:cNvSpPr/>
          <p:nvPr/>
        </p:nvSpPr>
        <p:spPr>
          <a:xfrm>
            <a:off x="15787172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2" name="!!p1">
            <a:extLst>
              <a:ext uri="{FF2B5EF4-FFF2-40B4-BE49-F238E27FC236}">
                <a16:creationId xmlns:a16="http://schemas.microsoft.com/office/drawing/2014/main" id="{A3EF3E77-CA20-3A03-3C8C-8A5BAB1206B7}"/>
              </a:ext>
            </a:extLst>
          </p:cNvPr>
          <p:cNvSpPr/>
          <p:nvPr/>
        </p:nvSpPr>
        <p:spPr>
          <a:xfrm>
            <a:off x="19501959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3" name="!!source">
            <a:extLst>
              <a:ext uri="{FF2B5EF4-FFF2-40B4-BE49-F238E27FC236}">
                <a16:creationId xmlns:a16="http://schemas.microsoft.com/office/drawing/2014/main" id="{CA97817A-0814-E56D-435A-5F379C21EF31}"/>
              </a:ext>
            </a:extLst>
          </p:cNvPr>
          <p:cNvSpPr/>
          <p:nvPr/>
        </p:nvSpPr>
        <p:spPr>
          <a:xfrm>
            <a:off x="1578717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4" name="!!source">
            <a:extLst>
              <a:ext uri="{FF2B5EF4-FFF2-40B4-BE49-F238E27FC236}">
                <a16:creationId xmlns:a16="http://schemas.microsoft.com/office/drawing/2014/main" id="{59F80E09-ACA7-1596-2E41-04759D0F9554}"/>
              </a:ext>
            </a:extLst>
          </p:cNvPr>
          <p:cNvSpPr/>
          <p:nvPr/>
        </p:nvSpPr>
        <p:spPr>
          <a:xfrm>
            <a:off x="1578717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5" name="!!p1">
            <a:extLst>
              <a:ext uri="{FF2B5EF4-FFF2-40B4-BE49-F238E27FC236}">
                <a16:creationId xmlns:a16="http://schemas.microsoft.com/office/drawing/2014/main" id="{F9785003-152A-277F-D3DE-45FE157E1293}"/>
              </a:ext>
            </a:extLst>
          </p:cNvPr>
          <p:cNvSpPr/>
          <p:nvPr/>
        </p:nvSpPr>
        <p:spPr>
          <a:xfrm>
            <a:off x="1960679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3BE67DE0-CA79-A50F-B187-B2B92D19FA0C}"/>
              </a:ext>
            </a:extLst>
          </p:cNvPr>
          <p:cNvSpPr/>
          <p:nvPr/>
        </p:nvSpPr>
        <p:spPr>
          <a:xfrm>
            <a:off x="1960679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47" name="!!e2">
            <a:extLst>
              <a:ext uri="{FF2B5EF4-FFF2-40B4-BE49-F238E27FC236}">
                <a16:creationId xmlns:a16="http://schemas.microsoft.com/office/drawing/2014/main" id="{86CA4657-EF7F-227D-0813-F323C2B84DCC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16696045" y="1682749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!!e4">
            <a:extLst>
              <a:ext uri="{FF2B5EF4-FFF2-40B4-BE49-F238E27FC236}">
                <a16:creationId xmlns:a16="http://schemas.microsoft.com/office/drawing/2014/main" id="{2CF6FFB9-C0A0-C748-44C6-F25566819E22}"/>
              </a:ext>
            </a:extLst>
          </p:cNvPr>
          <p:cNvCxnSpPr>
            <a:cxnSpLocks/>
            <a:stCxn id="46" idx="2"/>
            <a:endCxn id="43" idx="6"/>
          </p:cNvCxnSpPr>
          <p:nvPr/>
        </p:nvCxnSpPr>
        <p:spPr>
          <a:xfrm flipH="1" flipV="1">
            <a:off x="16851984" y="5040808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source">
            <a:extLst>
              <a:ext uri="{FF2B5EF4-FFF2-40B4-BE49-F238E27FC236}">
                <a16:creationId xmlns:a16="http://schemas.microsoft.com/office/drawing/2014/main" id="{4AFA6DF5-9DFE-217F-7392-1D3636C61A55}"/>
              </a:ext>
            </a:extLst>
          </p:cNvPr>
          <p:cNvSpPr/>
          <p:nvPr/>
        </p:nvSpPr>
        <p:spPr>
          <a:xfrm>
            <a:off x="12344491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ource">
            <a:extLst>
              <a:ext uri="{FF2B5EF4-FFF2-40B4-BE49-F238E27FC236}">
                <a16:creationId xmlns:a16="http://schemas.microsoft.com/office/drawing/2014/main" id="{62AD80A4-7C41-E69D-D06A-E435F836D00B}"/>
              </a:ext>
            </a:extLst>
          </p:cNvPr>
          <p:cNvSpPr/>
          <p:nvPr/>
        </p:nvSpPr>
        <p:spPr>
          <a:xfrm>
            <a:off x="23147000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51" name="!!e11">
            <a:extLst>
              <a:ext uri="{FF2B5EF4-FFF2-40B4-BE49-F238E27FC236}">
                <a16:creationId xmlns:a16="http://schemas.microsoft.com/office/drawing/2014/main" id="{1D9E74C1-7FD5-451E-C66E-DDA49DA268FB}"/>
              </a:ext>
            </a:extLst>
          </p:cNvPr>
          <p:cNvCxnSpPr>
            <a:cxnSpLocks/>
            <a:stCxn id="41" idx="3"/>
            <a:endCxn id="49" idx="7"/>
          </p:cNvCxnSpPr>
          <p:nvPr/>
        </p:nvCxnSpPr>
        <p:spPr>
          <a:xfrm flipH="1">
            <a:off x="13253364" y="1682749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11">
            <a:extLst>
              <a:ext uri="{FF2B5EF4-FFF2-40B4-BE49-F238E27FC236}">
                <a16:creationId xmlns:a16="http://schemas.microsoft.com/office/drawing/2014/main" id="{47F3DDAF-7624-8794-FE68-AD1D0E66C25B}"/>
              </a:ext>
            </a:extLst>
          </p:cNvPr>
          <p:cNvCxnSpPr>
            <a:cxnSpLocks/>
            <a:stCxn id="44" idx="1"/>
            <a:endCxn id="49" idx="5"/>
          </p:cNvCxnSpPr>
          <p:nvPr/>
        </p:nvCxnSpPr>
        <p:spPr>
          <a:xfrm flipH="1" flipV="1">
            <a:off x="13253364" y="5452773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11">
            <a:extLst>
              <a:ext uri="{FF2B5EF4-FFF2-40B4-BE49-F238E27FC236}">
                <a16:creationId xmlns:a16="http://schemas.microsoft.com/office/drawing/2014/main" id="{5C211CD2-52B1-C79D-4D8A-CD25DFB904E6}"/>
              </a:ext>
            </a:extLst>
          </p:cNvPr>
          <p:cNvCxnSpPr>
            <a:cxnSpLocks/>
            <a:stCxn id="42" idx="6"/>
            <a:endCxn id="50" idx="1"/>
          </p:cNvCxnSpPr>
          <p:nvPr/>
        </p:nvCxnSpPr>
        <p:spPr>
          <a:xfrm>
            <a:off x="20566771" y="1270785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11">
            <a:extLst>
              <a:ext uri="{FF2B5EF4-FFF2-40B4-BE49-F238E27FC236}">
                <a16:creationId xmlns:a16="http://schemas.microsoft.com/office/drawing/2014/main" id="{59FBECE9-486A-CC55-6960-866BECCF0EA6}"/>
              </a:ext>
            </a:extLst>
          </p:cNvPr>
          <p:cNvCxnSpPr>
            <a:cxnSpLocks/>
            <a:stCxn id="46" idx="6"/>
            <a:endCxn id="50" idx="3"/>
          </p:cNvCxnSpPr>
          <p:nvPr/>
        </p:nvCxnSpPr>
        <p:spPr>
          <a:xfrm flipV="1">
            <a:off x="20671603" y="5452773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gg">
            <a:extLst>
              <a:ext uri="{FF2B5EF4-FFF2-40B4-BE49-F238E27FC236}">
                <a16:creationId xmlns:a16="http://schemas.microsoft.com/office/drawing/2014/main" id="{8B8A7351-297B-6C72-D801-60524CBBBC5C}"/>
              </a:ext>
            </a:extLst>
          </p:cNvPr>
          <p:cNvSpPr/>
          <p:nvPr/>
        </p:nvSpPr>
        <p:spPr>
          <a:xfrm>
            <a:off x="22889301" y="1851394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7538C5F-C5A5-993C-68AC-89D19A23917D}"/>
              </a:ext>
            </a:extLst>
          </p:cNvPr>
          <p:cNvSpPr/>
          <p:nvPr/>
        </p:nvSpPr>
        <p:spPr>
          <a:xfrm rot="38468">
            <a:off x="14164941" y="285511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w1">
            <a:extLst>
              <a:ext uri="{FF2B5EF4-FFF2-40B4-BE49-F238E27FC236}">
                <a16:creationId xmlns:a16="http://schemas.microsoft.com/office/drawing/2014/main" id="{D7D80AD7-2F67-8DD6-856D-2161C0B10CFF}"/>
              </a:ext>
            </a:extLst>
          </p:cNvPr>
          <p:cNvSpPr/>
          <p:nvPr/>
        </p:nvSpPr>
        <p:spPr>
          <a:xfrm rot="38468">
            <a:off x="17139461" y="208552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w1">
            <a:extLst>
              <a:ext uri="{FF2B5EF4-FFF2-40B4-BE49-F238E27FC236}">
                <a16:creationId xmlns:a16="http://schemas.microsoft.com/office/drawing/2014/main" id="{14567D4E-C799-7C7D-61BA-BC6757D9BDC3}"/>
              </a:ext>
            </a:extLst>
          </p:cNvPr>
          <p:cNvSpPr/>
          <p:nvPr/>
        </p:nvSpPr>
        <p:spPr>
          <a:xfrm rot="38468">
            <a:off x="14511217" y="4696568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w1">
            <a:extLst>
              <a:ext uri="{FF2B5EF4-FFF2-40B4-BE49-F238E27FC236}">
                <a16:creationId xmlns:a16="http://schemas.microsoft.com/office/drawing/2014/main" id="{22699159-8328-53D1-FBED-FF97C395D76E}"/>
              </a:ext>
            </a:extLst>
          </p:cNvPr>
          <p:cNvSpPr/>
          <p:nvPr/>
        </p:nvSpPr>
        <p:spPr>
          <a:xfrm rot="38468">
            <a:off x="14208841" y="658158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DC424316-697A-ACA6-EC41-7F0A5F8F6A90}"/>
              </a:ext>
            </a:extLst>
          </p:cNvPr>
          <p:cNvSpPr/>
          <p:nvPr/>
        </p:nvSpPr>
        <p:spPr>
          <a:xfrm rot="38468">
            <a:off x="18179672" y="472451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w1">
            <a:extLst>
              <a:ext uri="{FF2B5EF4-FFF2-40B4-BE49-F238E27FC236}">
                <a16:creationId xmlns:a16="http://schemas.microsoft.com/office/drawing/2014/main" id="{AAF3BEE6-522B-187E-A84E-436C07BA42F7}"/>
              </a:ext>
            </a:extLst>
          </p:cNvPr>
          <p:cNvSpPr/>
          <p:nvPr/>
        </p:nvSpPr>
        <p:spPr>
          <a:xfrm rot="38468">
            <a:off x="18154120" y="91674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w1">
            <a:extLst>
              <a:ext uri="{FF2B5EF4-FFF2-40B4-BE49-F238E27FC236}">
                <a16:creationId xmlns:a16="http://schemas.microsoft.com/office/drawing/2014/main" id="{22B81A9B-ADDB-E06F-9529-08EC9542B04C}"/>
              </a:ext>
            </a:extLst>
          </p:cNvPr>
          <p:cNvSpPr/>
          <p:nvPr/>
        </p:nvSpPr>
        <p:spPr>
          <a:xfrm rot="38468">
            <a:off x="21565728" y="260735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w1">
            <a:extLst>
              <a:ext uri="{FF2B5EF4-FFF2-40B4-BE49-F238E27FC236}">
                <a16:creationId xmlns:a16="http://schemas.microsoft.com/office/drawing/2014/main" id="{B32EC740-B355-3BE9-4C83-68E252EEE70A}"/>
              </a:ext>
            </a:extLst>
          </p:cNvPr>
          <p:cNvSpPr/>
          <p:nvPr/>
        </p:nvSpPr>
        <p:spPr>
          <a:xfrm rot="38468">
            <a:off x="21739117" y="472451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A13C524-FF85-06F0-D43E-15C91C68C617}"/>
              </a:ext>
            </a:extLst>
          </p:cNvPr>
          <p:cNvSpPr/>
          <p:nvPr/>
        </p:nvSpPr>
        <p:spPr>
          <a:xfrm rot="38468">
            <a:off x="17833399" y="648886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1">
            <a:extLst>
              <a:ext uri="{FF2B5EF4-FFF2-40B4-BE49-F238E27FC236}">
                <a16:creationId xmlns:a16="http://schemas.microsoft.com/office/drawing/2014/main" id="{D8A9B8C7-046C-1B6A-0227-A59DF1A98451}"/>
              </a:ext>
            </a:extLst>
          </p:cNvPr>
          <p:cNvSpPr/>
          <p:nvPr/>
        </p:nvSpPr>
        <p:spPr>
          <a:xfrm rot="38468">
            <a:off x="18198407" y="846659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w1">
            <a:extLst>
              <a:ext uri="{FF2B5EF4-FFF2-40B4-BE49-F238E27FC236}">
                <a16:creationId xmlns:a16="http://schemas.microsoft.com/office/drawing/2014/main" id="{521E81E1-6786-4773-A2CE-95EF5A8E05DA}"/>
              </a:ext>
            </a:extLst>
          </p:cNvPr>
          <p:cNvSpPr/>
          <p:nvPr/>
        </p:nvSpPr>
        <p:spPr>
          <a:xfrm rot="38468">
            <a:off x="21943756" y="648458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5DB6DB-EBB5-5F20-D3BF-4A602D263952}"/>
              </a:ext>
            </a:extLst>
          </p:cNvPr>
          <p:cNvSpPr/>
          <p:nvPr/>
        </p:nvSpPr>
        <p:spPr>
          <a:xfrm>
            <a:off x="1172698" y="8398867"/>
            <a:ext cx="10260871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2) Solve the maximum flow problem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98791FA-52F5-BD88-3E86-E110884EDC2E}"/>
              </a:ext>
            </a:extLst>
          </p:cNvPr>
          <p:cNvSpPr/>
          <p:nvPr/>
        </p:nvSpPr>
        <p:spPr>
          <a:xfrm>
            <a:off x="13253364" y="8454754"/>
            <a:ext cx="10260871" cy="2735469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3) Recover the edge disjoint path from the maximum flow answer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595AB6F-6AD7-A5B2-4EDF-F63FBF419A68}"/>
              </a:ext>
            </a:extLst>
          </p:cNvPr>
          <p:cNvSpPr/>
          <p:nvPr/>
        </p:nvSpPr>
        <p:spPr>
          <a:xfrm>
            <a:off x="1180119" y="11415642"/>
            <a:ext cx="22334116" cy="196205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Not required in this problem as we are not even solving an algorithmic problem</a:t>
            </a:r>
          </a:p>
        </p:txBody>
      </p:sp>
    </p:spTree>
    <p:extLst>
      <p:ext uri="{BB962C8B-B14F-4D97-AF65-F5344CB8AC3E}">
        <p14:creationId xmlns:p14="http://schemas.microsoft.com/office/powerpoint/2010/main" val="299486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3785272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7120061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3785272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3785272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7214170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7214170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4741161" y="1270785"/>
            <a:ext cx="237890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601174" y="1682749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741160" y="5040808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741160" y="5040808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741160" y="8810831"/>
            <a:ext cx="2473010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694754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0392239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1510656" y="1682749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1650642" y="5040808"/>
            <a:ext cx="213462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1510656" y="5452773"/>
            <a:ext cx="2414602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8075950" y="1270785"/>
            <a:ext cx="245627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8170058" y="5452773"/>
            <a:ext cx="2362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8170058" y="5040808"/>
            <a:ext cx="2222181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694754" y="6678067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cxnSp>
        <p:nvCxnSpPr>
          <p:cNvPr id="25" name="!!e11">
            <a:extLst>
              <a:ext uri="{FF2B5EF4-FFF2-40B4-BE49-F238E27FC236}">
                <a16:creationId xmlns:a16="http://schemas.microsoft.com/office/drawing/2014/main" id="{C76FC053-5273-5C3D-A547-C24B1F6ECE15}"/>
              </a:ext>
            </a:extLst>
          </p:cNvPr>
          <p:cNvCxnSpPr>
            <a:cxnSpLocks/>
            <a:stCxn id="43" idx="2"/>
            <a:endCxn id="49" idx="6"/>
          </p:cNvCxnSpPr>
          <p:nvPr/>
        </p:nvCxnSpPr>
        <p:spPr>
          <a:xfrm flipH="1">
            <a:off x="13409303" y="5040808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">
            <a:extLst>
              <a:ext uri="{FF2B5EF4-FFF2-40B4-BE49-F238E27FC236}">
                <a16:creationId xmlns:a16="http://schemas.microsoft.com/office/drawing/2014/main" id="{F8AE0F1C-6B98-E598-CC78-536445511977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16851984" y="1270785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11A6B0DD-768C-F025-BA9E-74C324B49B37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20671603" y="5040808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5">
            <a:extLst>
              <a:ext uri="{FF2B5EF4-FFF2-40B4-BE49-F238E27FC236}">
                <a16:creationId xmlns:a16="http://schemas.microsoft.com/office/drawing/2014/main" id="{ED9EAB8D-403F-590B-C86A-5BD10F9375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flipH="1">
            <a:off x="16851984" y="8810831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3">
            <a:extLst>
              <a:ext uri="{FF2B5EF4-FFF2-40B4-BE49-F238E27FC236}">
                <a16:creationId xmlns:a16="http://schemas.microsoft.com/office/drawing/2014/main" id="{87F1DC20-78BB-33EB-C874-22EC4117698B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16851984" y="5040808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source">
            <a:extLst>
              <a:ext uri="{FF2B5EF4-FFF2-40B4-BE49-F238E27FC236}">
                <a16:creationId xmlns:a16="http://schemas.microsoft.com/office/drawing/2014/main" id="{3D654E52-95F7-2211-62D8-45E3DF08FD88}"/>
              </a:ext>
            </a:extLst>
          </p:cNvPr>
          <p:cNvSpPr/>
          <p:nvPr/>
        </p:nvSpPr>
        <p:spPr>
          <a:xfrm>
            <a:off x="15787172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2" name="!!p1">
            <a:extLst>
              <a:ext uri="{FF2B5EF4-FFF2-40B4-BE49-F238E27FC236}">
                <a16:creationId xmlns:a16="http://schemas.microsoft.com/office/drawing/2014/main" id="{A3EF3E77-CA20-3A03-3C8C-8A5BAB1206B7}"/>
              </a:ext>
            </a:extLst>
          </p:cNvPr>
          <p:cNvSpPr/>
          <p:nvPr/>
        </p:nvSpPr>
        <p:spPr>
          <a:xfrm>
            <a:off x="19501959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3" name="!!source">
            <a:extLst>
              <a:ext uri="{FF2B5EF4-FFF2-40B4-BE49-F238E27FC236}">
                <a16:creationId xmlns:a16="http://schemas.microsoft.com/office/drawing/2014/main" id="{CA97817A-0814-E56D-435A-5F379C21EF31}"/>
              </a:ext>
            </a:extLst>
          </p:cNvPr>
          <p:cNvSpPr/>
          <p:nvPr/>
        </p:nvSpPr>
        <p:spPr>
          <a:xfrm>
            <a:off x="1578717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4" name="!!source">
            <a:extLst>
              <a:ext uri="{FF2B5EF4-FFF2-40B4-BE49-F238E27FC236}">
                <a16:creationId xmlns:a16="http://schemas.microsoft.com/office/drawing/2014/main" id="{59F80E09-ACA7-1596-2E41-04759D0F9554}"/>
              </a:ext>
            </a:extLst>
          </p:cNvPr>
          <p:cNvSpPr/>
          <p:nvPr/>
        </p:nvSpPr>
        <p:spPr>
          <a:xfrm>
            <a:off x="1578717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5" name="!!p1">
            <a:extLst>
              <a:ext uri="{FF2B5EF4-FFF2-40B4-BE49-F238E27FC236}">
                <a16:creationId xmlns:a16="http://schemas.microsoft.com/office/drawing/2014/main" id="{F9785003-152A-277F-D3DE-45FE157E1293}"/>
              </a:ext>
            </a:extLst>
          </p:cNvPr>
          <p:cNvSpPr/>
          <p:nvPr/>
        </p:nvSpPr>
        <p:spPr>
          <a:xfrm>
            <a:off x="1960679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3BE67DE0-CA79-A50F-B187-B2B92D19FA0C}"/>
              </a:ext>
            </a:extLst>
          </p:cNvPr>
          <p:cNvSpPr/>
          <p:nvPr/>
        </p:nvSpPr>
        <p:spPr>
          <a:xfrm>
            <a:off x="1960679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47" name="!!e2">
            <a:extLst>
              <a:ext uri="{FF2B5EF4-FFF2-40B4-BE49-F238E27FC236}">
                <a16:creationId xmlns:a16="http://schemas.microsoft.com/office/drawing/2014/main" id="{86CA4657-EF7F-227D-0813-F323C2B84DCC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16696045" y="1682749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!!e4">
            <a:extLst>
              <a:ext uri="{FF2B5EF4-FFF2-40B4-BE49-F238E27FC236}">
                <a16:creationId xmlns:a16="http://schemas.microsoft.com/office/drawing/2014/main" id="{2CF6FFB9-C0A0-C748-44C6-F25566819E22}"/>
              </a:ext>
            </a:extLst>
          </p:cNvPr>
          <p:cNvCxnSpPr>
            <a:cxnSpLocks/>
            <a:stCxn id="46" idx="2"/>
            <a:endCxn id="43" idx="6"/>
          </p:cNvCxnSpPr>
          <p:nvPr/>
        </p:nvCxnSpPr>
        <p:spPr>
          <a:xfrm flipH="1" flipV="1">
            <a:off x="16851984" y="5040808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source">
            <a:extLst>
              <a:ext uri="{FF2B5EF4-FFF2-40B4-BE49-F238E27FC236}">
                <a16:creationId xmlns:a16="http://schemas.microsoft.com/office/drawing/2014/main" id="{4AFA6DF5-9DFE-217F-7392-1D3636C61A55}"/>
              </a:ext>
            </a:extLst>
          </p:cNvPr>
          <p:cNvSpPr/>
          <p:nvPr/>
        </p:nvSpPr>
        <p:spPr>
          <a:xfrm>
            <a:off x="12344491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ource">
            <a:extLst>
              <a:ext uri="{FF2B5EF4-FFF2-40B4-BE49-F238E27FC236}">
                <a16:creationId xmlns:a16="http://schemas.microsoft.com/office/drawing/2014/main" id="{62AD80A4-7C41-E69D-D06A-E435F836D00B}"/>
              </a:ext>
            </a:extLst>
          </p:cNvPr>
          <p:cNvSpPr/>
          <p:nvPr/>
        </p:nvSpPr>
        <p:spPr>
          <a:xfrm>
            <a:off x="23147000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51" name="!!e11">
            <a:extLst>
              <a:ext uri="{FF2B5EF4-FFF2-40B4-BE49-F238E27FC236}">
                <a16:creationId xmlns:a16="http://schemas.microsoft.com/office/drawing/2014/main" id="{1D9E74C1-7FD5-451E-C66E-DDA49DA268FB}"/>
              </a:ext>
            </a:extLst>
          </p:cNvPr>
          <p:cNvCxnSpPr>
            <a:cxnSpLocks/>
            <a:stCxn id="41" idx="3"/>
            <a:endCxn id="49" idx="7"/>
          </p:cNvCxnSpPr>
          <p:nvPr/>
        </p:nvCxnSpPr>
        <p:spPr>
          <a:xfrm flipH="1">
            <a:off x="13253364" y="1682749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11">
            <a:extLst>
              <a:ext uri="{FF2B5EF4-FFF2-40B4-BE49-F238E27FC236}">
                <a16:creationId xmlns:a16="http://schemas.microsoft.com/office/drawing/2014/main" id="{47F3DDAF-7624-8794-FE68-AD1D0E66C25B}"/>
              </a:ext>
            </a:extLst>
          </p:cNvPr>
          <p:cNvCxnSpPr>
            <a:cxnSpLocks/>
            <a:stCxn id="44" idx="1"/>
            <a:endCxn id="49" idx="5"/>
          </p:cNvCxnSpPr>
          <p:nvPr/>
        </p:nvCxnSpPr>
        <p:spPr>
          <a:xfrm flipH="1" flipV="1">
            <a:off x="13253364" y="5452773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11">
            <a:extLst>
              <a:ext uri="{FF2B5EF4-FFF2-40B4-BE49-F238E27FC236}">
                <a16:creationId xmlns:a16="http://schemas.microsoft.com/office/drawing/2014/main" id="{5C211CD2-52B1-C79D-4D8A-CD25DFB904E6}"/>
              </a:ext>
            </a:extLst>
          </p:cNvPr>
          <p:cNvCxnSpPr>
            <a:cxnSpLocks/>
            <a:stCxn id="42" idx="6"/>
            <a:endCxn id="50" idx="1"/>
          </p:cNvCxnSpPr>
          <p:nvPr/>
        </p:nvCxnSpPr>
        <p:spPr>
          <a:xfrm>
            <a:off x="20566771" y="1270785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11">
            <a:extLst>
              <a:ext uri="{FF2B5EF4-FFF2-40B4-BE49-F238E27FC236}">
                <a16:creationId xmlns:a16="http://schemas.microsoft.com/office/drawing/2014/main" id="{59FBECE9-486A-CC55-6960-866BECCF0EA6}"/>
              </a:ext>
            </a:extLst>
          </p:cNvPr>
          <p:cNvCxnSpPr>
            <a:cxnSpLocks/>
            <a:stCxn id="46" idx="6"/>
            <a:endCxn id="50" idx="3"/>
          </p:cNvCxnSpPr>
          <p:nvPr/>
        </p:nvCxnSpPr>
        <p:spPr>
          <a:xfrm flipV="1">
            <a:off x="20671603" y="5452773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gg">
            <a:extLst>
              <a:ext uri="{FF2B5EF4-FFF2-40B4-BE49-F238E27FC236}">
                <a16:creationId xmlns:a16="http://schemas.microsoft.com/office/drawing/2014/main" id="{8B8A7351-297B-6C72-D801-60524CBBBC5C}"/>
              </a:ext>
            </a:extLst>
          </p:cNvPr>
          <p:cNvSpPr/>
          <p:nvPr/>
        </p:nvSpPr>
        <p:spPr>
          <a:xfrm>
            <a:off x="22889301" y="1851394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7538C5F-C5A5-993C-68AC-89D19A23917D}"/>
              </a:ext>
            </a:extLst>
          </p:cNvPr>
          <p:cNvSpPr/>
          <p:nvPr/>
        </p:nvSpPr>
        <p:spPr>
          <a:xfrm rot="38468">
            <a:off x="14164941" y="285511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w1">
            <a:extLst>
              <a:ext uri="{FF2B5EF4-FFF2-40B4-BE49-F238E27FC236}">
                <a16:creationId xmlns:a16="http://schemas.microsoft.com/office/drawing/2014/main" id="{D7D80AD7-2F67-8DD6-856D-2161C0B10CFF}"/>
              </a:ext>
            </a:extLst>
          </p:cNvPr>
          <p:cNvSpPr/>
          <p:nvPr/>
        </p:nvSpPr>
        <p:spPr>
          <a:xfrm rot="38468">
            <a:off x="17139461" y="208552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w1">
            <a:extLst>
              <a:ext uri="{FF2B5EF4-FFF2-40B4-BE49-F238E27FC236}">
                <a16:creationId xmlns:a16="http://schemas.microsoft.com/office/drawing/2014/main" id="{14567D4E-C799-7C7D-61BA-BC6757D9BDC3}"/>
              </a:ext>
            </a:extLst>
          </p:cNvPr>
          <p:cNvSpPr/>
          <p:nvPr/>
        </p:nvSpPr>
        <p:spPr>
          <a:xfrm rot="38468">
            <a:off x="14511217" y="4696568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w1">
            <a:extLst>
              <a:ext uri="{FF2B5EF4-FFF2-40B4-BE49-F238E27FC236}">
                <a16:creationId xmlns:a16="http://schemas.microsoft.com/office/drawing/2014/main" id="{22699159-8328-53D1-FBED-FF97C395D76E}"/>
              </a:ext>
            </a:extLst>
          </p:cNvPr>
          <p:cNvSpPr/>
          <p:nvPr/>
        </p:nvSpPr>
        <p:spPr>
          <a:xfrm rot="38468">
            <a:off x="14208841" y="658158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DC424316-697A-ACA6-EC41-7F0A5F8F6A90}"/>
              </a:ext>
            </a:extLst>
          </p:cNvPr>
          <p:cNvSpPr/>
          <p:nvPr/>
        </p:nvSpPr>
        <p:spPr>
          <a:xfrm rot="38468">
            <a:off x="18179672" y="472451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w1">
            <a:extLst>
              <a:ext uri="{FF2B5EF4-FFF2-40B4-BE49-F238E27FC236}">
                <a16:creationId xmlns:a16="http://schemas.microsoft.com/office/drawing/2014/main" id="{AAF3BEE6-522B-187E-A84E-436C07BA42F7}"/>
              </a:ext>
            </a:extLst>
          </p:cNvPr>
          <p:cNvSpPr/>
          <p:nvPr/>
        </p:nvSpPr>
        <p:spPr>
          <a:xfrm rot="38468">
            <a:off x="18154120" y="91674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w1">
            <a:extLst>
              <a:ext uri="{FF2B5EF4-FFF2-40B4-BE49-F238E27FC236}">
                <a16:creationId xmlns:a16="http://schemas.microsoft.com/office/drawing/2014/main" id="{22B81A9B-ADDB-E06F-9529-08EC9542B04C}"/>
              </a:ext>
            </a:extLst>
          </p:cNvPr>
          <p:cNvSpPr/>
          <p:nvPr/>
        </p:nvSpPr>
        <p:spPr>
          <a:xfrm rot="38468">
            <a:off x="21565728" y="260735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w1">
            <a:extLst>
              <a:ext uri="{FF2B5EF4-FFF2-40B4-BE49-F238E27FC236}">
                <a16:creationId xmlns:a16="http://schemas.microsoft.com/office/drawing/2014/main" id="{B32EC740-B355-3BE9-4C83-68E252EEE70A}"/>
              </a:ext>
            </a:extLst>
          </p:cNvPr>
          <p:cNvSpPr/>
          <p:nvPr/>
        </p:nvSpPr>
        <p:spPr>
          <a:xfrm rot="38468">
            <a:off x="21739117" y="472451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A13C524-FF85-06F0-D43E-15C91C68C617}"/>
              </a:ext>
            </a:extLst>
          </p:cNvPr>
          <p:cNvSpPr/>
          <p:nvPr/>
        </p:nvSpPr>
        <p:spPr>
          <a:xfrm rot="38468">
            <a:off x="17833399" y="648886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1">
            <a:extLst>
              <a:ext uri="{FF2B5EF4-FFF2-40B4-BE49-F238E27FC236}">
                <a16:creationId xmlns:a16="http://schemas.microsoft.com/office/drawing/2014/main" id="{D8A9B8C7-046C-1B6A-0227-A59DF1A98451}"/>
              </a:ext>
            </a:extLst>
          </p:cNvPr>
          <p:cNvSpPr/>
          <p:nvPr/>
        </p:nvSpPr>
        <p:spPr>
          <a:xfrm rot="38468">
            <a:off x="18198407" y="846659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w1">
            <a:extLst>
              <a:ext uri="{FF2B5EF4-FFF2-40B4-BE49-F238E27FC236}">
                <a16:creationId xmlns:a16="http://schemas.microsoft.com/office/drawing/2014/main" id="{521E81E1-6786-4773-A2CE-95EF5A8E05DA}"/>
              </a:ext>
            </a:extLst>
          </p:cNvPr>
          <p:cNvSpPr/>
          <p:nvPr/>
        </p:nvSpPr>
        <p:spPr>
          <a:xfrm rot="38468">
            <a:off x="21943756" y="648458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591113" y="9894082"/>
            <a:ext cx="10260871" cy="97063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Step 4) Proof</a:t>
            </a:r>
          </a:p>
        </p:txBody>
      </p:sp>
    </p:spTree>
    <p:extLst>
      <p:ext uri="{BB962C8B-B14F-4D97-AF65-F5344CB8AC3E}">
        <p14:creationId xmlns:p14="http://schemas.microsoft.com/office/powerpoint/2010/main" val="252426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3785272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7120061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3785272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3785272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7214170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7214170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4741161" y="1270785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601174" y="1682749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741160" y="5040808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741160" y="5040808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741160" y="8810831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694754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0392239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1510656" y="1682749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1650642" y="5040808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1510656" y="5452773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8075950" y="1270785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8170058" y="5452773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8170058" y="5040808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694754" y="6678067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cxnSp>
        <p:nvCxnSpPr>
          <p:cNvPr id="25" name="!!e11">
            <a:extLst>
              <a:ext uri="{FF2B5EF4-FFF2-40B4-BE49-F238E27FC236}">
                <a16:creationId xmlns:a16="http://schemas.microsoft.com/office/drawing/2014/main" id="{C76FC053-5273-5C3D-A547-C24B1F6ECE15}"/>
              </a:ext>
            </a:extLst>
          </p:cNvPr>
          <p:cNvCxnSpPr>
            <a:cxnSpLocks/>
            <a:stCxn id="43" idx="2"/>
            <a:endCxn id="49" idx="6"/>
          </p:cNvCxnSpPr>
          <p:nvPr/>
        </p:nvCxnSpPr>
        <p:spPr>
          <a:xfrm flipH="1">
            <a:off x="13409303" y="5040808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!!e1">
            <a:extLst>
              <a:ext uri="{FF2B5EF4-FFF2-40B4-BE49-F238E27FC236}">
                <a16:creationId xmlns:a16="http://schemas.microsoft.com/office/drawing/2014/main" id="{F8AE0F1C-6B98-E598-CC78-536445511977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16851984" y="1270785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e11">
            <a:extLst>
              <a:ext uri="{FF2B5EF4-FFF2-40B4-BE49-F238E27FC236}">
                <a16:creationId xmlns:a16="http://schemas.microsoft.com/office/drawing/2014/main" id="{11A6B0DD-768C-F025-BA9E-74C324B49B37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20671603" y="5040808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!!e5">
            <a:extLst>
              <a:ext uri="{FF2B5EF4-FFF2-40B4-BE49-F238E27FC236}">
                <a16:creationId xmlns:a16="http://schemas.microsoft.com/office/drawing/2014/main" id="{ED9EAB8D-403F-590B-C86A-5BD10F9375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flipH="1">
            <a:off x="16851984" y="8810831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!!e3">
            <a:extLst>
              <a:ext uri="{FF2B5EF4-FFF2-40B4-BE49-F238E27FC236}">
                <a16:creationId xmlns:a16="http://schemas.microsoft.com/office/drawing/2014/main" id="{87F1DC20-78BB-33EB-C874-22EC4117698B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16851984" y="5040808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!!source">
            <a:extLst>
              <a:ext uri="{FF2B5EF4-FFF2-40B4-BE49-F238E27FC236}">
                <a16:creationId xmlns:a16="http://schemas.microsoft.com/office/drawing/2014/main" id="{3D654E52-95F7-2211-62D8-45E3DF08FD88}"/>
              </a:ext>
            </a:extLst>
          </p:cNvPr>
          <p:cNvSpPr/>
          <p:nvPr/>
        </p:nvSpPr>
        <p:spPr>
          <a:xfrm>
            <a:off x="15787172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2" name="!!p1">
            <a:extLst>
              <a:ext uri="{FF2B5EF4-FFF2-40B4-BE49-F238E27FC236}">
                <a16:creationId xmlns:a16="http://schemas.microsoft.com/office/drawing/2014/main" id="{A3EF3E77-CA20-3A03-3C8C-8A5BAB1206B7}"/>
              </a:ext>
            </a:extLst>
          </p:cNvPr>
          <p:cNvSpPr/>
          <p:nvPr/>
        </p:nvSpPr>
        <p:spPr>
          <a:xfrm>
            <a:off x="19501959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3" name="!!source">
            <a:extLst>
              <a:ext uri="{FF2B5EF4-FFF2-40B4-BE49-F238E27FC236}">
                <a16:creationId xmlns:a16="http://schemas.microsoft.com/office/drawing/2014/main" id="{CA97817A-0814-E56D-435A-5F379C21EF31}"/>
              </a:ext>
            </a:extLst>
          </p:cNvPr>
          <p:cNvSpPr/>
          <p:nvPr/>
        </p:nvSpPr>
        <p:spPr>
          <a:xfrm>
            <a:off x="1578717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4" name="!!source">
            <a:extLst>
              <a:ext uri="{FF2B5EF4-FFF2-40B4-BE49-F238E27FC236}">
                <a16:creationId xmlns:a16="http://schemas.microsoft.com/office/drawing/2014/main" id="{59F80E09-ACA7-1596-2E41-04759D0F9554}"/>
              </a:ext>
            </a:extLst>
          </p:cNvPr>
          <p:cNvSpPr/>
          <p:nvPr/>
        </p:nvSpPr>
        <p:spPr>
          <a:xfrm>
            <a:off x="1578717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5" name="!!p1">
            <a:extLst>
              <a:ext uri="{FF2B5EF4-FFF2-40B4-BE49-F238E27FC236}">
                <a16:creationId xmlns:a16="http://schemas.microsoft.com/office/drawing/2014/main" id="{F9785003-152A-277F-D3DE-45FE157E1293}"/>
              </a:ext>
            </a:extLst>
          </p:cNvPr>
          <p:cNvSpPr/>
          <p:nvPr/>
        </p:nvSpPr>
        <p:spPr>
          <a:xfrm>
            <a:off x="1960679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3BE67DE0-CA79-A50F-B187-B2B92D19FA0C}"/>
              </a:ext>
            </a:extLst>
          </p:cNvPr>
          <p:cNvSpPr/>
          <p:nvPr/>
        </p:nvSpPr>
        <p:spPr>
          <a:xfrm>
            <a:off x="1960679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47" name="!!e2">
            <a:extLst>
              <a:ext uri="{FF2B5EF4-FFF2-40B4-BE49-F238E27FC236}">
                <a16:creationId xmlns:a16="http://schemas.microsoft.com/office/drawing/2014/main" id="{86CA4657-EF7F-227D-0813-F323C2B84DCC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16696045" y="1682749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!!e4">
            <a:extLst>
              <a:ext uri="{FF2B5EF4-FFF2-40B4-BE49-F238E27FC236}">
                <a16:creationId xmlns:a16="http://schemas.microsoft.com/office/drawing/2014/main" id="{2CF6FFB9-C0A0-C748-44C6-F25566819E22}"/>
              </a:ext>
            </a:extLst>
          </p:cNvPr>
          <p:cNvCxnSpPr>
            <a:cxnSpLocks/>
            <a:stCxn id="46" idx="2"/>
            <a:endCxn id="43" idx="6"/>
          </p:cNvCxnSpPr>
          <p:nvPr/>
        </p:nvCxnSpPr>
        <p:spPr>
          <a:xfrm flipH="1" flipV="1">
            <a:off x="16851984" y="5040808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source">
            <a:extLst>
              <a:ext uri="{FF2B5EF4-FFF2-40B4-BE49-F238E27FC236}">
                <a16:creationId xmlns:a16="http://schemas.microsoft.com/office/drawing/2014/main" id="{4AFA6DF5-9DFE-217F-7392-1D3636C61A55}"/>
              </a:ext>
            </a:extLst>
          </p:cNvPr>
          <p:cNvSpPr/>
          <p:nvPr/>
        </p:nvSpPr>
        <p:spPr>
          <a:xfrm>
            <a:off x="12344491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ource">
            <a:extLst>
              <a:ext uri="{FF2B5EF4-FFF2-40B4-BE49-F238E27FC236}">
                <a16:creationId xmlns:a16="http://schemas.microsoft.com/office/drawing/2014/main" id="{62AD80A4-7C41-E69D-D06A-E435F836D00B}"/>
              </a:ext>
            </a:extLst>
          </p:cNvPr>
          <p:cNvSpPr/>
          <p:nvPr/>
        </p:nvSpPr>
        <p:spPr>
          <a:xfrm>
            <a:off x="23147000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51" name="!!e11">
            <a:extLst>
              <a:ext uri="{FF2B5EF4-FFF2-40B4-BE49-F238E27FC236}">
                <a16:creationId xmlns:a16="http://schemas.microsoft.com/office/drawing/2014/main" id="{1D9E74C1-7FD5-451E-C66E-DDA49DA268FB}"/>
              </a:ext>
            </a:extLst>
          </p:cNvPr>
          <p:cNvCxnSpPr>
            <a:cxnSpLocks/>
            <a:stCxn id="41" idx="3"/>
            <a:endCxn id="49" idx="7"/>
          </p:cNvCxnSpPr>
          <p:nvPr/>
        </p:nvCxnSpPr>
        <p:spPr>
          <a:xfrm flipH="1">
            <a:off x="13253364" y="1682749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11">
            <a:extLst>
              <a:ext uri="{FF2B5EF4-FFF2-40B4-BE49-F238E27FC236}">
                <a16:creationId xmlns:a16="http://schemas.microsoft.com/office/drawing/2014/main" id="{47F3DDAF-7624-8794-FE68-AD1D0E66C25B}"/>
              </a:ext>
            </a:extLst>
          </p:cNvPr>
          <p:cNvCxnSpPr>
            <a:cxnSpLocks/>
            <a:stCxn id="44" idx="1"/>
            <a:endCxn id="49" idx="5"/>
          </p:cNvCxnSpPr>
          <p:nvPr/>
        </p:nvCxnSpPr>
        <p:spPr>
          <a:xfrm flipH="1" flipV="1">
            <a:off x="13253364" y="5452773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11">
            <a:extLst>
              <a:ext uri="{FF2B5EF4-FFF2-40B4-BE49-F238E27FC236}">
                <a16:creationId xmlns:a16="http://schemas.microsoft.com/office/drawing/2014/main" id="{5C211CD2-52B1-C79D-4D8A-CD25DFB904E6}"/>
              </a:ext>
            </a:extLst>
          </p:cNvPr>
          <p:cNvCxnSpPr>
            <a:cxnSpLocks/>
            <a:stCxn id="42" idx="6"/>
            <a:endCxn id="50" idx="1"/>
          </p:cNvCxnSpPr>
          <p:nvPr/>
        </p:nvCxnSpPr>
        <p:spPr>
          <a:xfrm>
            <a:off x="20566771" y="1270785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11">
            <a:extLst>
              <a:ext uri="{FF2B5EF4-FFF2-40B4-BE49-F238E27FC236}">
                <a16:creationId xmlns:a16="http://schemas.microsoft.com/office/drawing/2014/main" id="{59FBECE9-486A-CC55-6960-866BECCF0EA6}"/>
              </a:ext>
            </a:extLst>
          </p:cNvPr>
          <p:cNvCxnSpPr>
            <a:cxnSpLocks/>
            <a:stCxn id="46" idx="6"/>
            <a:endCxn id="50" idx="3"/>
          </p:cNvCxnSpPr>
          <p:nvPr/>
        </p:nvCxnSpPr>
        <p:spPr>
          <a:xfrm flipV="1">
            <a:off x="20671603" y="5452773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gg">
            <a:extLst>
              <a:ext uri="{FF2B5EF4-FFF2-40B4-BE49-F238E27FC236}">
                <a16:creationId xmlns:a16="http://schemas.microsoft.com/office/drawing/2014/main" id="{8B8A7351-297B-6C72-D801-60524CBBBC5C}"/>
              </a:ext>
            </a:extLst>
          </p:cNvPr>
          <p:cNvSpPr/>
          <p:nvPr/>
        </p:nvSpPr>
        <p:spPr>
          <a:xfrm>
            <a:off x="22889301" y="1851394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7538C5F-C5A5-993C-68AC-89D19A23917D}"/>
              </a:ext>
            </a:extLst>
          </p:cNvPr>
          <p:cNvSpPr/>
          <p:nvPr/>
        </p:nvSpPr>
        <p:spPr>
          <a:xfrm rot="38468">
            <a:off x="14164941" y="285511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w1">
            <a:extLst>
              <a:ext uri="{FF2B5EF4-FFF2-40B4-BE49-F238E27FC236}">
                <a16:creationId xmlns:a16="http://schemas.microsoft.com/office/drawing/2014/main" id="{D7D80AD7-2F67-8DD6-856D-2161C0B10CFF}"/>
              </a:ext>
            </a:extLst>
          </p:cNvPr>
          <p:cNvSpPr/>
          <p:nvPr/>
        </p:nvSpPr>
        <p:spPr>
          <a:xfrm rot="38468">
            <a:off x="17139461" y="208552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w1">
            <a:extLst>
              <a:ext uri="{FF2B5EF4-FFF2-40B4-BE49-F238E27FC236}">
                <a16:creationId xmlns:a16="http://schemas.microsoft.com/office/drawing/2014/main" id="{14567D4E-C799-7C7D-61BA-BC6757D9BDC3}"/>
              </a:ext>
            </a:extLst>
          </p:cNvPr>
          <p:cNvSpPr/>
          <p:nvPr/>
        </p:nvSpPr>
        <p:spPr>
          <a:xfrm rot="38468">
            <a:off x="14511217" y="4696568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w1">
            <a:extLst>
              <a:ext uri="{FF2B5EF4-FFF2-40B4-BE49-F238E27FC236}">
                <a16:creationId xmlns:a16="http://schemas.microsoft.com/office/drawing/2014/main" id="{22699159-8328-53D1-FBED-FF97C395D76E}"/>
              </a:ext>
            </a:extLst>
          </p:cNvPr>
          <p:cNvSpPr/>
          <p:nvPr/>
        </p:nvSpPr>
        <p:spPr>
          <a:xfrm rot="38468">
            <a:off x="14208841" y="658158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DC424316-697A-ACA6-EC41-7F0A5F8F6A90}"/>
              </a:ext>
            </a:extLst>
          </p:cNvPr>
          <p:cNvSpPr/>
          <p:nvPr/>
        </p:nvSpPr>
        <p:spPr>
          <a:xfrm rot="38468">
            <a:off x="18179672" y="472451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w1">
            <a:extLst>
              <a:ext uri="{FF2B5EF4-FFF2-40B4-BE49-F238E27FC236}">
                <a16:creationId xmlns:a16="http://schemas.microsoft.com/office/drawing/2014/main" id="{AAF3BEE6-522B-187E-A84E-436C07BA42F7}"/>
              </a:ext>
            </a:extLst>
          </p:cNvPr>
          <p:cNvSpPr/>
          <p:nvPr/>
        </p:nvSpPr>
        <p:spPr>
          <a:xfrm rot="38468">
            <a:off x="18154120" y="91674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w1">
            <a:extLst>
              <a:ext uri="{FF2B5EF4-FFF2-40B4-BE49-F238E27FC236}">
                <a16:creationId xmlns:a16="http://schemas.microsoft.com/office/drawing/2014/main" id="{22B81A9B-ADDB-E06F-9529-08EC9542B04C}"/>
              </a:ext>
            </a:extLst>
          </p:cNvPr>
          <p:cNvSpPr/>
          <p:nvPr/>
        </p:nvSpPr>
        <p:spPr>
          <a:xfrm rot="38468">
            <a:off x="21565728" y="260735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w1">
            <a:extLst>
              <a:ext uri="{FF2B5EF4-FFF2-40B4-BE49-F238E27FC236}">
                <a16:creationId xmlns:a16="http://schemas.microsoft.com/office/drawing/2014/main" id="{B32EC740-B355-3BE9-4C83-68E252EEE70A}"/>
              </a:ext>
            </a:extLst>
          </p:cNvPr>
          <p:cNvSpPr/>
          <p:nvPr/>
        </p:nvSpPr>
        <p:spPr>
          <a:xfrm rot="38468">
            <a:off x="21739117" y="472451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A13C524-FF85-06F0-D43E-15C91C68C617}"/>
              </a:ext>
            </a:extLst>
          </p:cNvPr>
          <p:cNvSpPr/>
          <p:nvPr/>
        </p:nvSpPr>
        <p:spPr>
          <a:xfrm rot="38468">
            <a:off x="17833399" y="648886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1">
            <a:extLst>
              <a:ext uri="{FF2B5EF4-FFF2-40B4-BE49-F238E27FC236}">
                <a16:creationId xmlns:a16="http://schemas.microsoft.com/office/drawing/2014/main" id="{D8A9B8C7-046C-1B6A-0227-A59DF1A98451}"/>
              </a:ext>
            </a:extLst>
          </p:cNvPr>
          <p:cNvSpPr/>
          <p:nvPr/>
        </p:nvSpPr>
        <p:spPr>
          <a:xfrm rot="38468">
            <a:off x="18198407" y="846659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w1">
            <a:extLst>
              <a:ext uri="{FF2B5EF4-FFF2-40B4-BE49-F238E27FC236}">
                <a16:creationId xmlns:a16="http://schemas.microsoft.com/office/drawing/2014/main" id="{521E81E1-6786-4773-A2CE-95EF5A8E05DA}"/>
              </a:ext>
            </a:extLst>
          </p:cNvPr>
          <p:cNvSpPr/>
          <p:nvPr/>
        </p:nvSpPr>
        <p:spPr>
          <a:xfrm rot="38468">
            <a:off x="21943756" y="648458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94754" y="10445009"/>
            <a:ext cx="10260871" cy="271844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</p:spTree>
    <p:extLst>
      <p:ext uri="{BB962C8B-B14F-4D97-AF65-F5344CB8AC3E}">
        <p14:creationId xmlns:p14="http://schemas.microsoft.com/office/powerpoint/2010/main" val="1759558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!!e11">
            <a:extLst>
              <a:ext uri="{FF2B5EF4-FFF2-40B4-BE49-F238E27FC236}">
                <a16:creationId xmlns:a16="http://schemas.microsoft.com/office/drawing/2014/main" id="{C76FC053-5273-5C3D-A547-C24B1F6ECE15}"/>
              </a:ext>
            </a:extLst>
          </p:cNvPr>
          <p:cNvCxnSpPr>
            <a:cxnSpLocks/>
            <a:stCxn id="43" idx="2"/>
            <a:endCxn id="49" idx="6"/>
          </p:cNvCxnSpPr>
          <p:nvPr/>
        </p:nvCxnSpPr>
        <p:spPr>
          <a:xfrm flipH="1">
            <a:off x="13409303" y="5040808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D25D3C6-E356-08AB-15DA-62949DB72DA4}"/>
              </a:ext>
            </a:extLst>
          </p:cNvPr>
          <p:cNvSpPr/>
          <p:nvPr/>
        </p:nvSpPr>
        <p:spPr>
          <a:xfrm>
            <a:off x="21247170" y="649169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31" name="!!e11">
            <a:extLst>
              <a:ext uri="{FF2B5EF4-FFF2-40B4-BE49-F238E27FC236}">
                <a16:creationId xmlns:a16="http://schemas.microsoft.com/office/drawing/2014/main" id="{11A6B0DD-768C-F025-BA9E-74C324B49B37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>
            <a:off x="20671603" y="5040808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5D32724-2D81-44CA-09EB-CBA7C50E031F}"/>
              </a:ext>
            </a:extLst>
          </p:cNvPr>
          <p:cNvSpPr/>
          <p:nvPr/>
        </p:nvSpPr>
        <p:spPr>
          <a:xfrm>
            <a:off x="21086871" y="475067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823449F-1FBA-8146-9811-CE23CB8A3FC0}"/>
              </a:ext>
            </a:extLst>
          </p:cNvPr>
          <p:cNvSpPr/>
          <p:nvPr/>
        </p:nvSpPr>
        <p:spPr>
          <a:xfrm>
            <a:off x="20936003" y="269186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28" name="!!e1">
            <a:extLst>
              <a:ext uri="{FF2B5EF4-FFF2-40B4-BE49-F238E27FC236}">
                <a16:creationId xmlns:a16="http://schemas.microsoft.com/office/drawing/2014/main" id="{F8AE0F1C-6B98-E598-CC78-536445511977}"/>
              </a:ext>
            </a:extLst>
          </p:cNvPr>
          <p:cNvCxnSpPr>
            <a:cxnSpLocks/>
            <a:stCxn id="42" idx="2"/>
            <a:endCxn id="41" idx="6"/>
          </p:cNvCxnSpPr>
          <p:nvPr/>
        </p:nvCxnSpPr>
        <p:spPr>
          <a:xfrm flipH="1">
            <a:off x="16851984" y="1270785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27B13E0-B3EB-3D44-9001-08737CE167C5}"/>
              </a:ext>
            </a:extLst>
          </p:cNvPr>
          <p:cNvSpPr/>
          <p:nvPr/>
        </p:nvSpPr>
        <p:spPr>
          <a:xfrm>
            <a:off x="17482789" y="96462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3DFD383-7B66-E3C4-2340-421104568AD6}"/>
              </a:ext>
            </a:extLst>
          </p:cNvPr>
          <p:cNvSpPr/>
          <p:nvPr/>
        </p:nvSpPr>
        <p:spPr>
          <a:xfrm>
            <a:off x="16463659" y="215954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37" name="!!e3">
            <a:extLst>
              <a:ext uri="{FF2B5EF4-FFF2-40B4-BE49-F238E27FC236}">
                <a16:creationId xmlns:a16="http://schemas.microsoft.com/office/drawing/2014/main" id="{87F1DC20-78BB-33EB-C874-22EC4117698B}"/>
              </a:ext>
            </a:extLst>
          </p:cNvPr>
          <p:cNvCxnSpPr>
            <a:cxnSpLocks/>
            <a:stCxn id="45" idx="2"/>
            <a:endCxn id="43" idx="6"/>
          </p:cNvCxnSpPr>
          <p:nvPr/>
        </p:nvCxnSpPr>
        <p:spPr>
          <a:xfrm flipH="1">
            <a:off x="16851984" y="5040808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716B67D-681E-BCC4-24DC-910AD28F6286}"/>
              </a:ext>
            </a:extLst>
          </p:cNvPr>
          <p:cNvSpPr/>
          <p:nvPr/>
        </p:nvSpPr>
        <p:spPr>
          <a:xfrm>
            <a:off x="17514175" y="4773634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4633986-D7EA-4FEF-4450-891B7EE4B1A3}"/>
              </a:ext>
            </a:extLst>
          </p:cNvPr>
          <p:cNvSpPr/>
          <p:nvPr/>
        </p:nvSpPr>
        <p:spPr>
          <a:xfrm>
            <a:off x="17220374" y="652857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34" name="!!e5">
            <a:extLst>
              <a:ext uri="{FF2B5EF4-FFF2-40B4-BE49-F238E27FC236}">
                <a16:creationId xmlns:a16="http://schemas.microsoft.com/office/drawing/2014/main" id="{ED9EAB8D-403F-590B-C86A-5BD10F9375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flipH="1">
            <a:off x="16851984" y="8810831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E4B00C1-15A6-C6AA-4BA5-42A7C12F6772}"/>
              </a:ext>
            </a:extLst>
          </p:cNvPr>
          <p:cNvSpPr/>
          <p:nvPr/>
        </p:nvSpPr>
        <p:spPr>
          <a:xfrm>
            <a:off x="17494607" y="856037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073311D-6CE7-C29E-B295-B1F408BE1F87}"/>
              </a:ext>
            </a:extLst>
          </p:cNvPr>
          <p:cNvSpPr/>
          <p:nvPr/>
        </p:nvSpPr>
        <p:spPr>
          <a:xfrm>
            <a:off x="13415962" y="663437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F96B569-1143-3D77-25B2-35DD7D1E0341}"/>
              </a:ext>
            </a:extLst>
          </p:cNvPr>
          <p:cNvSpPr/>
          <p:nvPr/>
        </p:nvSpPr>
        <p:spPr>
          <a:xfrm>
            <a:off x="13759150" y="474569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88EA70D-A394-6E53-530C-217AB142E220}"/>
              </a:ext>
            </a:extLst>
          </p:cNvPr>
          <p:cNvSpPr/>
          <p:nvPr/>
        </p:nvSpPr>
        <p:spPr>
          <a:xfrm>
            <a:off x="13408174" y="290202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!!source">
            <a:extLst>
              <a:ext uri="{FF2B5EF4-FFF2-40B4-BE49-F238E27FC236}">
                <a16:creationId xmlns:a16="http://schemas.microsoft.com/office/drawing/2014/main" id="{F1E733A7-7803-9EB3-FAC5-CC4FE59285DF}"/>
              </a:ext>
            </a:extLst>
          </p:cNvPr>
          <p:cNvSpPr/>
          <p:nvPr/>
        </p:nvSpPr>
        <p:spPr>
          <a:xfrm>
            <a:off x="3785272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" name="!!p1">
            <a:extLst>
              <a:ext uri="{FF2B5EF4-FFF2-40B4-BE49-F238E27FC236}">
                <a16:creationId xmlns:a16="http://schemas.microsoft.com/office/drawing/2014/main" id="{F42ABE43-0C96-40D7-B62B-44118DC2537D}"/>
              </a:ext>
            </a:extLst>
          </p:cNvPr>
          <p:cNvSpPr/>
          <p:nvPr/>
        </p:nvSpPr>
        <p:spPr>
          <a:xfrm>
            <a:off x="7120061" y="688179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" name="!!source">
            <a:extLst>
              <a:ext uri="{FF2B5EF4-FFF2-40B4-BE49-F238E27FC236}">
                <a16:creationId xmlns:a16="http://schemas.microsoft.com/office/drawing/2014/main" id="{5FCC6427-DB9E-7A50-E1D7-3F658A20947A}"/>
              </a:ext>
            </a:extLst>
          </p:cNvPr>
          <p:cNvSpPr/>
          <p:nvPr/>
        </p:nvSpPr>
        <p:spPr>
          <a:xfrm>
            <a:off x="3785272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5" name="!!source">
            <a:extLst>
              <a:ext uri="{FF2B5EF4-FFF2-40B4-BE49-F238E27FC236}">
                <a16:creationId xmlns:a16="http://schemas.microsoft.com/office/drawing/2014/main" id="{7965FE7C-E20B-D235-4E20-152B06E92F93}"/>
              </a:ext>
            </a:extLst>
          </p:cNvPr>
          <p:cNvSpPr/>
          <p:nvPr/>
        </p:nvSpPr>
        <p:spPr>
          <a:xfrm>
            <a:off x="3785272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6" name="!!p1">
            <a:extLst>
              <a:ext uri="{FF2B5EF4-FFF2-40B4-BE49-F238E27FC236}">
                <a16:creationId xmlns:a16="http://schemas.microsoft.com/office/drawing/2014/main" id="{D6F39D54-3686-6C0A-5FB9-66226E7CC439}"/>
              </a:ext>
            </a:extLst>
          </p:cNvPr>
          <p:cNvSpPr/>
          <p:nvPr/>
        </p:nvSpPr>
        <p:spPr>
          <a:xfrm>
            <a:off x="7214170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" name="!!p1">
            <a:extLst>
              <a:ext uri="{FF2B5EF4-FFF2-40B4-BE49-F238E27FC236}">
                <a16:creationId xmlns:a16="http://schemas.microsoft.com/office/drawing/2014/main" id="{EDAABB52-D185-284C-9E0E-16400F9F7139}"/>
              </a:ext>
            </a:extLst>
          </p:cNvPr>
          <p:cNvSpPr/>
          <p:nvPr/>
        </p:nvSpPr>
        <p:spPr>
          <a:xfrm>
            <a:off x="7214170" y="8228225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8" name="!!e1">
            <a:extLst>
              <a:ext uri="{FF2B5EF4-FFF2-40B4-BE49-F238E27FC236}">
                <a16:creationId xmlns:a16="http://schemas.microsoft.com/office/drawing/2014/main" id="{2AE48793-A2C7-AEEC-8B84-71109BB07DBD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4741161" y="1270785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!!e2">
            <a:extLst>
              <a:ext uri="{FF2B5EF4-FFF2-40B4-BE49-F238E27FC236}">
                <a16:creationId xmlns:a16="http://schemas.microsoft.com/office/drawing/2014/main" id="{DEA5590C-33D5-6183-79BC-9C31EC07017A}"/>
              </a:ext>
            </a:extLst>
          </p:cNvPr>
          <p:cNvCxnSpPr>
            <a:cxnSpLocks/>
            <a:endCxn id="2" idx="5"/>
          </p:cNvCxnSpPr>
          <p:nvPr/>
        </p:nvCxnSpPr>
        <p:spPr>
          <a:xfrm flipH="1" flipV="1">
            <a:off x="4601174" y="1682749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3">
            <a:extLst>
              <a:ext uri="{FF2B5EF4-FFF2-40B4-BE49-F238E27FC236}">
                <a16:creationId xmlns:a16="http://schemas.microsoft.com/office/drawing/2014/main" id="{24FC723B-5597-A569-1DCF-9DF348505C24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741160" y="5040808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e4">
            <a:extLst>
              <a:ext uri="{FF2B5EF4-FFF2-40B4-BE49-F238E27FC236}">
                <a16:creationId xmlns:a16="http://schemas.microsoft.com/office/drawing/2014/main" id="{16DA7A69-0A65-413E-B4E2-B18B5E4B1176}"/>
              </a:ext>
            </a:extLst>
          </p:cNvPr>
          <p:cNvCxnSpPr>
            <a:cxnSpLocks/>
            <a:stCxn id="7" idx="2"/>
            <a:endCxn id="4" idx="6"/>
          </p:cNvCxnSpPr>
          <p:nvPr/>
        </p:nvCxnSpPr>
        <p:spPr>
          <a:xfrm flipH="1" flipV="1">
            <a:off x="4741160" y="5040808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e5">
            <a:extLst>
              <a:ext uri="{FF2B5EF4-FFF2-40B4-BE49-F238E27FC236}">
                <a16:creationId xmlns:a16="http://schemas.microsoft.com/office/drawing/2014/main" id="{1DAF034F-A5C6-FF7A-7614-A6A8749E92F3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4741160" y="8810831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!!source">
            <a:extLst>
              <a:ext uri="{FF2B5EF4-FFF2-40B4-BE49-F238E27FC236}">
                <a16:creationId xmlns:a16="http://schemas.microsoft.com/office/drawing/2014/main" id="{00B79147-6915-A369-C79F-EB7F6BDEA09F}"/>
              </a:ext>
            </a:extLst>
          </p:cNvPr>
          <p:cNvSpPr/>
          <p:nvPr/>
        </p:nvSpPr>
        <p:spPr>
          <a:xfrm>
            <a:off x="694754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16" name="!!source">
            <a:extLst>
              <a:ext uri="{FF2B5EF4-FFF2-40B4-BE49-F238E27FC236}">
                <a16:creationId xmlns:a16="http://schemas.microsoft.com/office/drawing/2014/main" id="{88DF8A30-EECB-5C57-7378-9F661AA2451E}"/>
              </a:ext>
            </a:extLst>
          </p:cNvPr>
          <p:cNvSpPr/>
          <p:nvPr/>
        </p:nvSpPr>
        <p:spPr>
          <a:xfrm>
            <a:off x="10392239" y="4458202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17" name="!!e11">
            <a:extLst>
              <a:ext uri="{FF2B5EF4-FFF2-40B4-BE49-F238E27FC236}">
                <a16:creationId xmlns:a16="http://schemas.microsoft.com/office/drawing/2014/main" id="{22BEE8FE-C7EA-0097-B664-BC4DEEBC89B3}"/>
              </a:ext>
            </a:extLst>
          </p:cNvPr>
          <p:cNvCxnSpPr>
            <a:cxnSpLocks/>
            <a:stCxn id="2" idx="3"/>
            <a:endCxn id="15" idx="7"/>
          </p:cNvCxnSpPr>
          <p:nvPr/>
        </p:nvCxnSpPr>
        <p:spPr>
          <a:xfrm flipH="1">
            <a:off x="1510656" y="1682749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11">
            <a:extLst>
              <a:ext uri="{FF2B5EF4-FFF2-40B4-BE49-F238E27FC236}">
                <a16:creationId xmlns:a16="http://schemas.microsoft.com/office/drawing/2014/main" id="{AF729DEB-A457-881A-459A-29C33266E12E}"/>
              </a:ext>
            </a:extLst>
          </p:cNvPr>
          <p:cNvCxnSpPr>
            <a:cxnSpLocks/>
            <a:stCxn id="4" idx="2"/>
            <a:endCxn id="15" idx="6"/>
          </p:cNvCxnSpPr>
          <p:nvPr/>
        </p:nvCxnSpPr>
        <p:spPr>
          <a:xfrm flipH="1">
            <a:off x="1650642" y="5040808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e11">
            <a:extLst>
              <a:ext uri="{FF2B5EF4-FFF2-40B4-BE49-F238E27FC236}">
                <a16:creationId xmlns:a16="http://schemas.microsoft.com/office/drawing/2014/main" id="{D5AB2142-C650-79E0-76D5-A631D210B5FD}"/>
              </a:ext>
            </a:extLst>
          </p:cNvPr>
          <p:cNvCxnSpPr>
            <a:cxnSpLocks/>
            <a:stCxn id="5" idx="1"/>
            <a:endCxn id="15" idx="5"/>
          </p:cNvCxnSpPr>
          <p:nvPr/>
        </p:nvCxnSpPr>
        <p:spPr>
          <a:xfrm flipH="1" flipV="1">
            <a:off x="1510656" y="5452773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e11">
            <a:extLst>
              <a:ext uri="{FF2B5EF4-FFF2-40B4-BE49-F238E27FC236}">
                <a16:creationId xmlns:a16="http://schemas.microsoft.com/office/drawing/2014/main" id="{F0B76E68-A57D-46C7-C118-E81EAA4316F2}"/>
              </a:ext>
            </a:extLst>
          </p:cNvPr>
          <p:cNvCxnSpPr>
            <a:cxnSpLocks/>
            <a:stCxn id="3" idx="6"/>
            <a:endCxn id="16" idx="1"/>
          </p:cNvCxnSpPr>
          <p:nvPr/>
        </p:nvCxnSpPr>
        <p:spPr>
          <a:xfrm>
            <a:off x="8075950" y="1270785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e11">
            <a:extLst>
              <a:ext uri="{FF2B5EF4-FFF2-40B4-BE49-F238E27FC236}">
                <a16:creationId xmlns:a16="http://schemas.microsoft.com/office/drawing/2014/main" id="{FC5717B6-1D18-FA3A-6D64-57D2284489A0}"/>
              </a:ext>
            </a:extLst>
          </p:cNvPr>
          <p:cNvCxnSpPr>
            <a:cxnSpLocks/>
            <a:stCxn id="7" idx="6"/>
            <a:endCxn id="16" idx="3"/>
          </p:cNvCxnSpPr>
          <p:nvPr/>
        </p:nvCxnSpPr>
        <p:spPr>
          <a:xfrm flipV="1">
            <a:off x="8170058" y="5452773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e11">
            <a:extLst>
              <a:ext uri="{FF2B5EF4-FFF2-40B4-BE49-F238E27FC236}">
                <a16:creationId xmlns:a16="http://schemas.microsoft.com/office/drawing/2014/main" id="{CE3AB149-DD7B-4639-C2C8-918C621EB04E}"/>
              </a:ext>
            </a:extLst>
          </p:cNvPr>
          <p:cNvCxnSpPr>
            <a:cxnSpLocks/>
            <a:stCxn id="6" idx="6"/>
            <a:endCxn id="16" idx="2"/>
          </p:cNvCxnSpPr>
          <p:nvPr/>
        </p:nvCxnSpPr>
        <p:spPr>
          <a:xfrm>
            <a:off x="8170058" y="5040808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gg">
            <a:extLst>
              <a:ext uri="{FF2B5EF4-FFF2-40B4-BE49-F238E27FC236}">
                <a16:creationId xmlns:a16="http://schemas.microsoft.com/office/drawing/2014/main" id="{187CC8BA-4084-FD81-D1AD-BD59912DF0C3}"/>
              </a:ext>
            </a:extLst>
          </p:cNvPr>
          <p:cNvSpPr/>
          <p:nvPr/>
        </p:nvSpPr>
        <p:spPr>
          <a:xfrm>
            <a:off x="694754" y="6678067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41" name="!!source">
            <a:extLst>
              <a:ext uri="{FF2B5EF4-FFF2-40B4-BE49-F238E27FC236}">
                <a16:creationId xmlns:a16="http://schemas.microsoft.com/office/drawing/2014/main" id="{3D654E52-95F7-2211-62D8-45E3DF08FD88}"/>
              </a:ext>
            </a:extLst>
          </p:cNvPr>
          <p:cNvSpPr/>
          <p:nvPr/>
        </p:nvSpPr>
        <p:spPr>
          <a:xfrm>
            <a:off x="15787172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42" name="!!p1">
            <a:extLst>
              <a:ext uri="{FF2B5EF4-FFF2-40B4-BE49-F238E27FC236}">
                <a16:creationId xmlns:a16="http://schemas.microsoft.com/office/drawing/2014/main" id="{A3EF3E77-CA20-3A03-3C8C-8A5BAB1206B7}"/>
              </a:ext>
            </a:extLst>
          </p:cNvPr>
          <p:cNvSpPr/>
          <p:nvPr/>
        </p:nvSpPr>
        <p:spPr>
          <a:xfrm>
            <a:off x="19501959" y="688179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43" name="!!source">
            <a:extLst>
              <a:ext uri="{FF2B5EF4-FFF2-40B4-BE49-F238E27FC236}">
                <a16:creationId xmlns:a16="http://schemas.microsoft.com/office/drawing/2014/main" id="{CA97817A-0814-E56D-435A-5F379C21EF31}"/>
              </a:ext>
            </a:extLst>
          </p:cNvPr>
          <p:cNvSpPr/>
          <p:nvPr/>
        </p:nvSpPr>
        <p:spPr>
          <a:xfrm>
            <a:off x="1578717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44" name="!!source">
            <a:extLst>
              <a:ext uri="{FF2B5EF4-FFF2-40B4-BE49-F238E27FC236}">
                <a16:creationId xmlns:a16="http://schemas.microsoft.com/office/drawing/2014/main" id="{59F80E09-ACA7-1596-2E41-04759D0F9554}"/>
              </a:ext>
            </a:extLst>
          </p:cNvPr>
          <p:cNvSpPr/>
          <p:nvPr/>
        </p:nvSpPr>
        <p:spPr>
          <a:xfrm>
            <a:off x="1578717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45" name="!!p1">
            <a:extLst>
              <a:ext uri="{FF2B5EF4-FFF2-40B4-BE49-F238E27FC236}">
                <a16:creationId xmlns:a16="http://schemas.microsoft.com/office/drawing/2014/main" id="{F9785003-152A-277F-D3DE-45FE157E1293}"/>
              </a:ext>
            </a:extLst>
          </p:cNvPr>
          <p:cNvSpPr/>
          <p:nvPr/>
        </p:nvSpPr>
        <p:spPr>
          <a:xfrm>
            <a:off x="19606792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46" name="!!p1">
            <a:extLst>
              <a:ext uri="{FF2B5EF4-FFF2-40B4-BE49-F238E27FC236}">
                <a16:creationId xmlns:a16="http://schemas.microsoft.com/office/drawing/2014/main" id="{3BE67DE0-CA79-A50F-B187-B2B92D19FA0C}"/>
              </a:ext>
            </a:extLst>
          </p:cNvPr>
          <p:cNvSpPr/>
          <p:nvPr/>
        </p:nvSpPr>
        <p:spPr>
          <a:xfrm>
            <a:off x="19606792" y="8228225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47" name="!!e2">
            <a:extLst>
              <a:ext uri="{FF2B5EF4-FFF2-40B4-BE49-F238E27FC236}">
                <a16:creationId xmlns:a16="http://schemas.microsoft.com/office/drawing/2014/main" id="{86CA4657-EF7F-227D-0813-F323C2B84DCC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16696045" y="1682749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!!e4">
            <a:extLst>
              <a:ext uri="{FF2B5EF4-FFF2-40B4-BE49-F238E27FC236}">
                <a16:creationId xmlns:a16="http://schemas.microsoft.com/office/drawing/2014/main" id="{2CF6FFB9-C0A0-C748-44C6-F25566819E22}"/>
              </a:ext>
            </a:extLst>
          </p:cNvPr>
          <p:cNvCxnSpPr>
            <a:cxnSpLocks/>
            <a:stCxn id="46" idx="2"/>
            <a:endCxn id="43" idx="6"/>
          </p:cNvCxnSpPr>
          <p:nvPr/>
        </p:nvCxnSpPr>
        <p:spPr>
          <a:xfrm flipH="1" flipV="1">
            <a:off x="16851984" y="5040808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!!source">
            <a:extLst>
              <a:ext uri="{FF2B5EF4-FFF2-40B4-BE49-F238E27FC236}">
                <a16:creationId xmlns:a16="http://schemas.microsoft.com/office/drawing/2014/main" id="{4AFA6DF5-9DFE-217F-7392-1D3636C61A55}"/>
              </a:ext>
            </a:extLst>
          </p:cNvPr>
          <p:cNvSpPr/>
          <p:nvPr/>
        </p:nvSpPr>
        <p:spPr>
          <a:xfrm>
            <a:off x="12344491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50" name="!!source">
            <a:extLst>
              <a:ext uri="{FF2B5EF4-FFF2-40B4-BE49-F238E27FC236}">
                <a16:creationId xmlns:a16="http://schemas.microsoft.com/office/drawing/2014/main" id="{62AD80A4-7C41-E69D-D06A-E435F836D00B}"/>
              </a:ext>
            </a:extLst>
          </p:cNvPr>
          <p:cNvSpPr/>
          <p:nvPr/>
        </p:nvSpPr>
        <p:spPr>
          <a:xfrm>
            <a:off x="23147000" y="4458202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51" name="!!e11">
            <a:extLst>
              <a:ext uri="{FF2B5EF4-FFF2-40B4-BE49-F238E27FC236}">
                <a16:creationId xmlns:a16="http://schemas.microsoft.com/office/drawing/2014/main" id="{1D9E74C1-7FD5-451E-C66E-DDA49DA268FB}"/>
              </a:ext>
            </a:extLst>
          </p:cNvPr>
          <p:cNvCxnSpPr>
            <a:cxnSpLocks/>
            <a:stCxn id="41" idx="3"/>
            <a:endCxn id="49" idx="7"/>
          </p:cNvCxnSpPr>
          <p:nvPr/>
        </p:nvCxnSpPr>
        <p:spPr>
          <a:xfrm flipH="1">
            <a:off x="13253364" y="1682749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e11">
            <a:extLst>
              <a:ext uri="{FF2B5EF4-FFF2-40B4-BE49-F238E27FC236}">
                <a16:creationId xmlns:a16="http://schemas.microsoft.com/office/drawing/2014/main" id="{47F3DDAF-7624-8794-FE68-AD1D0E66C25B}"/>
              </a:ext>
            </a:extLst>
          </p:cNvPr>
          <p:cNvCxnSpPr>
            <a:cxnSpLocks/>
            <a:stCxn id="44" idx="1"/>
            <a:endCxn id="49" idx="5"/>
          </p:cNvCxnSpPr>
          <p:nvPr/>
        </p:nvCxnSpPr>
        <p:spPr>
          <a:xfrm flipH="1" flipV="1">
            <a:off x="13253364" y="5452773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11">
            <a:extLst>
              <a:ext uri="{FF2B5EF4-FFF2-40B4-BE49-F238E27FC236}">
                <a16:creationId xmlns:a16="http://schemas.microsoft.com/office/drawing/2014/main" id="{5C211CD2-52B1-C79D-4D8A-CD25DFB904E6}"/>
              </a:ext>
            </a:extLst>
          </p:cNvPr>
          <p:cNvCxnSpPr>
            <a:cxnSpLocks/>
            <a:stCxn id="42" idx="6"/>
            <a:endCxn id="50" idx="1"/>
          </p:cNvCxnSpPr>
          <p:nvPr/>
        </p:nvCxnSpPr>
        <p:spPr>
          <a:xfrm>
            <a:off x="20566771" y="1270785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11">
            <a:extLst>
              <a:ext uri="{FF2B5EF4-FFF2-40B4-BE49-F238E27FC236}">
                <a16:creationId xmlns:a16="http://schemas.microsoft.com/office/drawing/2014/main" id="{59FBECE9-486A-CC55-6960-866BECCF0EA6}"/>
              </a:ext>
            </a:extLst>
          </p:cNvPr>
          <p:cNvCxnSpPr>
            <a:cxnSpLocks/>
            <a:stCxn id="46" idx="6"/>
            <a:endCxn id="50" idx="3"/>
          </p:cNvCxnSpPr>
          <p:nvPr/>
        </p:nvCxnSpPr>
        <p:spPr>
          <a:xfrm flipV="1">
            <a:off x="20671603" y="5452773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!!gg">
            <a:extLst>
              <a:ext uri="{FF2B5EF4-FFF2-40B4-BE49-F238E27FC236}">
                <a16:creationId xmlns:a16="http://schemas.microsoft.com/office/drawing/2014/main" id="{8B8A7351-297B-6C72-D801-60524CBBBC5C}"/>
              </a:ext>
            </a:extLst>
          </p:cNvPr>
          <p:cNvSpPr/>
          <p:nvPr/>
        </p:nvSpPr>
        <p:spPr>
          <a:xfrm>
            <a:off x="22889301" y="1851394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7538C5F-C5A5-993C-68AC-89D19A23917D}"/>
              </a:ext>
            </a:extLst>
          </p:cNvPr>
          <p:cNvSpPr/>
          <p:nvPr/>
        </p:nvSpPr>
        <p:spPr>
          <a:xfrm rot="38468">
            <a:off x="14164941" y="285511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!!w1">
            <a:extLst>
              <a:ext uri="{FF2B5EF4-FFF2-40B4-BE49-F238E27FC236}">
                <a16:creationId xmlns:a16="http://schemas.microsoft.com/office/drawing/2014/main" id="{D7D80AD7-2F67-8DD6-856D-2161C0B10CFF}"/>
              </a:ext>
            </a:extLst>
          </p:cNvPr>
          <p:cNvSpPr/>
          <p:nvPr/>
        </p:nvSpPr>
        <p:spPr>
          <a:xfrm rot="38468">
            <a:off x="17139461" y="208552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!!w1">
            <a:extLst>
              <a:ext uri="{FF2B5EF4-FFF2-40B4-BE49-F238E27FC236}">
                <a16:creationId xmlns:a16="http://schemas.microsoft.com/office/drawing/2014/main" id="{14567D4E-C799-7C7D-61BA-BC6757D9BDC3}"/>
              </a:ext>
            </a:extLst>
          </p:cNvPr>
          <p:cNvSpPr/>
          <p:nvPr/>
        </p:nvSpPr>
        <p:spPr>
          <a:xfrm rot="38468">
            <a:off x="14511217" y="4696568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!!w1">
            <a:extLst>
              <a:ext uri="{FF2B5EF4-FFF2-40B4-BE49-F238E27FC236}">
                <a16:creationId xmlns:a16="http://schemas.microsoft.com/office/drawing/2014/main" id="{22699159-8328-53D1-FBED-FF97C395D76E}"/>
              </a:ext>
            </a:extLst>
          </p:cNvPr>
          <p:cNvSpPr/>
          <p:nvPr/>
        </p:nvSpPr>
        <p:spPr>
          <a:xfrm rot="38468">
            <a:off x="14208841" y="658158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!!w1">
            <a:extLst>
              <a:ext uri="{FF2B5EF4-FFF2-40B4-BE49-F238E27FC236}">
                <a16:creationId xmlns:a16="http://schemas.microsoft.com/office/drawing/2014/main" id="{DC424316-697A-ACA6-EC41-7F0A5F8F6A90}"/>
              </a:ext>
            </a:extLst>
          </p:cNvPr>
          <p:cNvSpPr/>
          <p:nvPr/>
        </p:nvSpPr>
        <p:spPr>
          <a:xfrm rot="38468">
            <a:off x="18179672" y="472451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!!w1">
            <a:extLst>
              <a:ext uri="{FF2B5EF4-FFF2-40B4-BE49-F238E27FC236}">
                <a16:creationId xmlns:a16="http://schemas.microsoft.com/office/drawing/2014/main" id="{AAF3BEE6-522B-187E-A84E-436C07BA42F7}"/>
              </a:ext>
            </a:extLst>
          </p:cNvPr>
          <p:cNvSpPr/>
          <p:nvPr/>
        </p:nvSpPr>
        <p:spPr>
          <a:xfrm rot="38468">
            <a:off x="18154120" y="91674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!!w1">
            <a:extLst>
              <a:ext uri="{FF2B5EF4-FFF2-40B4-BE49-F238E27FC236}">
                <a16:creationId xmlns:a16="http://schemas.microsoft.com/office/drawing/2014/main" id="{22B81A9B-ADDB-E06F-9529-08EC9542B04C}"/>
              </a:ext>
            </a:extLst>
          </p:cNvPr>
          <p:cNvSpPr/>
          <p:nvPr/>
        </p:nvSpPr>
        <p:spPr>
          <a:xfrm rot="38468">
            <a:off x="21565728" y="260735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!!w1">
            <a:extLst>
              <a:ext uri="{FF2B5EF4-FFF2-40B4-BE49-F238E27FC236}">
                <a16:creationId xmlns:a16="http://schemas.microsoft.com/office/drawing/2014/main" id="{B32EC740-B355-3BE9-4C83-68E252EEE70A}"/>
              </a:ext>
            </a:extLst>
          </p:cNvPr>
          <p:cNvSpPr/>
          <p:nvPr/>
        </p:nvSpPr>
        <p:spPr>
          <a:xfrm rot="38468">
            <a:off x="21739117" y="472451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!!w1">
            <a:extLst>
              <a:ext uri="{FF2B5EF4-FFF2-40B4-BE49-F238E27FC236}">
                <a16:creationId xmlns:a16="http://schemas.microsoft.com/office/drawing/2014/main" id="{2A13C524-FF85-06F0-D43E-15C91C68C617}"/>
              </a:ext>
            </a:extLst>
          </p:cNvPr>
          <p:cNvSpPr/>
          <p:nvPr/>
        </p:nvSpPr>
        <p:spPr>
          <a:xfrm rot="38468">
            <a:off x="17833399" y="648886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!!w1">
            <a:extLst>
              <a:ext uri="{FF2B5EF4-FFF2-40B4-BE49-F238E27FC236}">
                <a16:creationId xmlns:a16="http://schemas.microsoft.com/office/drawing/2014/main" id="{D8A9B8C7-046C-1B6A-0227-A59DF1A98451}"/>
              </a:ext>
            </a:extLst>
          </p:cNvPr>
          <p:cNvSpPr/>
          <p:nvPr/>
        </p:nvSpPr>
        <p:spPr>
          <a:xfrm rot="38468">
            <a:off x="18198407" y="846659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!!w1">
            <a:extLst>
              <a:ext uri="{FF2B5EF4-FFF2-40B4-BE49-F238E27FC236}">
                <a16:creationId xmlns:a16="http://schemas.microsoft.com/office/drawing/2014/main" id="{521E81E1-6786-4773-A2CE-95EF5A8E05DA}"/>
              </a:ext>
            </a:extLst>
          </p:cNvPr>
          <p:cNvSpPr/>
          <p:nvPr/>
        </p:nvSpPr>
        <p:spPr>
          <a:xfrm rot="38468">
            <a:off x="21943756" y="6484583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94754" y="10445009"/>
            <a:ext cx="10260871" cy="271844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12699132" y="10309374"/>
            <a:ext cx="10260871" cy="271844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</p:spTree>
    <p:extLst>
      <p:ext uri="{BB962C8B-B14F-4D97-AF65-F5344CB8AC3E}">
        <p14:creationId xmlns:p14="http://schemas.microsoft.com/office/powerpoint/2010/main" val="45570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26" name="!!box2">
            <a:extLst>
              <a:ext uri="{FF2B5EF4-FFF2-40B4-BE49-F238E27FC236}">
                <a16:creationId xmlns:a16="http://schemas.microsoft.com/office/drawing/2014/main" id="{0DBE28AE-58F8-9E9C-0BE1-55691E5AC68F}"/>
              </a:ext>
            </a:extLst>
          </p:cNvPr>
          <p:cNvSpPr/>
          <p:nvPr/>
        </p:nvSpPr>
        <p:spPr>
          <a:xfrm>
            <a:off x="642238" y="2274213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D=L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5B28FD-FC92-74E2-B579-754C89AF8BC9}"/>
              </a:ext>
            </a:extLst>
          </p:cNvPr>
          <p:cNvSpPr/>
          <p:nvPr/>
        </p:nvSpPr>
        <p:spPr>
          <a:xfrm>
            <a:off x="640080" y="4425828"/>
            <a:ext cx="23103840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generic method that we will use in the rest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ox3">
                <a:extLst>
                  <a:ext uri="{FF2B5EF4-FFF2-40B4-BE49-F238E27FC236}">
                    <a16:creationId xmlns:a16="http://schemas.microsoft.com/office/drawing/2014/main" id="{E30F0000-D78E-B758-A5DA-BE098DFE9E7F}"/>
                  </a:ext>
                </a:extLst>
              </p:cNvPr>
              <p:cNvSpPr/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3" name="!!vox3">
                <a:extLst>
                  <a:ext uri="{FF2B5EF4-FFF2-40B4-BE49-F238E27FC236}">
                    <a16:creationId xmlns:a16="http://schemas.microsoft.com/office/drawing/2014/main" id="{E30F0000-D78E-B758-A5DA-BE098DFE9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F90939E-457F-4F4B-D1DD-C603BC900A31}"/>
                  </a:ext>
                </a:extLst>
              </p:cNvPr>
              <p:cNvSpPr/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F90939E-457F-4F4B-D1DD-C603BC900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24FC041C-17C6-FA3C-7F0C-04B30EE94D32}"/>
              </a:ext>
            </a:extLst>
          </p:cNvPr>
          <p:cNvSpPr/>
          <p:nvPr/>
        </p:nvSpPr>
        <p:spPr>
          <a:xfrm rot="19015343">
            <a:off x="6818244" y="10389925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F494929-A5A9-E5F9-F3E8-B9AFCC3510FB}"/>
              </a:ext>
            </a:extLst>
          </p:cNvPr>
          <p:cNvSpPr/>
          <p:nvPr/>
        </p:nvSpPr>
        <p:spPr>
          <a:xfrm rot="2400615">
            <a:off x="16570009" y="1026299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362740-F4B6-200F-7E06-AF5B9FF11D3E}"/>
              </a:ext>
            </a:extLst>
          </p:cNvPr>
          <p:cNvSpPr/>
          <p:nvPr/>
        </p:nvSpPr>
        <p:spPr>
          <a:xfrm>
            <a:off x="6837414" y="11443252"/>
            <a:ext cx="9974911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 = L</a:t>
            </a:r>
          </a:p>
        </p:txBody>
      </p:sp>
    </p:spTree>
    <p:extLst>
      <p:ext uri="{BB962C8B-B14F-4D97-AF65-F5344CB8AC3E}">
        <p14:creationId xmlns:p14="http://schemas.microsoft.com/office/powerpoint/2010/main" val="3403731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D70410-854D-1C42-50AC-264448E7A0E1}"/>
              </a:ext>
            </a:extLst>
          </p:cNvPr>
          <p:cNvSpPr/>
          <p:nvPr/>
        </p:nvSpPr>
        <p:spPr>
          <a:xfrm>
            <a:off x="670560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Matching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292AAD-5C18-B5A3-AF68-5D19A1CF95AD}"/>
              </a:ext>
            </a:extLst>
          </p:cNvPr>
          <p:cNvSpPr/>
          <p:nvPr/>
        </p:nvSpPr>
        <p:spPr>
          <a:xfrm>
            <a:off x="14659461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8C856C-463C-3F99-6B23-59C3CE8A908D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A6D2-3C08-5E0C-80B1-F78C75EFABE0}"/>
              </a:ext>
            </a:extLst>
          </p:cNvPr>
          <p:cNvSpPr/>
          <p:nvPr/>
        </p:nvSpPr>
        <p:spPr>
          <a:xfrm>
            <a:off x="1767840" y="3541052"/>
            <a:ext cx="6136640" cy="75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76013-330B-AF69-2053-833E77BE9B5C}"/>
              </a:ext>
            </a:extLst>
          </p:cNvPr>
          <p:cNvSpPr/>
          <p:nvPr/>
        </p:nvSpPr>
        <p:spPr>
          <a:xfrm>
            <a:off x="15930453" y="3541052"/>
            <a:ext cx="6136640" cy="756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</a:t>
            </a:r>
          </a:p>
        </p:txBody>
      </p:sp>
      <p:sp>
        <p:nvSpPr>
          <p:cNvPr id="7" name="!!box1">
            <a:extLst>
              <a:ext uri="{FF2B5EF4-FFF2-40B4-BE49-F238E27FC236}">
                <a16:creationId xmlns:a16="http://schemas.microsoft.com/office/drawing/2014/main" id="{1BCA109F-4B8B-243A-2A2D-D50882B48D00}"/>
              </a:ext>
            </a:extLst>
          </p:cNvPr>
          <p:cNvSpPr/>
          <p:nvPr/>
        </p:nvSpPr>
        <p:spPr>
          <a:xfrm>
            <a:off x="13604240" y="11361488"/>
            <a:ext cx="10373360" cy="204061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Convert it into an instance of maximum flow problem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A5EB29-FE39-DC44-116F-310C772B2D96}"/>
              </a:ext>
            </a:extLst>
          </p:cNvPr>
          <p:cNvSpPr/>
          <p:nvPr/>
        </p:nvSpPr>
        <p:spPr>
          <a:xfrm>
            <a:off x="7741707" y="4476252"/>
            <a:ext cx="8351520" cy="2844800"/>
          </a:xfrm>
          <a:prstGeom prst="arc">
            <a:avLst>
              <a:gd name="adj1" fmla="val 11058962"/>
              <a:gd name="adj2" fmla="val 2128275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8437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30" name="!!source">
            <a:extLst>
              <a:ext uri="{FF2B5EF4-FFF2-40B4-BE49-F238E27FC236}">
                <a16:creationId xmlns:a16="http://schemas.microsoft.com/office/drawing/2014/main" id="{95CA3CF8-A0A5-3D37-A64C-8DA490A888F3}"/>
              </a:ext>
            </a:extLst>
          </p:cNvPr>
          <p:cNvSpPr/>
          <p:nvPr/>
        </p:nvSpPr>
        <p:spPr>
          <a:xfrm>
            <a:off x="3487098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146360DC-21DD-110C-B2F7-FAD7468C92E8}"/>
              </a:ext>
            </a:extLst>
          </p:cNvPr>
          <p:cNvSpPr/>
          <p:nvPr/>
        </p:nvSpPr>
        <p:spPr>
          <a:xfrm>
            <a:off x="6821887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9" name="!!source">
            <a:extLst>
              <a:ext uri="{FF2B5EF4-FFF2-40B4-BE49-F238E27FC236}">
                <a16:creationId xmlns:a16="http://schemas.microsoft.com/office/drawing/2014/main" id="{52CCE4CD-C804-590A-A9EB-2C86E4B4157E}"/>
              </a:ext>
            </a:extLst>
          </p:cNvPr>
          <p:cNvSpPr/>
          <p:nvPr/>
        </p:nvSpPr>
        <p:spPr>
          <a:xfrm>
            <a:off x="3487098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79FAE901-6B59-1632-D745-C4D3E0022781}"/>
              </a:ext>
            </a:extLst>
          </p:cNvPr>
          <p:cNvSpPr/>
          <p:nvPr/>
        </p:nvSpPr>
        <p:spPr>
          <a:xfrm>
            <a:off x="3487098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1" name="!!p1">
            <a:extLst>
              <a:ext uri="{FF2B5EF4-FFF2-40B4-BE49-F238E27FC236}">
                <a16:creationId xmlns:a16="http://schemas.microsoft.com/office/drawing/2014/main" id="{C6AD85BA-2EC6-80AA-2A6A-E93F7FEA0F57}"/>
              </a:ext>
            </a:extLst>
          </p:cNvPr>
          <p:cNvSpPr/>
          <p:nvPr/>
        </p:nvSpPr>
        <p:spPr>
          <a:xfrm>
            <a:off x="6915996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2" name="!!p1">
            <a:extLst>
              <a:ext uri="{FF2B5EF4-FFF2-40B4-BE49-F238E27FC236}">
                <a16:creationId xmlns:a16="http://schemas.microsoft.com/office/drawing/2014/main" id="{DEB0CC5E-6E5C-D01B-C9B2-7012EF708FA6}"/>
              </a:ext>
            </a:extLst>
          </p:cNvPr>
          <p:cNvSpPr/>
          <p:nvPr/>
        </p:nvSpPr>
        <p:spPr>
          <a:xfrm>
            <a:off x="6915996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3" name="!!e1">
            <a:extLst>
              <a:ext uri="{FF2B5EF4-FFF2-40B4-BE49-F238E27FC236}">
                <a16:creationId xmlns:a16="http://schemas.microsoft.com/office/drawing/2014/main" id="{00D7F0A1-ADC4-2FC5-4E06-A9238F6B7105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4442987" y="4328583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!!e2">
            <a:extLst>
              <a:ext uri="{FF2B5EF4-FFF2-40B4-BE49-F238E27FC236}">
                <a16:creationId xmlns:a16="http://schemas.microsoft.com/office/drawing/2014/main" id="{D2088E39-B2B3-FA1D-A899-5ED52220D6CE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4303000" y="4740547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!!e3">
            <a:extLst>
              <a:ext uri="{FF2B5EF4-FFF2-40B4-BE49-F238E27FC236}">
                <a16:creationId xmlns:a16="http://schemas.microsoft.com/office/drawing/2014/main" id="{1EB13BC6-3D70-05FF-B300-B47A59D42542}"/>
              </a:ext>
            </a:extLst>
          </p:cNvPr>
          <p:cNvCxnSpPr>
            <a:cxnSpLocks/>
            <a:stCxn id="71" idx="2"/>
            <a:endCxn id="69" idx="6"/>
          </p:cNvCxnSpPr>
          <p:nvPr/>
        </p:nvCxnSpPr>
        <p:spPr>
          <a:xfrm flipH="1">
            <a:off x="4442986" y="8098606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e4">
            <a:extLst>
              <a:ext uri="{FF2B5EF4-FFF2-40B4-BE49-F238E27FC236}">
                <a16:creationId xmlns:a16="http://schemas.microsoft.com/office/drawing/2014/main" id="{A3E44A5C-4359-EB5F-4EAF-3447FAE2A9FA}"/>
              </a:ext>
            </a:extLst>
          </p:cNvPr>
          <p:cNvCxnSpPr>
            <a:cxnSpLocks/>
            <a:stCxn id="72" idx="2"/>
            <a:endCxn id="69" idx="6"/>
          </p:cNvCxnSpPr>
          <p:nvPr/>
        </p:nvCxnSpPr>
        <p:spPr>
          <a:xfrm flipH="1" flipV="1">
            <a:off x="4442986" y="8098606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5">
            <a:extLst>
              <a:ext uri="{FF2B5EF4-FFF2-40B4-BE49-F238E27FC236}">
                <a16:creationId xmlns:a16="http://schemas.microsoft.com/office/drawing/2014/main" id="{85E65C05-D2B6-89F2-18A2-32930E72E719}"/>
              </a:ext>
            </a:extLst>
          </p:cNvPr>
          <p:cNvCxnSpPr>
            <a:cxnSpLocks/>
            <a:stCxn id="72" idx="2"/>
            <a:endCxn id="70" idx="6"/>
          </p:cNvCxnSpPr>
          <p:nvPr/>
        </p:nvCxnSpPr>
        <p:spPr>
          <a:xfrm flipH="1">
            <a:off x="4442986" y="11868629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ource">
            <a:extLst>
              <a:ext uri="{FF2B5EF4-FFF2-40B4-BE49-F238E27FC236}">
                <a16:creationId xmlns:a16="http://schemas.microsoft.com/office/drawing/2014/main" id="{8B22D362-7569-E624-E76C-F953F9A8E952}"/>
              </a:ext>
            </a:extLst>
          </p:cNvPr>
          <p:cNvSpPr/>
          <p:nvPr/>
        </p:nvSpPr>
        <p:spPr>
          <a:xfrm>
            <a:off x="396580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9" name="!!source">
            <a:extLst>
              <a:ext uri="{FF2B5EF4-FFF2-40B4-BE49-F238E27FC236}">
                <a16:creationId xmlns:a16="http://schemas.microsoft.com/office/drawing/2014/main" id="{BE5F22B6-D1B2-9C6D-572E-5572902BE783}"/>
              </a:ext>
            </a:extLst>
          </p:cNvPr>
          <p:cNvSpPr/>
          <p:nvPr/>
        </p:nvSpPr>
        <p:spPr>
          <a:xfrm>
            <a:off x="10094065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0" name="!!e11">
            <a:extLst>
              <a:ext uri="{FF2B5EF4-FFF2-40B4-BE49-F238E27FC236}">
                <a16:creationId xmlns:a16="http://schemas.microsoft.com/office/drawing/2014/main" id="{F91E91E7-07A5-2457-AC10-02565BB3EAC2}"/>
              </a:ext>
            </a:extLst>
          </p:cNvPr>
          <p:cNvCxnSpPr>
            <a:cxnSpLocks/>
            <a:stCxn id="30" idx="3"/>
            <a:endCxn id="78" idx="7"/>
          </p:cNvCxnSpPr>
          <p:nvPr/>
        </p:nvCxnSpPr>
        <p:spPr>
          <a:xfrm flipH="1">
            <a:off x="1212482" y="4740547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!!e11">
            <a:extLst>
              <a:ext uri="{FF2B5EF4-FFF2-40B4-BE49-F238E27FC236}">
                <a16:creationId xmlns:a16="http://schemas.microsoft.com/office/drawing/2014/main" id="{D3E7703F-39A1-78BD-F318-DD4558E711C8}"/>
              </a:ext>
            </a:extLst>
          </p:cNvPr>
          <p:cNvCxnSpPr>
            <a:cxnSpLocks/>
            <a:stCxn id="69" idx="2"/>
            <a:endCxn id="78" idx="6"/>
          </p:cNvCxnSpPr>
          <p:nvPr/>
        </p:nvCxnSpPr>
        <p:spPr>
          <a:xfrm flipH="1">
            <a:off x="1352468" y="8098606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11">
            <a:extLst>
              <a:ext uri="{FF2B5EF4-FFF2-40B4-BE49-F238E27FC236}">
                <a16:creationId xmlns:a16="http://schemas.microsoft.com/office/drawing/2014/main" id="{7247564A-E653-AFA6-B9F6-495E748AFBE2}"/>
              </a:ext>
            </a:extLst>
          </p:cNvPr>
          <p:cNvCxnSpPr>
            <a:cxnSpLocks/>
            <a:stCxn id="70" idx="1"/>
            <a:endCxn id="78" idx="5"/>
          </p:cNvCxnSpPr>
          <p:nvPr/>
        </p:nvCxnSpPr>
        <p:spPr>
          <a:xfrm flipH="1" flipV="1">
            <a:off x="1212482" y="8510571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!!e11">
            <a:extLst>
              <a:ext uri="{FF2B5EF4-FFF2-40B4-BE49-F238E27FC236}">
                <a16:creationId xmlns:a16="http://schemas.microsoft.com/office/drawing/2014/main" id="{54B0C294-FDAD-DED3-D5DB-B50A02A46FA8}"/>
              </a:ext>
            </a:extLst>
          </p:cNvPr>
          <p:cNvCxnSpPr>
            <a:cxnSpLocks/>
            <a:stCxn id="32" idx="6"/>
            <a:endCxn id="79" idx="1"/>
          </p:cNvCxnSpPr>
          <p:nvPr/>
        </p:nvCxnSpPr>
        <p:spPr>
          <a:xfrm>
            <a:off x="7777776" y="4328583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11">
            <a:extLst>
              <a:ext uri="{FF2B5EF4-FFF2-40B4-BE49-F238E27FC236}">
                <a16:creationId xmlns:a16="http://schemas.microsoft.com/office/drawing/2014/main" id="{6D82E00B-F95D-9633-E96B-C6A9CFB21DE2}"/>
              </a:ext>
            </a:extLst>
          </p:cNvPr>
          <p:cNvCxnSpPr>
            <a:cxnSpLocks/>
            <a:stCxn id="72" idx="6"/>
            <a:endCxn id="79" idx="3"/>
          </p:cNvCxnSpPr>
          <p:nvPr/>
        </p:nvCxnSpPr>
        <p:spPr>
          <a:xfrm flipV="1">
            <a:off x="7871884" y="8510571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!!e11">
            <a:extLst>
              <a:ext uri="{FF2B5EF4-FFF2-40B4-BE49-F238E27FC236}">
                <a16:creationId xmlns:a16="http://schemas.microsoft.com/office/drawing/2014/main" id="{4588E4D3-DB79-DB88-C350-DF2B339732AB}"/>
              </a:ext>
            </a:extLst>
          </p:cNvPr>
          <p:cNvCxnSpPr>
            <a:cxnSpLocks/>
            <a:stCxn id="71" idx="6"/>
            <a:endCxn id="79" idx="2"/>
          </p:cNvCxnSpPr>
          <p:nvPr/>
        </p:nvCxnSpPr>
        <p:spPr>
          <a:xfrm>
            <a:off x="7871884" y="8098606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!!gg">
            <a:extLst>
              <a:ext uri="{FF2B5EF4-FFF2-40B4-BE49-F238E27FC236}">
                <a16:creationId xmlns:a16="http://schemas.microsoft.com/office/drawing/2014/main" id="{B06BFB68-FBB2-B7F6-37A9-18DABD95343F}"/>
              </a:ext>
            </a:extLst>
          </p:cNvPr>
          <p:cNvSpPr/>
          <p:nvPr/>
        </p:nvSpPr>
        <p:spPr>
          <a:xfrm>
            <a:off x="396580" y="9735865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87" name="!!box2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1390244" y="3578088"/>
            <a:ext cx="12597176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now create a flow from s to t using these disjoint paths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How will you do that?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C74A373-BA0A-F4B4-4B58-0403FC621AC6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C74A373-BA0A-F4B4-4B58-0403FC621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6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69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6" grpId="0" animBg="1"/>
      <p:bldP spid="8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ox2">
                <a:extLst>
                  <a:ext uri="{FF2B5EF4-FFF2-40B4-BE49-F238E27FC236}">
                    <a16:creationId xmlns:a16="http://schemas.microsoft.com/office/drawing/2014/main" id="{0DBE28AE-58F8-9E9C-0BE1-55691E5AC68F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26" name="!!box2">
                <a:extLst>
                  <a:ext uri="{FF2B5EF4-FFF2-40B4-BE49-F238E27FC236}">
                    <a16:creationId xmlns:a16="http://schemas.microsoft.com/office/drawing/2014/main" id="{0DBE28AE-58F8-9E9C-0BE1-55691E5AC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!!source">
            <a:extLst>
              <a:ext uri="{FF2B5EF4-FFF2-40B4-BE49-F238E27FC236}">
                <a16:creationId xmlns:a16="http://schemas.microsoft.com/office/drawing/2014/main" id="{95CA3CF8-A0A5-3D37-A64C-8DA490A888F3}"/>
              </a:ext>
            </a:extLst>
          </p:cNvPr>
          <p:cNvSpPr/>
          <p:nvPr/>
        </p:nvSpPr>
        <p:spPr>
          <a:xfrm>
            <a:off x="3487098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146360DC-21DD-110C-B2F7-FAD7468C92E8}"/>
              </a:ext>
            </a:extLst>
          </p:cNvPr>
          <p:cNvSpPr/>
          <p:nvPr/>
        </p:nvSpPr>
        <p:spPr>
          <a:xfrm>
            <a:off x="6821887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9" name="!!source">
            <a:extLst>
              <a:ext uri="{FF2B5EF4-FFF2-40B4-BE49-F238E27FC236}">
                <a16:creationId xmlns:a16="http://schemas.microsoft.com/office/drawing/2014/main" id="{52CCE4CD-C804-590A-A9EB-2C86E4B4157E}"/>
              </a:ext>
            </a:extLst>
          </p:cNvPr>
          <p:cNvSpPr/>
          <p:nvPr/>
        </p:nvSpPr>
        <p:spPr>
          <a:xfrm>
            <a:off x="3487098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79FAE901-6B59-1632-D745-C4D3E0022781}"/>
              </a:ext>
            </a:extLst>
          </p:cNvPr>
          <p:cNvSpPr/>
          <p:nvPr/>
        </p:nvSpPr>
        <p:spPr>
          <a:xfrm>
            <a:off x="3487098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1" name="!!p1">
            <a:extLst>
              <a:ext uri="{FF2B5EF4-FFF2-40B4-BE49-F238E27FC236}">
                <a16:creationId xmlns:a16="http://schemas.microsoft.com/office/drawing/2014/main" id="{C6AD85BA-2EC6-80AA-2A6A-E93F7FEA0F57}"/>
              </a:ext>
            </a:extLst>
          </p:cNvPr>
          <p:cNvSpPr/>
          <p:nvPr/>
        </p:nvSpPr>
        <p:spPr>
          <a:xfrm>
            <a:off x="6915996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2" name="!!p1">
            <a:extLst>
              <a:ext uri="{FF2B5EF4-FFF2-40B4-BE49-F238E27FC236}">
                <a16:creationId xmlns:a16="http://schemas.microsoft.com/office/drawing/2014/main" id="{DEB0CC5E-6E5C-D01B-C9B2-7012EF708FA6}"/>
              </a:ext>
            </a:extLst>
          </p:cNvPr>
          <p:cNvSpPr/>
          <p:nvPr/>
        </p:nvSpPr>
        <p:spPr>
          <a:xfrm>
            <a:off x="6915996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3" name="!!e1">
            <a:extLst>
              <a:ext uri="{FF2B5EF4-FFF2-40B4-BE49-F238E27FC236}">
                <a16:creationId xmlns:a16="http://schemas.microsoft.com/office/drawing/2014/main" id="{00D7F0A1-ADC4-2FC5-4E06-A9238F6B7105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4442987" y="4328583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!!e2">
            <a:extLst>
              <a:ext uri="{FF2B5EF4-FFF2-40B4-BE49-F238E27FC236}">
                <a16:creationId xmlns:a16="http://schemas.microsoft.com/office/drawing/2014/main" id="{D2088E39-B2B3-FA1D-A899-5ED52220D6CE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4303000" y="4740547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!!e3">
            <a:extLst>
              <a:ext uri="{FF2B5EF4-FFF2-40B4-BE49-F238E27FC236}">
                <a16:creationId xmlns:a16="http://schemas.microsoft.com/office/drawing/2014/main" id="{1EB13BC6-3D70-05FF-B300-B47A59D42542}"/>
              </a:ext>
            </a:extLst>
          </p:cNvPr>
          <p:cNvCxnSpPr>
            <a:cxnSpLocks/>
            <a:stCxn id="71" idx="2"/>
            <a:endCxn id="69" idx="6"/>
          </p:cNvCxnSpPr>
          <p:nvPr/>
        </p:nvCxnSpPr>
        <p:spPr>
          <a:xfrm flipH="1">
            <a:off x="4442986" y="8098606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e4">
            <a:extLst>
              <a:ext uri="{FF2B5EF4-FFF2-40B4-BE49-F238E27FC236}">
                <a16:creationId xmlns:a16="http://schemas.microsoft.com/office/drawing/2014/main" id="{A3E44A5C-4359-EB5F-4EAF-3447FAE2A9FA}"/>
              </a:ext>
            </a:extLst>
          </p:cNvPr>
          <p:cNvCxnSpPr>
            <a:cxnSpLocks/>
            <a:stCxn id="72" idx="2"/>
            <a:endCxn id="69" idx="6"/>
          </p:cNvCxnSpPr>
          <p:nvPr/>
        </p:nvCxnSpPr>
        <p:spPr>
          <a:xfrm flipH="1" flipV="1">
            <a:off x="4442986" y="8098606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5">
            <a:extLst>
              <a:ext uri="{FF2B5EF4-FFF2-40B4-BE49-F238E27FC236}">
                <a16:creationId xmlns:a16="http://schemas.microsoft.com/office/drawing/2014/main" id="{85E65C05-D2B6-89F2-18A2-32930E72E719}"/>
              </a:ext>
            </a:extLst>
          </p:cNvPr>
          <p:cNvCxnSpPr>
            <a:cxnSpLocks/>
            <a:stCxn id="72" idx="2"/>
            <a:endCxn id="70" idx="6"/>
          </p:cNvCxnSpPr>
          <p:nvPr/>
        </p:nvCxnSpPr>
        <p:spPr>
          <a:xfrm flipH="1">
            <a:off x="4442986" y="11868629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ource">
            <a:extLst>
              <a:ext uri="{FF2B5EF4-FFF2-40B4-BE49-F238E27FC236}">
                <a16:creationId xmlns:a16="http://schemas.microsoft.com/office/drawing/2014/main" id="{8B22D362-7569-E624-E76C-F953F9A8E952}"/>
              </a:ext>
            </a:extLst>
          </p:cNvPr>
          <p:cNvSpPr/>
          <p:nvPr/>
        </p:nvSpPr>
        <p:spPr>
          <a:xfrm>
            <a:off x="396580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9" name="!!source">
            <a:extLst>
              <a:ext uri="{FF2B5EF4-FFF2-40B4-BE49-F238E27FC236}">
                <a16:creationId xmlns:a16="http://schemas.microsoft.com/office/drawing/2014/main" id="{BE5F22B6-D1B2-9C6D-572E-5572902BE783}"/>
              </a:ext>
            </a:extLst>
          </p:cNvPr>
          <p:cNvSpPr/>
          <p:nvPr/>
        </p:nvSpPr>
        <p:spPr>
          <a:xfrm>
            <a:off x="10094065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0" name="!!e11">
            <a:extLst>
              <a:ext uri="{FF2B5EF4-FFF2-40B4-BE49-F238E27FC236}">
                <a16:creationId xmlns:a16="http://schemas.microsoft.com/office/drawing/2014/main" id="{F91E91E7-07A5-2457-AC10-02565BB3EAC2}"/>
              </a:ext>
            </a:extLst>
          </p:cNvPr>
          <p:cNvCxnSpPr>
            <a:cxnSpLocks/>
            <a:stCxn id="30" idx="3"/>
            <a:endCxn id="78" idx="7"/>
          </p:cNvCxnSpPr>
          <p:nvPr/>
        </p:nvCxnSpPr>
        <p:spPr>
          <a:xfrm flipH="1">
            <a:off x="1212482" y="4740547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!!e11">
            <a:extLst>
              <a:ext uri="{FF2B5EF4-FFF2-40B4-BE49-F238E27FC236}">
                <a16:creationId xmlns:a16="http://schemas.microsoft.com/office/drawing/2014/main" id="{D3E7703F-39A1-78BD-F318-DD4558E711C8}"/>
              </a:ext>
            </a:extLst>
          </p:cNvPr>
          <p:cNvCxnSpPr>
            <a:cxnSpLocks/>
            <a:stCxn id="69" idx="2"/>
            <a:endCxn id="78" idx="6"/>
          </p:cNvCxnSpPr>
          <p:nvPr/>
        </p:nvCxnSpPr>
        <p:spPr>
          <a:xfrm flipH="1">
            <a:off x="1352468" y="8098606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11">
            <a:extLst>
              <a:ext uri="{FF2B5EF4-FFF2-40B4-BE49-F238E27FC236}">
                <a16:creationId xmlns:a16="http://schemas.microsoft.com/office/drawing/2014/main" id="{7247564A-E653-AFA6-B9F6-495E748AFBE2}"/>
              </a:ext>
            </a:extLst>
          </p:cNvPr>
          <p:cNvCxnSpPr>
            <a:cxnSpLocks/>
            <a:stCxn id="70" idx="1"/>
            <a:endCxn id="78" idx="5"/>
          </p:cNvCxnSpPr>
          <p:nvPr/>
        </p:nvCxnSpPr>
        <p:spPr>
          <a:xfrm flipH="1" flipV="1">
            <a:off x="1212482" y="8510571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!!e11">
            <a:extLst>
              <a:ext uri="{FF2B5EF4-FFF2-40B4-BE49-F238E27FC236}">
                <a16:creationId xmlns:a16="http://schemas.microsoft.com/office/drawing/2014/main" id="{54B0C294-FDAD-DED3-D5DB-B50A02A46FA8}"/>
              </a:ext>
            </a:extLst>
          </p:cNvPr>
          <p:cNvCxnSpPr>
            <a:cxnSpLocks/>
            <a:stCxn id="32" idx="6"/>
            <a:endCxn id="79" idx="1"/>
          </p:cNvCxnSpPr>
          <p:nvPr/>
        </p:nvCxnSpPr>
        <p:spPr>
          <a:xfrm>
            <a:off x="7777776" y="4328583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11">
            <a:extLst>
              <a:ext uri="{FF2B5EF4-FFF2-40B4-BE49-F238E27FC236}">
                <a16:creationId xmlns:a16="http://schemas.microsoft.com/office/drawing/2014/main" id="{6D82E00B-F95D-9633-E96B-C6A9CFB21DE2}"/>
              </a:ext>
            </a:extLst>
          </p:cNvPr>
          <p:cNvCxnSpPr>
            <a:cxnSpLocks/>
            <a:stCxn id="72" idx="6"/>
            <a:endCxn id="79" idx="3"/>
          </p:cNvCxnSpPr>
          <p:nvPr/>
        </p:nvCxnSpPr>
        <p:spPr>
          <a:xfrm flipV="1">
            <a:off x="7871884" y="8510571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!!e11">
            <a:extLst>
              <a:ext uri="{FF2B5EF4-FFF2-40B4-BE49-F238E27FC236}">
                <a16:creationId xmlns:a16="http://schemas.microsoft.com/office/drawing/2014/main" id="{4588E4D3-DB79-DB88-C350-DF2B339732AB}"/>
              </a:ext>
            </a:extLst>
          </p:cNvPr>
          <p:cNvCxnSpPr>
            <a:cxnSpLocks/>
            <a:stCxn id="71" idx="6"/>
            <a:endCxn id="79" idx="2"/>
          </p:cNvCxnSpPr>
          <p:nvPr/>
        </p:nvCxnSpPr>
        <p:spPr>
          <a:xfrm>
            <a:off x="7871884" y="8098606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!!gg">
            <a:extLst>
              <a:ext uri="{FF2B5EF4-FFF2-40B4-BE49-F238E27FC236}">
                <a16:creationId xmlns:a16="http://schemas.microsoft.com/office/drawing/2014/main" id="{B06BFB68-FBB2-B7F6-37A9-18DABD95343F}"/>
              </a:ext>
            </a:extLst>
          </p:cNvPr>
          <p:cNvSpPr/>
          <p:nvPr/>
        </p:nvSpPr>
        <p:spPr>
          <a:xfrm>
            <a:off x="396580" y="9735865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87" name="!!box2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1390244" y="3578088"/>
            <a:ext cx="12597176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now create a flow from s to t using these disjoint paths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How will you do that?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Send a flow of 1 on each disjoint path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D468AAA-02F9-DC1A-A6C7-279508C65A03}"/>
              </a:ext>
            </a:extLst>
          </p:cNvPr>
          <p:cNvSpPr/>
          <p:nvPr/>
        </p:nvSpPr>
        <p:spPr>
          <a:xfrm>
            <a:off x="1721391" y="612445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1238977-1DA2-E170-9262-B306C8E9B3AE}"/>
              </a:ext>
            </a:extLst>
          </p:cNvPr>
          <p:cNvSpPr/>
          <p:nvPr/>
        </p:nvSpPr>
        <p:spPr>
          <a:xfrm>
            <a:off x="5268276" y="409495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B57A0183-D1A4-F155-7CDB-A8E0A109819F}"/>
              </a:ext>
            </a:extLst>
          </p:cNvPr>
          <p:cNvSpPr/>
          <p:nvPr/>
        </p:nvSpPr>
        <p:spPr>
          <a:xfrm>
            <a:off x="8571759" y="5573246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23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30" name="!!source">
            <a:extLst>
              <a:ext uri="{FF2B5EF4-FFF2-40B4-BE49-F238E27FC236}">
                <a16:creationId xmlns:a16="http://schemas.microsoft.com/office/drawing/2014/main" id="{95CA3CF8-A0A5-3D37-A64C-8DA490A888F3}"/>
              </a:ext>
            </a:extLst>
          </p:cNvPr>
          <p:cNvSpPr/>
          <p:nvPr/>
        </p:nvSpPr>
        <p:spPr>
          <a:xfrm>
            <a:off x="3487098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146360DC-21DD-110C-B2F7-FAD7468C92E8}"/>
              </a:ext>
            </a:extLst>
          </p:cNvPr>
          <p:cNvSpPr/>
          <p:nvPr/>
        </p:nvSpPr>
        <p:spPr>
          <a:xfrm>
            <a:off x="6821887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9" name="!!source">
            <a:extLst>
              <a:ext uri="{FF2B5EF4-FFF2-40B4-BE49-F238E27FC236}">
                <a16:creationId xmlns:a16="http://schemas.microsoft.com/office/drawing/2014/main" id="{52CCE4CD-C804-590A-A9EB-2C86E4B4157E}"/>
              </a:ext>
            </a:extLst>
          </p:cNvPr>
          <p:cNvSpPr/>
          <p:nvPr/>
        </p:nvSpPr>
        <p:spPr>
          <a:xfrm>
            <a:off x="3487098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79FAE901-6B59-1632-D745-C4D3E0022781}"/>
              </a:ext>
            </a:extLst>
          </p:cNvPr>
          <p:cNvSpPr/>
          <p:nvPr/>
        </p:nvSpPr>
        <p:spPr>
          <a:xfrm>
            <a:off x="3487098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1" name="!!p1">
            <a:extLst>
              <a:ext uri="{FF2B5EF4-FFF2-40B4-BE49-F238E27FC236}">
                <a16:creationId xmlns:a16="http://schemas.microsoft.com/office/drawing/2014/main" id="{C6AD85BA-2EC6-80AA-2A6A-E93F7FEA0F57}"/>
              </a:ext>
            </a:extLst>
          </p:cNvPr>
          <p:cNvSpPr/>
          <p:nvPr/>
        </p:nvSpPr>
        <p:spPr>
          <a:xfrm>
            <a:off x="6915996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2" name="!!p1">
            <a:extLst>
              <a:ext uri="{FF2B5EF4-FFF2-40B4-BE49-F238E27FC236}">
                <a16:creationId xmlns:a16="http://schemas.microsoft.com/office/drawing/2014/main" id="{DEB0CC5E-6E5C-D01B-C9B2-7012EF708FA6}"/>
              </a:ext>
            </a:extLst>
          </p:cNvPr>
          <p:cNvSpPr/>
          <p:nvPr/>
        </p:nvSpPr>
        <p:spPr>
          <a:xfrm>
            <a:off x="6915996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3" name="!!e1">
            <a:extLst>
              <a:ext uri="{FF2B5EF4-FFF2-40B4-BE49-F238E27FC236}">
                <a16:creationId xmlns:a16="http://schemas.microsoft.com/office/drawing/2014/main" id="{00D7F0A1-ADC4-2FC5-4E06-A9238F6B7105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4442987" y="4328583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!!e2">
            <a:extLst>
              <a:ext uri="{FF2B5EF4-FFF2-40B4-BE49-F238E27FC236}">
                <a16:creationId xmlns:a16="http://schemas.microsoft.com/office/drawing/2014/main" id="{D2088E39-B2B3-FA1D-A899-5ED52220D6CE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4303000" y="4740547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!!e3">
            <a:extLst>
              <a:ext uri="{FF2B5EF4-FFF2-40B4-BE49-F238E27FC236}">
                <a16:creationId xmlns:a16="http://schemas.microsoft.com/office/drawing/2014/main" id="{1EB13BC6-3D70-05FF-B300-B47A59D42542}"/>
              </a:ext>
            </a:extLst>
          </p:cNvPr>
          <p:cNvCxnSpPr>
            <a:cxnSpLocks/>
            <a:stCxn id="71" idx="2"/>
            <a:endCxn id="69" idx="6"/>
          </p:cNvCxnSpPr>
          <p:nvPr/>
        </p:nvCxnSpPr>
        <p:spPr>
          <a:xfrm flipH="1">
            <a:off x="4442986" y="8098606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e4">
            <a:extLst>
              <a:ext uri="{FF2B5EF4-FFF2-40B4-BE49-F238E27FC236}">
                <a16:creationId xmlns:a16="http://schemas.microsoft.com/office/drawing/2014/main" id="{A3E44A5C-4359-EB5F-4EAF-3447FAE2A9FA}"/>
              </a:ext>
            </a:extLst>
          </p:cNvPr>
          <p:cNvCxnSpPr>
            <a:cxnSpLocks/>
            <a:stCxn id="72" idx="2"/>
            <a:endCxn id="69" idx="6"/>
          </p:cNvCxnSpPr>
          <p:nvPr/>
        </p:nvCxnSpPr>
        <p:spPr>
          <a:xfrm flipH="1" flipV="1">
            <a:off x="4442986" y="8098606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5">
            <a:extLst>
              <a:ext uri="{FF2B5EF4-FFF2-40B4-BE49-F238E27FC236}">
                <a16:creationId xmlns:a16="http://schemas.microsoft.com/office/drawing/2014/main" id="{85E65C05-D2B6-89F2-18A2-32930E72E719}"/>
              </a:ext>
            </a:extLst>
          </p:cNvPr>
          <p:cNvCxnSpPr>
            <a:cxnSpLocks/>
            <a:stCxn id="72" idx="2"/>
            <a:endCxn id="70" idx="6"/>
          </p:cNvCxnSpPr>
          <p:nvPr/>
        </p:nvCxnSpPr>
        <p:spPr>
          <a:xfrm flipH="1">
            <a:off x="4442986" y="11868629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ource">
            <a:extLst>
              <a:ext uri="{FF2B5EF4-FFF2-40B4-BE49-F238E27FC236}">
                <a16:creationId xmlns:a16="http://schemas.microsoft.com/office/drawing/2014/main" id="{8B22D362-7569-E624-E76C-F953F9A8E952}"/>
              </a:ext>
            </a:extLst>
          </p:cNvPr>
          <p:cNvSpPr/>
          <p:nvPr/>
        </p:nvSpPr>
        <p:spPr>
          <a:xfrm>
            <a:off x="396580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9" name="!!source">
            <a:extLst>
              <a:ext uri="{FF2B5EF4-FFF2-40B4-BE49-F238E27FC236}">
                <a16:creationId xmlns:a16="http://schemas.microsoft.com/office/drawing/2014/main" id="{BE5F22B6-D1B2-9C6D-572E-5572902BE783}"/>
              </a:ext>
            </a:extLst>
          </p:cNvPr>
          <p:cNvSpPr/>
          <p:nvPr/>
        </p:nvSpPr>
        <p:spPr>
          <a:xfrm>
            <a:off x="10094065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0" name="!!e11">
            <a:extLst>
              <a:ext uri="{FF2B5EF4-FFF2-40B4-BE49-F238E27FC236}">
                <a16:creationId xmlns:a16="http://schemas.microsoft.com/office/drawing/2014/main" id="{F91E91E7-07A5-2457-AC10-02565BB3EAC2}"/>
              </a:ext>
            </a:extLst>
          </p:cNvPr>
          <p:cNvCxnSpPr>
            <a:cxnSpLocks/>
            <a:stCxn id="30" idx="3"/>
            <a:endCxn id="78" idx="7"/>
          </p:cNvCxnSpPr>
          <p:nvPr/>
        </p:nvCxnSpPr>
        <p:spPr>
          <a:xfrm flipH="1">
            <a:off x="1212482" y="4740547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!!e11">
            <a:extLst>
              <a:ext uri="{FF2B5EF4-FFF2-40B4-BE49-F238E27FC236}">
                <a16:creationId xmlns:a16="http://schemas.microsoft.com/office/drawing/2014/main" id="{D3E7703F-39A1-78BD-F318-DD4558E711C8}"/>
              </a:ext>
            </a:extLst>
          </p:cNvPr>
          <p:cNvCxnSpPr>
            <a:cxnSpLocks/>
            <a:stCxn id="69" idx="2"/>
            <a:endCxn id="78" idx="6"/>
          </p:cNvCxnSpPr>
          <p:nvPr/>
        </p:nvCxnSpPr>
        <p:spPr>
          <a:xfrm flipH="1">
            <a:off x="1352468" y="8098606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11">
            <a:extLst>
              <a:ext uri="{FF2B5EF4-FFF2-40B4-BE49-F238E27FC236}">
                <a16:creationId xmlns:a16="http://schemas.microsoft.com/office/drawing/2014/main" id="{7247564A-E653-AFA6-B9F6-495E748AFBE2}"/>
              </a:ext>
            </a:extLst>
          </p:cNvPr>
          <p:cNvCxnSpPr>
            <a:cxnSpLocks/>
            <a:stCxn id="70" idx="1"/>
            <a:endCxn id="78" idx="5"/>
          </p:cNvCxnSpPr>
          <p:nvPr/>
        </p:nvCxnSpPr>
        <p:spPr>
          <a:xfrm flipH="1" flipV="1">
            <a:off x="1212482" y="8510571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!!e11">
            <a:extLst>
              <a:ext uri="{FF2B5EF4-FFF2-40B4-BE49-F238E27FC236}">
                <a16:creationId xmlns:a16="http://schemas.microsoft.com/office/drawing/2014/main" id="{54B0C294-FDAD-DED3-D5DB-B50A02A46FA8}"/>
              </a:ext>
            </a:extLst>
          </p:cNvPr>
          <p:cNvCxnSpPr>
            <a:cxnSpLocks/>
            <a:stCxn id="32" idx="6"/>
            <a:endCxn id="79" idx="1"/>
          </p:cNvCxnSpPr>
          <p:nvPr/>
        </p:nvCxnSpPr>
        <p:spPr>
          <a:xfrm>
            <a:off x="7777776" y="4328583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11">
            <a:extLst>
              <a:ext uri="{FF2B5EF4-FFF2-40B4-BE49-F238E27FC236}">
                <a16:creationId xmlns:a16="http://schemas.microsoft.com/office/drawing/2014/main" id="{6D82E00B-F95D-9633-E96B-C6A9CFB21DE2}"/>
              </a:ext>
            </a:extLst>
          </p:cNvPr>
          <p:cNvCxnSpPr>
            <a:cxnSpLocks/>
            <a:stCxn id="72" idx="6"/>
            <a:endCxn id="79" idx="3"/>
          </p:cNvCxnSpPr>
          <p:nvPr/>
        </p:nvCxnSpPr>
        <p:spPr>
          <a:xfrm flipV="1">
            <a:off x="7871884" y="8510571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!!e11">
            <a:extLst>
              <a:ext uri="{FF2B5EF4-FFF2-40B4-BE49-F238E27FC236}">
                <a16:creationId xmlns:a16="http://schemas.microsoft.com/office/drawing/2014/main" id="{4588E4D3-DB79-DB88-C350-DF2B339732AB}"/>
              </a:ext>
            </a:extLst>
          </p:cNvPr>
          <p:cNvCxnSpPr>
            <a:cxnSpLocks/>
            <a:stCxn id="71" idx="6"/>
            <a:endCxn id="79" idx="2"/>
          </p:cNvCxnSpPr>
          <p:nvPr/>
        </p:nvCxnSpPr>
        <p:spPr>
          <a:xfrm>
            <a:off x="7871884" y="8098606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!!gg">
            <a:extLst>
              <a:ext uri="{FF2B5EF4-FFF2-40B4-BE49-F238E27FC236}">
                <a16:creationId xmlns:a16="http://schemas.microsoft.com/office/drawing/2014/main" id="{B06BFB68-FBB2-B7F6-37A9-18DABD95343F}"/>
              </a:ext>
            </a:extLst>
          </p:cNvPr>
          <p:cNvSpPr/>
          <p:nvPr/>
        </p:nvSpPr>
        <p:spPr>
          <a:xfrm>
            <a:off x="396580" y="9735865"/>
            <a:ext cx="970730" cy="689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G</a:t>
            </a:r>
          </a:p>
        </p:txBody>
      </p:sp>
      <p:sp>
        <p:nvSpPr>
          <p:cNvPr id="87" name="!!box2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1390244" y="3578088"/>
            <a:ext cx="12597176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 in G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now create a flow from s to t using these disjoint paths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How will you do that?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Send a flow of 1 on each disjoint path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On every other edge, the flow is 0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D468AAA-02F9-DC1A-A6C7-279508C65A03}"/>
              </a:ext>
            </a:extLst>
          </p:cNvPr>
          <p:cNvSpPr/>
          <p:nvPr/>
        </p:nvSpPr>
        <p:spPr>
          <a:xfrm>
            <a:off x="1721391" y="612445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1238977-1DA2-E170-9262-B306C8E9B3AE}"/>
              </a:ext>
            </a:extLst>
          </p:cNvPr>
          <p:cNvSpPr/>
          <p:nvPr/>
        </p:nvSpPr>
        <p:spPr>
          <a:xfrm>
            <a:off x="5268276" y="409495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B57A0183-D1A4-F155-7CDB-A8E0A109819F}"/>
              </a:ext>
            </a:extLst>
          </p:cNvPr>
          <p:cNvSpPr/>
          <p:nvPr/>
        </p:nvSpPr>
        <p:spPr>
          <a:xfrm>
            <a:off x="8571759" y="5573246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57BFB0-9444-316D-1D91-98F82C843985}"/>
              </a:ext>
            </a:extLst>
          </p:cNvPr>
          <p:cNvSpPr/>
          <p:nvPr/>
        </p:nvSpPr>
        <p:spPr>
          <a:xfrm>
            <a:off x="2008567" y="787154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593D0A-E56C-A6EF-3AB9-4B6F301058C2}"/>
              </a:ext>
            </a:extLst>
          </p:cNvPr>
          <p:cNvSpPr/>
          <p:nvPr/>
        </p:nvSpPr>
        <p:spPr>
          <a:xfrm>
            <a:off x="8517004" y="780348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18DB81-2998-A31F-274E-9F4D8F33324B}"/>
              </a:ext>
            </a:extLst>
          </p:cNvPr>
          <p:cNvSpPr/>
          <p:nvPr/>
        </p:nvSpPr>
        <p:spPr>
          <a:xfrm>
            <a:off x="5456405" y="79743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FCD9E-2ABD-EAA4-01CC-BF3A1F56C173}"/>
              </a:ext>
            </a:extLst>
          </p:cNvPr>
          <p:cNvSpPr/>
          <p:nvPr/>
        </p:nvSpPr>
        <p:spPr>
          <a:xfrm>
            <a:off x="1861377" y="957802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76DC50-1019-50AD-9ADB-17AC750401C8}"/>
              </a:ext>
            </a:extLst>
          </p:cNvPr>
          <p:cNvSpPr/>
          <p:nvPr/>
        </p:nvSpPr>
        <p:spPr>
          <a:xfrm>
            <a:off x="5104257" y="1158890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3CF610-7FCC-1C56-5E30-5209B17B7857}"/>
              </a:ext>
            </a:extLst>
          </p:cNvPr>
          <p:cNvSpPr/>
          <p:nvPr/>
        </p:nvSpPr>
        <p:spPr>
          <a:xfrm>
            <a:off x="8571759" y="1013043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925483-3768-7B93-73B9-CCF7939E2286}"/>
              </a:ext>
            </a:extLst>
          </p:cNvPr>
          <p:cNvSpPr/>
          <p:nvPr/>
        </p:nvSpPr>
        <p:spPr>
          <a:xfrm>
            <a:off x="5268275" y="964302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6CEA80-8EE0-C489-CDC1-0EDBD6F17464}"/>
              </a:ext>
            </a:extLst>
          </p:cNvPr>
          <p:cNvSpPr/>
          <p:nvPr/>
        </p:nvSpPr>
        <p:spPr>
          <a:xfrm>
            <a:off x="5104257" y="591847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5CC35D00-12C1-8C53-4D89-7E70BD51E802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5CC35D00-12C1-8C53-4D89-7E70BD51E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76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30" name="!!source">
            <a:extLst>
              <a:ext uri="{FF2B5EF4-FFF2-40B4-BE49-F238E27FC236}">
                <a16:creationId xmlns:a16="http://schemas.microsoft.com/office/drawing/2014/main" id="{95CA3CF8-A0A5-3D37-A64C-8DA490A888F3}"/>
              </a:ext>
            </a:extLst>
          </p:cNvPr>
          <p:cNvSpPr/>
          <p:nvPr/>
        </p:nvSpPr>
        <p:spPr>
          <a:xfrm>
            <a:off x="3487098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2" name="!!p1">
            <a:extLst>
              <a:ext uri="{FF2B5EF4-FFF2-40B4-BE49-F238E27FC236}">
                <a16:creationId xmlns:a16="http://schemas.microsoft.com/office/drawing/2014/main" id="{146360DC-21DD-110C-B2F7-FAD7468C92E8}"/>
              </a:ext>
            </a:extLst>
          </p:cNvPr>
          <p:cNvSpPr/>
          <p:nvPr/>
        </p:nvSpPr>
        <p:spPr>
          <a:xfrm>
            <a:off x="6821887" y="3745977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69" name="!!source">
            <a:extLst>
              <a:ext uri="{FF2B5EF4-FFF2-40B4-BE49-F238E27FC236}">
                <a16:creationId xmlns:a16="http://schemas.microsoft.com/office/drawing/2014/main" id="{52CCE4CD-C804-590A-A9EB-2C86E4B4157E}"/>
              </a:ext>
            </a:extLst>
          </p:cNvPr>
          <p:cNvSpPr/>
          <p:nvPr/>
        </p:nvSpPr>
        <p:spPr>
          <a:xfrm>
            <a:off x="3487098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70" name="!!source">
            <a:extLst>
              <a:ext uri="{FF2B5EF4-FFF2-40B4-BE49-F238E27FC236}">
                <a16:creationId xmlns:a16="http://schemas.microsoft.com/office/drawing/2014/main" id="{79FAE901-6B59-1632-D745-C4D3E0022781}"/>
              </a:ext>
            </a:extLst>
          </p:cNvPr>
          <p:cNvSpPr/>
          <p:nvPr/>
        </p:nvSpPr>
        <p:spPr>
          <a:xfrm>
            <a:off x="3487098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71" name="!!p1">
            <a:extLst>
              <a:ext uri="{FF2B5EF4-FFF2-40B4-BE49-F238E27FC236}">
                <a16:creationId xmlns:a16="http://schemas.microsoft.com/office/drawing/2014/main" id="{C6AD85BA-2EC6-80AA-2A6A-E93F7FEA0F57}"/>
              </a:ext>
            </a:extLst>
          </p:cNvPr>
          <p:cNvSpPr/>
          <p:nvPr/>
        </p:nvSpPr>
        <p:spPr>
          <a:xfrm>
            <a:off x="6915996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72" name="!!p1">
            <a:extLst>
              <a:ext uri="{FF2B5EF4-FFF2-40B4-BE49-F238E27FC236}">
                <a16:creationId xmlns:a16="http://schemas.microsoft.com/office/drawing/2014/main" id="{DEB0CC5E-6E5C-D01B-C9B2-7012EF708FA6}"/>
              </a:ext>
            </a:extLst>
          </p:cNvPr>
          <p:cNvSpPr/>
          <p:nvPr/>
        </p:nvSpPr>
        <p:spPr>
          <a:xfrm>
            <a:off x="6915996" y="11286023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73" name="!!e1">
            <a:extLst>
              <a:ext uri="{FF2B5EF4-FFF2-40B4-BE49-F238E27FC236}">
                <a16:creationId xmlns:a16="http://schemas.microsoft.com/office/drawing/2014/main" id="{00D7F0A1-ADC4-2FC5-4E06-A9238F6B7105}"/>
              </a:ext>
            </a:extLst>
          </p:cNvPr>
          <p:cNvCxnSpPr>
            <a:cxnSpLocks/>
            <a:stCxn id="32" idx="2"/>
            <a:endCxn id="30" idx="6"/>
          </p:cNvCxnSpPr>
          <p:nvPr/>
        </p:nvCxnSpPr>
        <p:spPr>
          <a:xfrm flipH="1">
            <a:off x="4442987" y="4328583"/>
            <a:ext cx="237890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4" name="!!e2">
            <a:extLst>
              <a:ext uri="{FF2B5EF4-FFF2-40B4-BE49-F238E27FC236}">
                <a16:creationId xmlns:a16="http://schemas.microsoft.com/office/drawing/2014/main" id="{D2088E39-B2B3-FA1D-A899-5ED52220D6CE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4303000" y="4740547"/>
            <a:ext cx="261299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!!e3">
            <a:extLst>
              <a:ext uri="{FF2B5EF4-FFF2-40B4-BE49-F238E27FC236}">
                <a16:creationId xmlns:a16="http://schemas.microsoft.com/office/drawing/2014/main" id="{1EB13BC6-3D70-05FF-B300-B47A59D42542}"/>
              </a:ext>
            </a:extLst>
          </p:cNvPr>
          <p:cNvCxnSpPr>
            <a:cxnSpLocks/>
            <a:stCxn id="71" idx="2"/>
            <a:endCxn id="69" idx="6"/>
          </p:cNvCxnSpPr>
          <p:nvPr/>
        </p:nvCxnSpPr>
        <p:spPr>
          <a:xfrm flipH="1">
            <a:off x="4442986" y="8098606"/>
            <a:ext cx="2473010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!!e4">
            <a:extLst>
              <a:ext uri="{FF2B5EF4-FFF2-40B4-BE49-F238E27FC236}">
                <a16:creationId xmlns:a16="http://schemas.microsoft.com/office/drawing/2014/main" id="{A3E44A5C-4359-EB5F-4EAF-3447FAE2A9FA}"/>
              </a:ext>
            </a:extLst>
          </p:cNvPr>
          <p:cNvCxnSpPr>
            <a:cxnSpLocks/>
            <a:stCxn id="72" idx="2"/>
            <a:endCxn id="69" idx="6"/>
          </p:cNvCxnSpPr>
          <p:nvPr/>
        </p:nvCxnSpPr>
        <p:spPr>
          <a:xfrm flipH="1" flipV="1">
            <a:off x="4442986" y="8098606"/>
            <a:ext cx="2473010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!!e5">
            <a:extLst>
              <a:ext uri="{FF2B5EF4-FFF2-40B4-BE49-F238E27FC236}">
                <a16:creationId xmlns:a16="http://schemas.microsoft.com/office/drawing/2014/main" id="{85E65C05-D2B6-89F2-18A2-32930E72E719}"/>
              </a:ext>
            </a:extLst>
          </p:cNvPr>
          <p:cNvCxnSpPr>
            <a:cxnSpLocks/>
            <a:stCxn id="72" idx="2"/>
            <a:endCxn id="70" idx="6"/>
          </p:cNvCxnSpPr>
          <p:nvPr/>
        </p:nvCxnSpPr>
        <p:spPr>
          <a:xfrm flipH="1">
            <a:off x="4442986" y="11868629"/>
            <a:ext cx="2473010" cy="0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!!source">
            <a:extLst>
              <a:ext uri="{FF2B5EF4-FFF2-40B4-BE49-F238E27FC236}">
                <a16:creationId xmlns:a16="http://schemas.microsoft.com/office/drawing/2014/main" id="{8B22D362-7569-E624-E76C-F953F9A8E952}"/>
              </a:ext>
            </a:extLst>
          </p:cNvPr>
          <p:cNvSpPr/>
          <p:nvPr/>
        </p:nvSpPr>
        <p:spPr>
          <a:xfrm>
            <a:off x="396580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79" name="!!source">
            <a:extLst>
              <a:ext uri="{FF2B5EF4-FFF2-40B4-BE49-F238E27FC236}">
                <a16:creationId xmlns:a16="http://schemas.microsoft.com/office/drawing/2014/main" id="{BE5F22B6-D1B2-9C6D-572E-5572902BE783}"/>
              </a:ext>
            </a:extLst>
          </p:cNvPr>
          <p:cNvSpPr/>
          <p:nvPr/>
        </p:nvSpPr>
        <p:spPr>
          <a:xfrm>
            <a:off x="10094065" y="7516000"/>
            <a:ext cx="955889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80" name="!!e11">
            <a:extLst>
              <a:ext uri="{FF2B5EF4-FFF2-40B4-BE49-F238E27FC236}">
                <a16:creationId xmlns:a16="http://schemas.microsoft.com/office/drawing/2014/main" id="{F91E91E7-07A5-2457-AC10-02565BB3EAC2}"/>
              </a:ext>
            </a:extLst>
          </p:cNvPr>
          <p:cNvCxnSpPr>
            <a:cxnSpLocks/>
            <a:stCxn id="30" idx="3"/>
            <a:endCxn id="78" idx="7"/>
          </p:cNvCxnSpPr>
          <p:nvPr/>
        </p:nvCxnSpPr>
        <p:spPr>
          <a:xfrm flipH="1">
            <a:off x="1212482" y="4740547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!!e11">
            <a:extLst>
              <a:ext uri="{FF2B5EF4-FFF2-40B4-BE49-F238E27FC236}">
                <a16:creationId xmlns:a16="http://schemas.microsoft.com/office/drawing/2014/main" id="{D3E7703F-39A1-78BD-F318-DD4558E711C8}"/>
              </a:ext>
            </a:extLst>
          </p:cNvPr>
          <p:cNvCxnSpPr>
            <a:cxnSpLocks/>
            <a:stCxn id="69" idx="2"/>
            <a:endCxn id="78" idx="6"/>
          </p:cNvCxnSpPr>
          <p:nvPr/>
        </p:nvCxnSpPr>
        <p:spPr>
          <a:xfrm flipH="1">
            <a:off x="1352468" y="8098606"/>
            <a:ext cx="2134629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!!e11">
            <a:extLst>
              <a:ext uri="{FF2B5EF4-FFF2-40B4-BE49-F238E27FC236}">
                <a16:creationId xmlns:a16="http://schemas.microsoft.com/office/drawing/2014/main" id="{7247564A-E653-AFA6-B9F6-495E748AFBE2}"/>
              </a:ext>
            </a:extLst>
          </p:cNvPr>
          <p:cNvCxnSpPr>
            <a:cxnSpLocks/>
            <a:stCxn id="70" idx="1"/>
            <a:endCxn id="78" idx="5"/>
          </p:cNvCxnSpPr>
          <p:nvPr/>
        </p:nvCxnSpPr>
        <p:spPr>
          <a:xfrm flipH="1" flipV="1">
            <a:off x="1212482" y="8510571"/>
            <a:ext cx="2414602" cy="2946094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!!e11">
            <a:extLst>
              <a:ext uri="{FF2B5EF4-FFF2-40B4-BE49-F238E27FC236}">
                <a16:creationId xmlns:a16="http://schemas.microsoft.com/office/drawing/2014/main" id="{54B0C294-FDAD-DED3-D5DB-B50A02A46FA8}"/>
              </a:ext>
            </a:extLst>
          </p:cNvPr>
          <p:cNvCxnSpPr>
            <a:cxnSpLocks/>
            <a:stCxn id="32" idx="6"/>
            <a:endCxn id="79" idx="1"/>
          </p:cNvCxnSpPr>
          <p:nvPr/>
        </p:nvCxnSpPr>
        <p:spPr>
          <a:xfrm>
            <a:off x="7777776" y="4328583"/>
            <a:ext cx="2456276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11">
            <a:extLst>
              <a:ext uri="{FF2B5EF4-FFF2-40B4-BE49-F238E27FC236}">
                <a16:creationId xmlns:a16="http://schemas.microsoft.com/office/drawing/2014/main" id="{6D82E00B-F95D-9633-E96B-C6A9CFB21DE2}"/>
              </a:ext>
            </a:extLst>
          </p:cNvPr>
          <p:cNvCxnSpPr>
            <a:cxnSpLocks/>
            <a:stCxn id="72" idx="6"/>
            <a:endCxn id="79" idx="3"/>
          </p:cNvCxnSpPr>
          <p:nvPr/>
        </p:nvCxnSpPr>
        <p:spPr>
          <a:xfrm flipV="1">
            <a:off x="7871884" y="8510571"/>
            <a:ext cx="2362168" cy="3358059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!!e11">
            <a:extLst>
              <a:ext uri="{FF2B5EF4-FFF2-40B4-BE49-F238E27FC236}">
                <a16:creationId xmlns:a16="http://schemas.microsoft.com/office/drawing/2014/main" id="{4588E4D3-DB79-DB88-C350-DF2B339732AB}"/>
              </a:ext>
            </a:extLst>
          </p:cNvPr>
          <p:cNvCxnSpPr>
            <a:cxnSpLocks/>
            <a:stCxn id="71" idx="6"/>
            <a:endCxn id="79" idx="2"/>
          </p:cNvCxnSpPr>
          <p:nvPr/>
        </p:nvCxnSpPr>
        <p:spPr>
          <a:xfrm>
            <a:off x="7871884" y="8098606"/>
            <a:ext cx="2222181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!!gg">
            <a:extLst>
              <a:ext uri="{FF2B5EF4-FFF2-40B4-BE49-F238E27FC236}">
                <a16:creationId xmlns:a16="http://schemas.microsoft.com/office/drawing/2014/main" id="{B06BFB68-FBB2-B7F6-37A9-18DABD95343F}"/>
              </a:ext>
            </a:extLst>
          </p:cNvPr>
          <p:cNvSpPr/>
          <p:nvPr/>
        </p:nvSpPr>
        <p:spPr>
          <a:xfrm>
            <a:off x="9758290" y="10068352"/>
            <a:ext cx="970730" cy="9307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!!box2">
                <a:extLst>
                  <a:ext uri="{FF2B5EF4-FFF2-40B4-BE49-F238E27FC236}">
                    <a16:creationId xmlns:a16="http://schemas.microsoft.com/office/drawing/2014/main" id="{CC4A9112-4B72-0C05-F44C-975AEB2E79BD}"/>
                  </a:ext>
                </a:extLst>
              </p:cNvPr>
              <p:cNvSpPr/>
              <p:nvPr/>
            </p:nvSpPr>
            <p:spPr>
              <a:xfrm>
                <a:off x="11390244" y="3578088"/>
                <a:ext cx="12597176" cy="988259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Let D be the maximum edge disjoint path in G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We will now create a flow from s to t using these disjoint paths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How will you do that?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Send a flow of 1 on each disjoint path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On every other edge, the flow is 0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This implies that there is a flow of D in H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Thus, D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54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87" name="!!box2">
                <a:extLst>
                  <a:ext uri="{FF2B5EF4-FFF2-40B4-BE49-F238E27FC236}">
                    <a16:creationId xmlns:a16="http://schemas.microsoft.com/office/drawing/2014/main" id="{CC4A9112-4B72-0C05-F44C-975AEB2E7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0244" y="3578088"/>
                <a:ext cx="12597176" cy="988259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D468AAA-02F9-DC1A-A6C7-279508C65A03}"/>
              </a:ext>
            </a:extLst>
          </p:cNvPr>
          <p:cNvSpPr/>
          <p:nvPr/>
        </p:nvSpPr>
        <p:spPr>
          <a:xfrm>
            <a:off x="1721391" y="612445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E1238977-1DA2-E170-9262-B306C8E9B3AE}"/>
              </a:ext>
            </a:extLst>
          </p:cNvPr>
          <p:cNvSpPr/>
          <p:nvPr/>
        </p:nvSpPr>
        <p:spPr>
          <a:xfrm>
            <a:off x="5268276" y="409495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B57A0183-D1A4-F155-7CDB-A8E0A109819F}"/>
              </a:ext>
            </a:extLst>
          </p:cNvPr>
          <p:cNvSpPr/>
          <p:nvPr/>
        </p:nvSpPr>
        <p:spPr>
          <a:xfrm>
            <a:off x="8571759" y="5573246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57BFB0-9444-316D-1D91-98F82C843985}"/>
              </a:ext>
            </a:extLst>
          </p:cNvPr>
          <p:cNvSpPr/>
          <p:nvPr/>
        </p:nvSpPr>
        <p:spPr>
          <a:xfrm>
            <a:off x="2008567" y="787154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593D0A-E56C-A6EF-3AB9-4B6F301058C2}"/>
              </a:ext>
            </a:extLst>
          </p:cNvPr>
          <p:cNvSpPr/>
          <p:nvPr/>
        </p:nvSpPr>
        <p:spPr>
          <a:xfrm>
            <a:off x="8517004" y="780348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18DB81-2998-A31F-274E-9F4D8F33324B}"/>
              </a:ext>
            </a:extLst>
          </p:cNvPr>
          <p:cNvSpPr/>
          <p:nvPr/>
        </p:nvSpPr>
        <p:spPr>
          <a:xfrm>
            <a:off x="5456405" y="79743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CFCD9E-2ABD-EAA4-01CC-BF3A1F56C173}"/>
              </a:ext>
            </a:extLst>
          </p:cNvPr>
          <p:cNvSpPr/>
          <p:nvPr/>
        </p:nvSpPr>
        <p:spPr>
          <a:xfrm>
            <a:off x="1861377" y="957802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76DC50-1019-50AD-9ADB-17AC750401C8}"/>
              </a:ext>
            </a:extLst>
          </p:cNvPr>
          <p:cNvSpPr/>
          <p:nvPr/>
        </p:nvSpPr>
        <p:spPr>
          <a:xfrm>
            <a:off x="5104257" y="1158890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3CF610-7FCC-1C56-5E30-5209B17B7857}"/>
              </a:ext>
            </a:extLst>
          </p:cNvPr>
          <p:cNvSpPr/>
          <p:nvPr/>
        </p:nvSpPr>
        <p:spPr>
          <a:xfrm>
            <a:off x="8571759" y="1013043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925483-3768-7B93-73B9-CCF7939E2286}"/>
              </a:ext>
            </a:extLst>
          </p:cNvPr>
          <p:cNvSpPr/>
          <p:nvPr/>
        </p:nvSpPr>
        <p:spPr>
          <a:xfrm>
            <a:off x="5268275" y="964302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36CEA80-8EE0-C489-CDC1-0EDBD6F17464}"/>
              </a:ext>
            </a:extLst>
          </p:cNvPr>
          <p:cNvSpPr/>
          <p:nvPr/>
        </p:nvSpPr>
        <p:spPr>
          <a:xfrm>
            <a:off x="5104257" y="5918478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49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87" name="!!box3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2192000" y="3578088"/>
            <a:ext cx="11795420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now use the flow to find edge disjoint paths.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How will you do that?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Find a path from s to t in H in which each edge has a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Such a path must exist, else there is no flow from s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!!e11">
            <a:extLst>
              <a:ext uri="{FF2B5EF4-FFF2-40B4-BE49-F238E27FC236}">
                <a16:creationId xmlns:a16="http://schemas.microsoft.com/office/drawing/2014/main" id="{5412D2E7-0093-B77D-05C9-EA31896BD31D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 flipH="1">
            <a:off x="1263180" y="8479747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B33E4-DB54-A7FA-83D8-D9FFAC743728}"/>
              </a:ext>
            </a:extLst>
          </p:cNvPr>
          <p:cNvSpPr/>
          <p:nvPr/>
        </p:nvSpPr>
        <p:spPr>
          <a:xfrm>
            <a:off x="9101047" y="993063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D2265D09-DAAD-0BE7-9F14-03F9C39F192A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>
            <a:off x="8525480" y="8479747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DB234-43F8-3130-ECB2-CC6E8820A093}"/>
              </a:ext>
            </a:extLst>
          </p:cNvPr>
          <p:cNvSpPr/>
          <p:nvPr/>
        </p:nvSpPr>
        <p:spPr>
          <a:xfrm>
            <a:off x="8940748" y="818960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DF6BF57-765E-F4B2-CF34-D34AEE257A2C}"/>
              </a:ext>
            </a:extLst>
          </p:cNvPr>
          <p:cNvSpPr/>
          <p:nvPr/>
        </p:nvSpPr>
        <p:spPr>
          <a:xfrm>
            <a:off x="8789880" y="61308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8" name="!!e1">
            <a:extLst>
              <a:ext uri="{FF2B5EF4-FFF2-40B4-BE49-F238E27FC236}">
                <a16:creationId xmlns:a16="http://schemas.microsoft.com/office/drawing/2014/main" id="{80B989D3-6709-04B0-E2CB-81EFF48C18FA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>
            <a:off x="4705861" y="4709724"/>
            <a:ext cx="2649976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AA6F7D-6019-92CF-C72E-89BEDCC18F6A}"/>
              </a:ext>
            </a:extLst>
          </p:cNvPr>
          <p:cNvSpPr/>
          <p:nvPr/>
        </p:nvSpPr>
        <p:spPr>
          <a:xfrm>
            <a:off x="5336666" y="440356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7E6820-5495-214B-263F-585996B14E2B}"/>
              </a:ext>
            </a:extLst>
          </p:cNvPr>
          <p:cNvSpPr/>
          <p:nvPr/>
        </p:nvSpPr>
        <p:spPr>
          <a:xfrm>
            <a:off x="4317536" y="559848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1" name="!!e3">
            <a:extLst>
              <a:ext uri="{FF2B5EF4-FFF2-40B4-BE49-F238E27FC236}">
                <a16:creationId xmlns:a16="http://schemas.microsoft.com/office/drawing/2014/main" id="{05899C20-4598-E332-E508-456CAC159A37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4705861" y="8479747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5B232F-3A26-D812-7242-94DDDD5A71E6}"/>
              </a:ext>
            </a:extLst>
          </p:cNvPr>
          <p:cNvSpPr/>
          <p:nvPr/>
        </p:nvSpPr>
        <p:spPr>
          <a:xfrm>
            <a:off x="5368052" y="821257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945812-DDD5-2785-C5D8-2DED43D40142}"/>
              </a:ext>
            </a:extLst>
          </p:cNvPr>
          <p:cNvSpPr/>
          <p:nvPr/>
        </p:nvSpPr>
        <p:spPr>
          <a:xfrm>
            <a:off x="5074251" y="996751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4" name="!!e5">
            <a:extLst>
              <a:ext uri="{FF2B5EF4-FFF2-40B4-BE49-F238E27FC236}">
                <a16:creationId xmlns:a16="http://schemas.microsoft.com/office/drawing/2014/main" id="{78785511-4015-5D59-BB68-59AD86E66C63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>
            <a:off x="4705861" y="12249770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780D1AA-41EC-7394-0E15-9FE511FF291B}"/>
              </a:ext>
            </a:extLst>
          </p:cNvPr>
          <p:cNvSpPr/>
          <p:nvPr/>
        </p:nvSpPr>
        <p:spPr>
          <a:xfrm>
            <a:off x="5348484" y="11999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38B953-DD69-8A46-F4E9-4B6F179EFC28}"/>
              </a:ext>
            </a:extLst>
          </p:cNvPr>
          <p:cNvSpPr/>
          <p:nvPr/>
        </p:nvSpPr>
        <p:spPr>
          <a:xfrm>
            <a:off x="1269839" y="10073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2EF1D9A-9058-9CB5-AF74-71044C330C91}"/>
              </a:ext>
            </a:extLst>
          </p:cNvPr>
          <p:cNvSpPr/>
          <p:nvPr/>
        </p:nvSpPr>
        <p:spPr>
          <a:xfrm>
            <a:off x="1613027" y="818462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630A75-B58B-ABD1-D9FD-792353A8F37D}"/>
              </a:ext>
            </a:extLst>
          </p:cNvPr>
          <p:cNvSpPr/>
          <p:nvPr/>
        </p:nvSpPr>
        <p:spPr>
          <a:xfrm>
            <a:off x="1262051" y="634096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!!source">
            <a:extLst>
              <a:ext uri="{FF2B5EF4-FFF2-40B4-BE49-F238E27FC236}">
                <a16:creationId xmlns:a16="http://schemas.microsoft.com/office/drawing/2014/main" id="{5BB1C96B-5447-9283-A885-2A191C75D3E3}"/>
              </a:ext>
            </a:extLst>
          </p:cNvPr>
          <p:cNvSpPr/>
          <p:nvPr/>
        </p:nvSpPr>
        <p:spPr>
          <a:xfrm>
            <a:off x="3641049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1" name="!!p1">
            <a:extLst>
              <a:ext uri="{FF2B5EF4-FFF2-40B4-BE49-F238E27FC236}">
                <a16:creationId xmlns:a16="http://schemas.microsoft.com/office/drawing/2014/main" id="{C605E688-9512-5BF6-F3DC-2B39E3D395A6}"/>
              </a:ext>
            </a:extLst>
          </p:cNvPr>
          <p:cNvSpPr/>
          <p:nvPr/>
        </p:nvSpPr>
        <p:spPr>
          <a:xfrm>
            <a:off x="7355836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9588CF5C-5BBD-B7A3-36FE-A08DD2D2DA4A}"/>
              </a:ext>
            </a:extLst>
          </p:cNvPr>
          <p:cNvSpPr/>
          <p:nvPr/>
        </p:nvSpPr>
        <p:spPr>
          <a:xfrm>
            <a:off x="364104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4" name="!!source">
            <a:extLst>
              <a:ext uri="{FF2B5EF4-FFF2-40B4-BE49-F238E27FC236}">
                <a16:creationId xmlns:a16="http://schemas.microsoft.com/office/drawing/2014/main" id="{6DCDC2AC-EF8E-C361-B4AC-17BC430BC618}"/>
              </a:ext>
            </a:extLst>
          </p:cNvPr>
          <p:cNvSpPr/>
          <p:nvPr/>
        </p:nvSpPr>
        <p:spPr>
          <a:xfrm>
            <a:off x="364104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35" name="!!p1">
            <a:extLst>
              <a:ext uri="{FF2B5EF4-FFF2-40B4-BE49-F238E27FC236}">
                <a16:creationId xmlns:a16="http://schemas.microsoft.com/office/drawing/2014/main" id="{7B9734D9-9467-3672-D8B9-A4DB0CA576E1}"/>
              </a:ext>
            </a:extLst>
          </p:cNvPr>
          <p:cNvSpPr/>
          <p:nvPr/>
        </p:nvSpPr>
        <p:spPr>
          <a:xfrm>
            <a:off x="746066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36" name="!!p1">
            <a:extLst>
              <a:ext uri="{FF2B5EF4-FFF2-40B4-BE49-F238E27FC236}">
                <a16:creationId xmlns:a16="http://schemas.microsoft.com/office/drawing/2014/main" id="{05D24CC0-097A-C736-E650-483BAEE582F0}"/>
              </a:ext>
            </a:extLst>
          </p:cNvPr>
          <p:cNvSpPr/>
          <p:nvPr/>
        </p:nvSpPr>
        <p:spPr>
          <a:xfrm>
            <a:off x="746066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37" name="!!e2">
            <a:extLst>
              <a:ext uri="{FF2B5EF4-FFF2-40B4-BE49-F238E27FC236}">
                <a16:creationId xmlns:a16="http://schemas.microsoft.com/office/drawing/2014/main" id="{6A3F85B9-35AE-BBA1-5BEE-2E00A1A116DD}"/>
              </a:ext>
            </a:extLst>
          </p:cNvPr>
          <p:cNvCxnSpPr>
            <a:cxnSpLocks/>
            <a:endCxn id="29" idx="5"/>
          </p:cNvCxnSpPr>
          <p:nvPr/>
        </p:nvCxnSpPr>
        <p:spPr>
          <a:xfrm flipH="1" flipV="1">
            <a:off x="4549922" y="5121688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e4">
            <a:extLst>
              <a:ext uri="{FF2B5EF4-FFF2-40B4-BE49-F238E27FC236}">
                <a16:creationId xmlns:a16="http://schemas.microsoft.com/office/drawing/2014/main" id="{ED2A0B0A-7E43-9B10-CA31-8564EB0B7451}"/>
              </a:ext>
            </a:extLst>
          </p:cNvPr>
          <p:cNvCxnSpPr>
            <a:cxnSpLocks/>
            <a:stCxn id="36" idx="2"/>
            <a:endCxn id="33" idx="6"/>
          </p:cNvCxnSpPr>
          <p:nvPr/>
        </p:nvCxnSpPr>
        <p:spPr>
          <a:xfrm flipH="1" flipV="1">
            <a:off x="4705861" y="8479747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!!source">
            <a:extLst>
              <a:ext uri="{FF2B5EF4-FFF2-40B4-BE49-F238E27FC236}">
                <a16:creationId xmlns:a16="http://schemas.microsoft.com/office/drawing/2014/main" id="{1C0F710A-C0AF-23CD-EAEA-42E081E83011}"/>
              </a:ext>
            </a:extLst>
          </p:cNvPr>
          <p:cNvSpPr/>
          <p:nvPr/>
        </p:nvSpPr>
        <p:spPr>
          <a:xfrm>
            <a:off x="198368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0" name="!!source">
            <a:extLst>
              <a:ext uri="{FF2B5EF4-FFF2-40B4-BE49-F238E27FC236}">
                <a16:creationId xmlns:a16="http://schemas.microsoft.com/office/drawing/2014/main" id="{5FE11082-16BA-ABDE-6C57-C82460D780CD}"/>
              </a:ext>
            </a:extLst>
          </p:cNvPr>
          <p:cNvSpPr/>
          <p:nvPr/>
        </p:nvSpPr>
        <p:spPr>
          <a:xfrm>
            <a:off x="11000877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11">
            <a:extLst>
              <a:ext uri="{FF2B5EF4-FFF2-40B4-BE49-F238E27FC236}">
                <a16:creationId xmlns:a16="http://schemas.microsoft.com/office/drawing/2014/main" id="{3E70A36D-919C-8A5D-D671-58C89F3E9DDF}"/>
              </a:ext>
            </a:extLst>
          </p:cNvPr>
          <p:cNvCxnSpPr>
            <a:cxnSpLocks/>
            <a:stCxn id="29" idx="3"/>
            <a:endCxn id="39" idx="7"/>
          </p:cNvCxnSpPr>
          <p:nvPr/>
        </p:nvCxnSpPr>
        <p:spPr>
          <a:xfrm flipH="1">
            <a:off x="1107241" y="5121688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11">
            <a:extLst>
              <a:ext uri="{FF2B5EF4-FFF2-40B4-BE49-F238E27FC236}">
                <a16:creationId xmlns:a16="http://schemas.microsoft.com/office/drawing/2014/main" id="{E003C069-9445-7DC1-2072-DB93D0F740C4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107241" y="8891712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11">
            <a:extLst>
              <a:ext uri="{FF2B5EF4-FFF2-40B4-BE49-F238E27FC236}">
                <a16:creationId xmlns:a16="http://schemas.microsoft.com/office/drawing/2014/main" id="{C6BA7CDD-7566-FE67-14B6-DEB50D13FDC5}"/>
              </a:ext>
            </a:extLst>
          </p:cNvPr>
          <p:cNvCxnSpPr>
            <a:cxnSpLocks/>
            <a:stCxn id="31" idx="6"/>
            <a:endCxn id="40" idx="1"/>
          </p:cNvCxnSpPr>
          <p:nvPr/>
        </p:nvCxnSpPr>
        <p:spPr>
          <a:xfrm>
            <a:off x="8420648" y="4709724"/>
            <a:ext cx="2736168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1">
            <a:extLst>
              <a:ext uri="{FF2B5EF4-FFF2-40B4-BE49-F238E27FC236}">
                <a16:creationId xmlns:a16="http://schemas.microsoft.com/office/drawing/2014/main" id="{E40ACE3A-8573-9D73-3BC7-CA2CEA636167}"/>
              </a:ext>
            </a:extLst>
          </p:cNvPr>
          <p:cNvCxnSpPr>
            <a:cxnSpLocks/>
            <a:stCxn id="36" idx="6"/>
            <a:endCxn id="40" idx="3"/>
          </p:cNvCxnSpPr>
          <p:nvPr/>
        </p:nvCxnSpPr>
        <p:spPr>
          <a:xfrm flipV="1">
            <a:off x="8525480" y="8891712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!!gg">
            <a:extLst>
              <a:ext uri="{FF2B5EF4-FFF2-40B4-BE49-F238E27FC236}">
                <a16:creationId xmlns:a16="http://schemas.microsoft.com/office/drawing/2014/main" id="{6FD59C5C-4567-EFB9-AE12-BEE312270239}"/>
              </a:ext>
            </a:extLst>
          </p:cNvPr>
          <p:cNvSpPr/>
          <p:nvPr/>
        </p:nvSpPr>
        <p:spPr>
          <a:xfrm>
            <a:off x="460173" y="4212977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059899C5-1B4E-3212-33BA-98DA154D3E52}"/>
              </a:ext>
            </a:extLst>
          </p:cNvPr>
          <p:cNvSpPr/>
          <p:nvPr/>
        </p:nvSpPr>
        <p:spPr>
          <a:xfrm rot="38468">
            <a:off x="2018818" y="629404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83FB1172-1FF3-F7EF-6994-C1B55BC4DB92}"/>
              </a:ext>
            </a:extLst>
          </p:cNvPr>
          <p:cNvSpPr/>
          <p:nvPr/>
        </p:nvSpPr>
        <p:spPr>
          <a:xfrm rot="38468">
            <a:off x="4993338" y="552446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w1">
            <a:extLst>
              <a:ext uri="{FF2B5EF4-FFF2-40B4-BE49-F238E27FC236}">
                <a16:creationId xmlns:a16="http://schemas.microsoft.com/office/drawing/2014/main" id="{034BCB42-9D16-CDC5-A025-8BD00ACC1EF6}"/>
              </a:ext>
            </a:extLst>
          </p:cNvPr>
          <p:cNvSpPr/>
          <p:nvPr/>
        </p:nvSpPr>
        <p:spPr>
          <a:xfrm rot="38468">
            <a:off x="2365094" y="813550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7A933551-EC49-B376-2D9E-E62433BECFBD}"/>
              </a:ext>
            </a:extLst>
          </p:cNvPr>
          <p:cNvSpPr/>
          <p:nvPr/>
        </p:nvSpPr>
        <p:spPr>
          <a:xfrm rot="38468">
            <a:off x="2062718" y="1002051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081D1A65-6082-715F-0093-122AE0B7345A}"/>
              </a:ext>
            </a:extLst>
          </p:cNvPr>
          <p:cNvSpPr/>
          <p:nvPr/>
        </p:nvSpPr>
        <p:spPr>
          <a:xfrm rot="38468">
            <a:off x="6033549" y="816345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w1">
            <a:extLst>
              <a:ext uri="{FF2B5EF4-FFF2-40B4-BE49-F238E27FC236}">
                <a16:creationId xmlns:a16="http://schemas.microsoft.com/office/drawing/2014/main" id="{3D0C5A41-C04F-A853-57C6-C4076FE64991}"/>
              </a:ext>
            </a:extLst>
          </p:cNvPr>
          <p:cNvSpPr/>
          <p:nvPr/>
        </p:nvSpPr>
        <p:spPr>
          <a:xfrm rot="38468">
            <a:off x="6007997" y="435568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w1">
            <a:extLst>
              <a:ext uri="{FF2B5EF4-FFF2-40B4-BE49-F238E27FC236}">
                <a16:creationId xmlns:a16="http://schemas.microsoft.com/office/drawing/2014/main" id="{D712CA8E-67DF-48C6-3DC0-2F04D3B86B6E}"/>
              </a:ext>
            </a:extLst>
          </p:cNvPr>
          <p:cNvSpPr/>
          <p:nvPr/>
        </p:nvSpPr>
        <p:spPr>
          <a:xfrm rot="38468">
            <a:off x="9419605" y="604629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55C45AC2-3D72-F364-723D-0838ADE2FBD7}"/>
              </a:ext>
            </a:extLst>
          </p:cNvPr>
          <p:cNvSpPr/>
          <p:nvPr/>
        </p:nvSpPr>
        <p:spPr>
          <a:xfrm rot="38468">
            <a:off x="9592994" y="816345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7BDCD1EC-D102-7785-07CD-6EBE9FE75AC4}"/>
              </a:ext>
            </a:extLst>
          </p:cNvPr>
          <p:cNvSpPr/>
          <p:nvPr/>
        </p:nvSpPr>
        <p:spPr>
          <a:xfrm rot="38468">
            <a:off x="5687276" y="992780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C7108D75-F1B9-D3FC-BFDE-9D1A476FCB20}"/>
              </a:ext>
            </a:extLst>
          </p:cNvPr>
          <p:cNvSpPr/>
          <p:nvPr/>
        </p:nvSpPr>
        <p:spPr>
          <a:xfrm rot="38468">
            <a:off x="6052284" y="1190553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4708ABC-041D-AE86-A08E-D258780B8704}"/>
              </a:ext>
            </a:extLst>
          </p:cNvPr>
          <p:cNvSpPr/>
          <p:nvPr/>
        </p:nvSpPr>
        <p:spPr>
          <a:xfrm rot="38468">
            <a:off x="9797633" y="992352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582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87" name="!!box3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2192000" y="3578088"/>
            <a:ext cx="11795420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We will now use the flow to find edge disjoint paths.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How will you do that?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Find a path from s to t in H in which each edge has a flow of 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Such a path must exist, else there is no flow from s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Remove the path from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!!e11">
            <a:extLst>
              <a:ext uri="{FF2B5EF4-FFF2-40B4-BE49-F238E27FC236}">
                <a16:creationId xmlns:a16="http://schemas.microsoft.com/office/drawing/2014/main" id="{5412D2E7-0093-B77D-05C9-EA31896BD31D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 flipH="1">
            <a:off x="1263180" y="8479747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B33E4-DB54-A7FA-83D8-D9FFAC743728}"/>
              </a:ext>
            </a:extLst>
          </p:cNvPr>
          <p:cNvSpPr/>
          <p:nvPr/>
        </p:nvSpPr>
        <p:spPr>
          <a:xfrm>
            <a:off x="9101047" y="993063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D2265D09-DAAD-0BE7-9F14-03F9C39F192A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>
            <a:off x="8525480" y="8479747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DB234-43F8-3130-ECB2-CC6E8820A093}"/>
              </a:ext>
            </a:extLst>
          </p:cNvPr>
          <p:cNvSpPr/>
          <p:nvPr/>
        </p:nvSpPr>
        <p:spPr>
          <a:xfrm>
            <a:off x="8940748" y="818960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DF6BF57-765E-F4B2-CF34-D34AEE257A2C}"/>
              </a:ext>
            </a:extLst>
          </p:cNvPr>
          <p:cNvSpPr/>
          <p:nvPr/>
        </p:nvSpPr>
        <p:spPr>
          <a:xfrm>
            <a:off x="8789880" y="61308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8" name="!!e1">
            <a:extLst>
              <a:ext uri="{FF2B5EF4-FFF2-40B4-BE49-F238E27FC236}">
                <a16:creationId xmlns:a16="http://schemas.microsoft.com/office/drawing/2014/main" id="{80B989D3-6709-04B0-E2CB-81EFF48C18FA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>
            <a:off x="4705861" y="4709724"/>
            <a:ext cx="2649976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AA6F7D-6019-92CF-C72E-89BEDCC18F6A}"/>
              </a:ext>
            </a:extLst>
          </p:cNvPr>
          <p:cNvSpPr/>
          <p:nvPr/>
        </p:nvSpPr>
        <p:spPr>
          <a:xfrm>
            <a:off x="5336666" y="440356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7E6820-5495-214B-263F-585996B14E2B}"/>
              </a:ext>
            </a:extLst>
          </p:cNvPr>
          <p:cNvSpPr/>
          <p:nvPr/>
        </p:nvSpPr>
        <p:spPr>
          <a:xfrm>
            <a:off x="4317536" y="559848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1" name="!!e3">
            <a:extLst>
              <a:ext uri="{FF2B5EF4-FFF2-40B4-BE49-F238E27FC236}">
                <a16:creationId xmlns:a16="http://schemas.microsoft.com/office/drawing/2014/main" id="{05899C20-4598-E332-E508-456CAC159A37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4705861" y="8479747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5B232F-3A26-D812-7242-94DDDD5A71E6}"/>
              </a:ext>
            </a:extLst>
          </p:cNvPr>
          <p:cNvSpPr/>
          <p:nvPr/>
        </p:nvSpPr>
        <p:spPr>
          <a:xfrm>
            <a:off x="5368052" y="821257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945812-DDD5-2785-C5D8-2DED43D40142}"/>
              </a:ext>
            </a:extLst>
          </p:cNvPr>
          <p:cNvSpPr/>
          <p:nvPr/>
        </p:nvSpPr>
        <p:spPr>
          <a:xfrm>
            <a:off x="5074251" y="996751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4" name="!!e5">
            <a:extLst>
              <a:ext uri="{FF2B5EF4-FFF2-40B4-BE49-F238E27FC236}">
                <a16:creationId xmlns:a16="http://schemas.microsoft.com/office/drawing/2014/main" id="{78785511-4015-5D59-BB68-59AD86E66C63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>
            <a:off x="4705861" y="12249770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780D1AA-41EC-7394-0E15-9FE511FF291B}"/>
              </a:ext>
            </a:extLst>
          </p:cNvPr>
          <p:cNvSpPr/>
          <p:nvPr/>
        </p:nvSpPr>
        <p:spPr>
          <a:xfrm>
            <a:off x="5348484" y="11999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38B953-DD69-8A46-F4E9-4B6F179EFC28}"/>
              </a:ext>
            </a:extLst>
          </p:cNvPr>
          <p:cNvSpPr/>
          <p:nvPr/>
        </p:nvSpPr>
        <p:spPr>
          <a:xfrm>
            <a:off x="1269839" y="10073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2EF1D9A-9058-9CB5-AF74-71044C330C91}"/>
              </a:ext>
            </a:extLst>
          </p:cNvPr>
          <p:cNvSpPr/>
          <p:nvPr/>
        </p:nvSpPr>
        <p:spPr>
          <a:xfrm>
            <a:off x="1613027" y="818462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630A75-B58B-ABD1-D9FD-792353A8F37D}"/>
              </a:ext>
            </a:extLst>
          </p:cNvPr>
          <p:cNvSpPr/>
          <p:nvPr/>
        </p:nvSpPr>
        <p:spPr>
          <a:xfrm>
            <a:off x="1262051" y="634096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!!source">
            <a:extLst>
              <a:ext uri="{FF2B5EF4-FFF2-40B4-BE49-F238E27FC236}">
                <a16:creationId xmlns:a16="http://schemas.microsoft.com/office/drawing/2014/main" id="{5BB1C96B-5447-9283-A885-2A191C75D3E3}"/>
              </a:ext>
            </a:extLst>
          </p:cNvPr>
          <p:cNvSpPr/>
          <p:nvPr/>
        </p:nvSpPr>
        <p:spPr>
          <a:xfrm>
            <a:off x="3641049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1" name="!!p1">
            <a:extLst>
              <a:ext uri="{FF2B5EF4-FFF2-40B4-BE49-F238E27FC236}">
                <a16:creationId xmlns:a16="http://schemas.microsoft.com/office/drawing/2014/main" id="{C605E688-9512-5BF6-F3DC-2B39E3D395A6}"/>
              </a:ext>
            </a:extLst>
          </p:cNvPr>
          <p:cNvSpPr/>
          <p:nvPr/>
        </p:nvSpPr>
        <p:spPr>
          <a:xfrm>
            <a:off x="7355836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9588CF5C-5BBD-B7A3-36FE-A08DD2D2DA4A}"/>
              </a:ext>
            </a:extLst>
          </p:cNvPr>
          <p:cNvSpPr/>
          <p:nvPr/>
        </p:nvSpPr>
        <p:spPr>
          <a:xfrm>
            <a:off x="364104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4" name="!!source">
            <a:extLst>
              <a:ext uri="{FF2B5EF4-FFF2-40B4-BE49-F238E27FC236}">
                <a16:creationId xmlns:a16="http://schemas.microsoft.com/office/drawing/2014/main" id="{6DCDC2AC-EF8E-C361-B4AC-17BC430BC618}"/>
              </a:ext>
            </a:extLst>
          </p:cNvPr>
          <p:cNvSpPr/>
          <p:nvPr/>
        </p:nvSpPr>
        <p:spPr>
          <a:xfrm>
            <a:off x="364104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35" name="!!p1">
            <a:extLst>
              <a:ext uri="{FF2B5EF4-FFF2-40B4-BE49-F238E27FC236}">
                <a16:creationId xmlns:a16="http://schemas.microsoft.com/office/drawing/2014/main" id="{7B9734D9-9467-3672-D8B9-A4DB0CA576E1}"/>
              </a:ext>
            </a:extLst>
          </p:cNvPr>
          <p:cNvSpPr/>
          <p:nvPr/>
        </p:nvSpPr>
        <p:spPr>
          <a:xfrm>
            <a:off x="746066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36" name="!!p1">
            <a:extLst>
              <a:ext uri="{FF2B5EF4-FFF2-40B4-BE49-F238E27FC236}">
                <a16:creationId xmlns:a16="http://schemas.microsoft.com/office/drawing/2014/main" id="{05D24CC0-097A-C736-E650-483BAEE582F0}"/>
              </a:ext>
            </a:extLst>
          </p:cNvPr>
          <p:cNvSpPr/>
          <p:nvPr/>
        </p:nvSpPr>
        <p:spPr>
          <a:xfrm>
            <a:off x="746066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37" name="!!e2">
            <a:extLst>
              <a:ext uri="{FF2B5EF4-FFF2-40B4-BE49-F238E27FC236}">
                <a16:creationId xmlns:a16="http://schemas.microsoft.com/office/drawing/2014/main" id="{6A3F85B9-35AE-BBA1-5BEE-2E00A1A116DD}"/>
              </a:ext>
            </a:extLst>
          </p:cNvPr>
          <p:cNvCxnSpPr>
            <a:cxnSpLocks/>
            <a:endCxn id="29" idx="5"/>
          </p:cNvCxnSpPr>
          <p:nvPr/>
        </p:nvCxnSpPr>
        <p:spPr>
          <a:xfrm flipH="1" flipV="1">
            <a:off x="4549922" y="5121688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e4">
            <a:extLst>
              <a:ext uri="{FF2B5EF4-FFF2-40B4-BE49-F238E27FC236}">
                <a16:creationId xmlns:a16="http://schemas.microsoft.com/office/drawing/2014/main" id="{ED2A0B0A-7E43-9B10-CA31-8564EB0B7451}"/>
              </a:ext>
            </a:extLst>
          </p:cNvPr>
          <p:cNvCxnSpPr>
            <a:cxnSpLocks/>
            <a:stCxn id="36" idx="2"/>
            <a:endCxn id="33" idx="6"/>
          </p:cNvCxnSpPr>
          <p:nvPr/>
        </p:nvCxnSpPr>
        <p:spPr>
          <a:xfrm flipH="1" flipV="1">
            <a:off x="4705861" y="8479747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!!source">
            <a:extLst>
              <a:ext uri="{FF2B5EF4-FFF2-40B4-BE49-F238E27FC236}">
                <a16:creationId xmlns:a16="http://schemas.microsoft.com/office/drawing/2014/main" id="{1C0F710A-C0AF-23CD-EAEA-42E081E83011}"/>
              </a:ext>
            </a:extLst>
          </p:cNvPr>
          <p:cNvSpPr/>
          <p:nvPr/>
        </p:nvSpPr>
        <p:spPr>
          <a:xfrm>
            <a:off x="198368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0" name="!!source">
            <a:extLst>
              <a:ext uri="{FF2B5EF4-FFF2-40B4-BE49-F238E27FC236}">
                <a16:creationId xmlns:a16="http://schemas.microsoft.com/office/drawing/2014/main" id="{5FE11082-16BA-ABDE-6C57-C82460D780CD}"/>
              </a:ext>
            </a:extLst>
          </p:cNvPr>
          <p:cNvSpPr/>
          <p:nvPr/>
        </p:nvSpPr>
        <p:spPr>
          <a:xfrm>
            <a:off x="11000877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11">
            <a:extLst>
              <a:ext uri="{FF2B5EF4-FFF2-40B4-BE49-F238E27FC236}">
                <a16:creationId xmlns:a16="http://schemas.microsoft.com/office/drawing/2014/main" id="{3E70A36D-919C-8A5D-D671-58C89F3E9DDF}"/>
              </a:ext>
            </a:extLst>
          </p:cNvPr>
          <p:cNvCxnSpPr>
            <a:cxnSpLocks/>
            <a:stCxn id="29" idx="3"/>
            <a:endCxn id="39" idx="7"/>
          </p:cNvCxnSpPr>
          <p:nvPr/>
        </p:nvCxnSpPr>
        <p:spPr>
          <a:xfrm flipH="1">
            <a:off x="1107241" y="5121688"/>
            <a:ext cx="2689745" cy="2946094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11">
            <a:extLst>
              <a:ext uri="{FF2B5EF4-FFF2-40B4-BE49-F238E27FC236}">
                <a16:creationId xmlns:a16="http://schemas.microsoft.com/office/drawing/2014/main" id="{E003C069-9445-7DC1-2072-DB93D0F740C4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107241" y="8891712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11">
            <a:extLst>
              <a:ext uri="{FF2B5EF4-FFF2-40B4-BE49-F238E27FC236}">
                <a16:creationId xmlns:a16="http://schemas.microsoft.com/office/drawing/2014/main" id="{C6BA7CDD-7566-FE67-14B6-DEB50D13FDC5}"/>
              </a:ext>
            </a:extLst>
          </p:cNvPr>
          <p:cNvCxnSpPr>
            <a:cxnSpLocks/>
            <a:stCxn id="31" idx="6"/>
            <a:endCxn id="40" idx="1"/>
          </p:cNvCxnSpPr>
          <p:nvPr/>
        </p:nvCxnSpPr>
        <p:spPr>
          <a:xfrm>
            <a:off x="8420648" y="4709724"/>
            <a:ext cx="2736168" cy="3358059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1">
            <a:extLst>
              <a:ext uri="{FF2B5EF4-FFF2-40B4-BE49-F238E27FC236}">
                <a16:creationId xmlns:a16="http://schemas.microsoft.com/office/drawing/2014/main" id="{E40ACE3A-8573-9D73-3BC7-CA2CEA636167}"/>
              </a:ext>
            </a:extLst>
          </p:cNvPr>
          <p:cNvCxnSpPr>
            <a:cxnSpLocks/>
            <a:stCxn id="36" idx="6"/>
            <a:endCxn id="40" idx="3"/>
          </p:cNvCxnSpPr>
          <p:nvPr/>
        </p:nvCxnSpPr>
        <p:spPr>
          <a:xfrm flipV="1">
            <a:off x="8525480" y="8891712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!!gg">
            <a:extLst>
              <a:ext uri="{FF2B5EF4-FFF2-40B4-BE49-F238E27FC236}">
                <a16:creationId xmlns:a16="http://schemas.microsoft.com/office/drawing/2014/main" id="{6FD59C5C-4567-EFB9-AE12-BEE312270239}"/>
              </a:ext>
            </a:extLst>
          </p:cNvPr>
          <p:cNvSpPr/>
          <p:nvPr/>
        </p:nvSpPr>
        <p:spPr>
          <a:xfrm>
            <a:off x="460173" y="4212977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059899C5-1B4E-3212-33BA-98DA154D3E52}"/>
              </a:ext>
            </a:extLst>
          </p:cNvPr>
          <p:cNvSpPr/>
          <p:nvPr/>
        </p:nvSpPr>
        <p:spPr>
          <a:xfrm rot="38468">
            <a:off x="2018818" y="629404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83FB1172-1FF3-F7EF-6994-C1B55BC4DB92}"/>
              </a:ext>
            </a:extLst>
          </p:cNvPr>
          <p:cNvSpPr/>
          <p:nvPr/>
        </p:nvSpPr>
        <p:spPr>
          <a:xfrm rot="38468">
            <a:off x="4993338" y="552446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w1">
            <a:extLst>
              <a:ext uri="{FF2B5EF4-FFF2-40B4-BE49-F238E27FC236}">
                <a16:creationId xmlns:a16="http://schemas.microsoft.com/office/drawing/2014/main" id="{034BCB42-9D16-CDC5-A025-8BD00ACC1EF6}"/>
              </a:ext>
            </a:extLst>
          </p:cNvPr>
          <p:cNvSpPr/>
          <p:nvPr/>
        </p:nvSpPr>
        <p:spPr>
          <a:xfrm rot="38468">
            <a:off x="2365094" y="813550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7A933551-EC49-B376-2D9E-E62433BECFBD}"/>
              </a:ext>
            </a:extLst>
          </p:cNvPr>
          <p:cNvSpPr/>
          <p:nvPr/>
        </p:nvSpPr>
        <p:spPr>
          <a:xfrm rot="38468">
            <a:off x="2062718" y="1002051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081D1A65-6082-715F-0093-122AE0B7345A}"/>
              </a:ext>
            </a:extLst>
          </p:cNvPr>
          <p:cNvSpPr/>
          <p:nvPr/>
        </p:nvSpPr>
        <p:spPr>
          <a:xfrm rot="38468">
            <a:off x="6033549" y="816345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w1">
            <a:extLst>
              <a:ext uri="{FF2B5EF4-FFF2-40B4-BE49-F238E27FC236}">
                <a16:creationId xmlns:a16="http://schemas.microsoft.com/office/drawing/2014/main" id="{3D0C5A41-C04F-A853-57C6-C4076FE64991}"/>
              </a:ext>
            </a:extLst>
          </p:cNvPr>
          <p:cNvSpPr/>
          <p:nvPr/>
        </p:nvSpPr>
        <p:spPr>
          <a:xfrm rot="38468">
            <a:off x="6007997" y="435568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w1">
            <a:extLst>
              <a:ext uri="{FF2B5EF4-FFF2-40B4-BE49-F238E27FC236}">
                <a16:creationId xmlns:a16="http://schemas.microsoft.com/office/drawing/2014/main" id="{D712CA8E-67DF-48C6-3DC0-2F04D3B86B6E}"/>
              </a:ext>
            </a:extLst>
          </p:cNvPr>
          <p:cNvSpPr/>
          <p:nvPr/>
        </p:nvSpPr>
        <p:spPr>
          <a:xfrm rot="38468">
            <a:off x="9419605" y="604629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55C45AC2-3D72-F364-723D-0838ADE2FBD7}"/>
              </a:ext>
            </a:extLst>
          </p:cNvPr>
          <p:cNvSpPr/>
          <p:nvPr/>
        </p:nvSpPr>
        <p:spPr>
          <a:xfrm rot="38468">
            <a:off x="9592994" y="816345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7BDCD1EC-D102-7785-07CD-6EBE9FE75AC4}"/>
              </a:ext>
            </a:extLst>
          </p:cNvPr>
          <p:cNvSpPr/>
          <p:nvPr/>
        </p:nvSpPr>
        <p:spPr>
          <a:xfrm rot="38468">
            <a:off x="5687276" y="992780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C7108D75-F1B9-D3FC-BFDE-9D1A476FCB20}"/>
              </a:ext>
            </a:extLst>
          </p:cNvPr>
          <p:cNvSpPr/>
          <p:nvPr/>
        </p:nvSpPr>
        <p:spPr>
          <a:xfrm rot="38468">
            <a:off x="6052284" y="1190553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4708ABC-041D-AE86-A08E-D258780B8704}"/>
              </a:ext>
            </a:extLst>
          </p:cNvPr>
          <p:cNvSpPr/>
          <p:nvPr/>
        </p:nvSpPr>
        <p:spPr>
          <a:xfrm rot="38468">
            <a:off x="9797633" y="992352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2137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87" name="!!box3">
            <a:extLst>
              <a:ext uri="{FF2B5EF4-FFF2-40B4-BE49-F238E27FC236}">
                <a16:creationId xmlns:a16="http://schemas.microsoft.com/office/drawing/2014/main" id="{CC4A9112-4B72-0C05-F44C-975AEB2E79BD}"/>
              </a:ext>
            </a:extLst>
          </p:cNvPr>
          <p:cNvSpPr/>
          <p:nvPr/>
        </p:nvSpPr>
        <p:spPr>
          <a:xfrm>
            <a:off x="12192000" y="3578088"/>
            <a:ext cx="11795420" cy="9882594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FF0000"/>
                </a:solidFill>
                <a:latin typeface="Bradley Hand" pitchFamily="2" charset="77"/>
                <a:sym typeface="Helvetica Neue Medium"/>
              </a:rPr>
              <a:t>What is the flow from s to t in this new graph?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3">
                    <a:lumMod val="75000"/>
                  </a:schemeClr>
                </a:solidFill>
                <a:latin typeface="Bradley Hand" pitchFamily="2" charset="77"/>
                <a:sym typeface="Helvetica Neue Medium"/>
              </a:rPr>
              <a:t>L-1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Again, repeat the step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!!e11">
            <a:extLst>
              <a:ext uri="{FF2B5EF4-FFF2-40B4-BE49-F238E27FC236}">
                <a16:creationId xmlns:a16="http://schemas.microsoft.com/office/drawing/2014/main" id="{5412D2E7-0093-B77D-05C9-EA31896BD31D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 flipH="1">
            <a:off x="1263180" y="8479747"/>
            <a:ext cx="2377869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B33E4-DB54-A7FA-83D8-D9FFAC743728}"/>
              </a:ext>
            </a:extLst>
          </p:cNvPr>
          <p:cNvSpPr/>
          <p:nvPr/>
        </p:nvSpPr>
        <p:spPr>
          <a:xfrm>
            <a:off x="9101047" y="993063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D2265D09-DAAD-0BE7-9F14-03F9C39F192A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>
            <a:off x="8525480" y="8479747"/>
            <a:ext cx="247539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DB234-43F8-3130-ECB2-CC6E8820A093}"/>
              </a:ext>
            </a:extLst>
          </p:cNvPr>
          <p:cNvSpPr/>
          <p:nvPr/>
        </p:nvSpPr>
        <p:spPr>
          <a:xfrm>
            <a:off x="8940748" y="818960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DF6BF57-765E-F4B2-CF34-D34AEE257A2C}"/>
              </a:ext>
            </a:extLst>
          </p:cNvPr>
          <p:cNvSpPr/>
          <p:nvPr/>
        </p:nvSpPr>
        <p:spPr>
          <a:xfrm>
            <a:off x="8789880" y="61308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8" name="!!e1">
            <a:extLst>
              <a:ext uri="{FF2B5EF4-FFF2-40B4-BE49-F238E27FC236}">
                <a16:creationId xmlns:a16="http://schemas.microsoft.com/office/drawing/2014/main" id="{80B989D3-6709-04B0-E2CB-81EFF48C18FA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>
            <a:off x="4705861" y="4709724"/>
            <a:ext cx="2649976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AA6F7D-6019-92CF-C72E-89BEDCC18F6A}"/>
              </a:ext>
            </a:extLst>
          </p:cNvPr>
          <p:cNvSpPr/>
          <p:nvPr/>
        </p:nvSpPr>
        <p:spPr>
          <a:xfrm>
            <a:off x="5336666" y="440356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7E6820-5495-214B-263F-585996B14E2B}"/>
              </a:ext>
            </a:extLst>
          </p:cNvPr>
          <p:cNvSpPr/>
          <p:nvPr/>
        </p:nvSpPr>
        <p:spPr>
          <a:xfrm>
            <a:off x="4317536" y="559848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1" name="!!e3">
            <a:extLst>
              <a:ext uri="{FF2B5EF4-FFF2-40B4-BE49-F238E27FC236}">
                <a16:creationId xmlns:a16="http://schemas.microsoft.com/office/drawing/2014/main" id="{05899C20-4598-E332-E508-456CAC159A37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4705861" y="8479747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5B232F-3A26-D812-7242-94DDDD5A71E6}"/>
              </a:ext>
            </a:extLst>
          </p:cNvPr>
          <p:cNvSpPr/>
          <p:nvPr/>
        </p:nvSpPr>
        <p:spPr>
          <a:xfrm>
            <a:off x="5368052" y="821257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945812-DDD5-2785-C5D8-2DED43D40142}"/>
              </a:ext>
            </a:extLst>
          </p:cNvPr>
          <p:cNvSpPr/>
          <p:nvPr/>
        </p:nvSpPr>
        <p:spPr>
          <a:xfrm>
            <a:off x="5074251" y="996751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4" name="!!e5">
            <a:extLst>
              <a:ext uri="{FF2B5EF4-FFF2-40B4-BE49-F238E27FC236}">
                <a16:creationId xmlns:a16="http://schemas.microsoft.com/office/drawing/2014/main" id="{78785511-4015-5D59-BB68-59AD86E66C63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>
            <a:off x="4705861" y="12249770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780D1AA-41EC-7394-0E15-9FE511FF291B}"/>
              </a:ext>
            </a:extLst>
          </p:cNvPr>
          <p:cNvSpPr/>
          <p:nvPr/>
        </p:nvSpPr>
        <p:spPr>
          <a:xfrm>
            <a:off x="5348484" y="11999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38B953-DD69-8A46-F4E9-4B6F179EFC28}"/>
              </a:ext>
            </a:extLst>
          </p:cNvPr>
          <p:cNvSpPr/>
          <p:nvPr/>
        </p:nvSpPr>
        <p:spPr>
          <a:xfrm>
            <a:off x="1269839" y="10073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2EF1D9A-9058-9CB5-AF74-71044C330C91}"/>
              </a:ext>
            </a:extLst>
          </p:cNvPr>
          <p:cNvSpPr/>
          <p:nvPr/>
        </p:nvSpPr>
        <p:spPr>
          <a:xfrm>
            <a:off x="1613027" y="818462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630A75-B58B-ABD1-D9FD-792353A8F37D}"/>
              </a:ext>
            </a:extLst>
          </p:cNvPr>
          <p:cNvSpPr/>
          <p:nvPr/>
        </p:nvSpPr>
        <p:spPr>
          <a:xfrm>
            <a:off x="1262051" y="634096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!!source">
            <a:extLst>
              <a:ext uri="{FF2B5EF4-FFF2-40B4-BE49-F238E27FC236}">
                <a16:creationId xmlns:a16="http://schemas.microsoft.com/office/drawing/2014/main" id="{5BB1C96B-5447-9283-A885-2A191C75D3E3}"/>
              </a:ext>
            </a:extLst>
          </p:cNvPr>
          <p:cNvSpPr/>
          <p:nvPr/>
        </p:nvSpPr>
        <p:spPr>
          <a:xfrm>
            <a:off x="3641049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1" name="!!p1">
            <a:extLst>
              <a:ext uri="{FF2B5EF4-FFF2-40B4-BE49-F238E27FC236}">
                <a16:creationId xmlns:a16="http://schemas.microsoft.com/office/drawing/2014/main" id="{C605E688-9512-5BF6-F3DC-2B39E3D395A6}"/>
              </a:ext>
            </a:extLst>
          </p:cNvPr>
          <p:cNvSpPr/>
          <p:nvPr/>
        </p:nvSpPr>
        <p:spPr>
          <a:xfrm>
            <a:off x="7355836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9588CF5C-5BBD-B7A3-36FE-A08DD2D2DA4A}"/>
              </a:ext>
            </a:extLst>
          </p:cNvPr>
          <p:cNvSpPr/>
          <p:nvPr/>
        </p:nvSpPr>
        <p:spPr>
          <a:xfrm>
            <a:off x="364104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4" name="!!source">
            <a:extLst>
              <a:ext uri="{FF2B5EF4-FFF2-40B4-BE49-F238E27FC236}">
                <a16:creationId xmlns:a16="http://schemas.microsoft.com/office/drawing/2014/main" id="{6DCDC2AC-EF8E-C361-B4AC-17BC430BC618}"/>
              </a:ext>
            </a:extLst>
          </p:cNvPr>
          <p:cNvSpPr/>
          <p:nvPr/>
        </p:nvSpPr>
        <p:spPr>
          <a:xfrm>
            <a:off x="364104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35" name="!!p1">
            <a:extLst>
              <a:ext uri="{FF2B5EF4-FFF2-40B4-BE49-F238E27FC236}">
                <a16:creationId xmlns:a16="http://schemas.microsoft.com/office/drawing/2014/main" id="{7B9734D9-9467-3672-D8B9-A4DB0CA576E1}"/>
              </a:ext>
            </a:extLst>
          </p:cNvPr>
          <p:cNvSpPr/>
          <p:nvPr/>
        </p:nvSpPr>
        <p:spPr>
          <a:xfrm>
            <a:off x="746066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36" name="!!p1">
            <a:extLst>
              <a:ext uri="{FF2B5EF4-FFF2-40B4-BE49-F238E27FC236}">
                <a16:creationId xmlns:a16="http://schemas.microsoft.com/office/drawing/2014/main" id="{05D24CC0-097A-C736-E650-483BAEE582F0}"/>
              </a:ext>
            </a:extLst>
          </p:cNvPr>
          <p:cNvSpPr/>
          <p:nvPr/>
        </p:nvSpPr>
        <p:spPr>
          <a:xfrm>
            <a:off x="746066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37" name="!!e2">
            <a:extLst>
              <a:ext uri="{FF2B5EF4-FFF2-40B4-BE49-F238E27FC236}">
                <a16:creationId xmlns:a16="http://schemas.microsoft.com/office/drawing/2014/main" id="{6A3F85B9-35AE-BBA1-5BEE-2E00A1A116DD}"/>
              </a:ext>
            </a:extLst>
          </p:cNvPr>
          <p:cNvCxnSpPr>
            <a:cxnSpLocks/>
            <a:endCxn id="29" idx="5"/>
          </p:cNvCxnSpPr>
          <p:nvPr/>
        </p:nvCxnSpPr>
        <p:spPr>
          <a:xfrm flipH="1" flipV="1">
            <a:off x="4549922" y="5121688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e4">
            <a:extLst>
              <a:ext uri="{FF2B5EF4-FFF2-40B4-BE49-F238E27FC236}">
                <a16:creationId xmlns:a16="http://schemas.microsoft.com/office/drawing/2014/main" id="{ED2A0B0A-7E43-9B10-CA31-8564EB0B7451}"/>
              </a:ext>
            </a:extLst>
          </p:cNvPr>
          <p:cNvCxnSpPr>
            <a:cxnSpLocks/>
            <a:stCxn id="36" idx="2"/>
            <a:endCxn id="33" idx="6"/>
          </p:cNvCxnSpPr>
          <p:nvPr/>
        </p:nvCxnSpPr>
        <p:spPr>
          <a:xfrm flipH="1" flipV="1">
            <a:off x="4705861" y="8479747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!!source">
            <a:extLst>
              <a:ext uri="{FF2B5EF4-FFF2-40B4-BE49-F238E27FC236}">
                <a16:creationId xmlns:a16="http://schemas.microsoft.com/office/drawing/2014/main" id="{1C0F710A-C0AF-23CD-EAEA-42E081E83011}"/>
              </a:ext>
            </a:extLst>
          </p:cNvPr>
          <p:cNvSpPr/>
          <p:nvPr/>
        </p:nvSpPr>
        <p:spPr>
          <a:xfrm>
            <a:off x="198368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0" name="!!source">
            <a:extLst>
              <a:ext uri="{FF2B5EF4-FFF2-40B4-BE49-F238E27FC236}">
                <a16:creationId xmlns:a16="http://schemas.microsoft.com/office/drawing/2014/main" id="{5FE11082-16BA-ABDE-6C57-C82460D780CD}"/>
              </a:ext>
            </a:extLst>
          </p:cNvPr>
          <p:cNvSpPr/>
          <p:nvPr/>
        </p:nvSpPr>
        <p:spPr>
          <a:xfrm>
            <a:off x="11000877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11">
            <a:extLst>
              <a:ext uri="{FF2B5EF4-FFF2-40B4-BE49-F238E27FC236}">
                <a16:creationId xmlns:a16="http://schemas.microsoft.com/office/drawing/2014/main" id="{3E70A36D-919C-8A5D-D671-58C89F3E9DDF}"/>
              </a:ext>
            </a:extLst>
          </p:cNvPr>
          <p:cNvCxnSpPr>
            <a:cxnSpLocks/>
            <a:stCxn id="29" idx="3"/>
            <a:endCxn id="39" idx="7"/>
          </p:cNvCxnSpPr>
          <p:nvPr/>
        </p:nvCxnSpPr>
        <p:spPr>
          <a:xfrm flipH="1">
            <a:off x="1107241" y="5121688"/>
            <a:ext cx="2689745" cy="2946094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11">
            <a:extLst>
              <a:ext uri="{FF2B5EF4-FFF2-40B4-BE49-F238E27FC236}">
                <a16:creationId xmlns:a16="http://schemas.microsoft.com/office/drawing/2014/main" id="{E003C069-9445-7DC1-2072-DB93D0F740C4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107241" y="8891712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11">
            <a:extLst>
              <a:ext uri="{FF2B5EF4-FFF2-40B4-BE49-F238E27FC236}">
                <a16:creationId xmlns:a16="http://schemas.microsoft.com/office/drawing/2014/main" id="{C6BA7CDD-7566-FE67-14B6-DEB50D13FDC5}"/>
              </a:ext>
            </a:extLst>
          </p:cNvPr>
          <p:cNvCxnSpPr>
            <a:cxnSpLocks/>
            <a:stCxn id="31" idx="6"/>
            <a:endCxn id="40" idx="1"/>
          </p:cNvCxnSpPr>
          <p:nvPr/>
        </p:nvCxnSpPr>
        <p:spPr>
          <a:xfrm>
            <a:off x="8420648" y="4709724"/>
            <a:ext cx="2736168" cy="3358059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1">
            <a:extLst>
              <a:ext uri="{FF2B5EF4-FFF2-40B4-BE49-F238E27FC236}">
                <a16:creationId xmlns:a16="http://schemas.microsoft.com/office/drawing/2014/main" id="{E40ACE3A-8573-9D73-3BC7-CA2CEA636167}"/>
              </a:ext>
            </a:extLst>
          </p:cNvPr>
          <p:cNvCxnSpPr>
            <a:cxnSpLocks/>
            <a:stCxn id="36" idx="6"/>
            <a:endCxn id="40" idx="3"/>
          </p:cNvCxnSpPr>
          <p:nvPr/>
        </p:nvCxnSpPr>
        <p:spPr>
          <a:xfrm flipV="1">
            <a:off x="8525480" y="8891712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!!gg">
            <a:extLst>
              <a:ext uri="{FF2B5EF4-FFF2-40B4-BE49-F238E27FC236}">
                <a16:creationId xmlns:a16="http://schemas.microsoft.com/office/drawing/2014/main" id="{6FD59C5C-4567-EFB9-AE12-BEE312270239}"/>
              </a:ext>
            </a:extLst>
          </p:cNvPr>
          <p:cNvSpPr/>
          <p:nvPr/>
        </p:nvSpPr>
        <p:spPr>
          <a:xfrm>
            <a:off x="460173" y="4212977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059899C5-1B4E-3212-33BA-98DA154D3E52}"/>
              </a:ext>
            </a:extLst>
          </p:cNvPr>
          <p:cNvSpPr/>
          <p:nvPr/>
        </p:nvSpPr>
        <p:spPr>
          <a:xfrm rot="38468">
            <a:off x="2018818" y="629404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83FB1172-1FF3-F7EF-6994-C1B55BC4DB92}"/>
              </a:ext>
            </a:extLst>
          </p:cNvPr>
          <p:cNvSpPr/>
          <p:nvPr/>
        </p:nvSpPr>
        <p:spPr>
          <a:xfrm rot="38468">
            <a:off x="4993338" y="552446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w1">
            <a:extLst>
              <a:ext uri="{FF2B5EF4-FFF2-40B4-BE49-F238E27FC236}">
                <a16:creationId xmlns:a16="http://schemas.microsoft.com/office/drawing/2014/main" id="{034BCB42-9D16-CDC5-A025-8BD00ACC1EF6}"/>
              </a:ext>
            </a:extLst>
          </p:cNvPr>
          <p:cNvSpPr/>
          <p:nvPr/>
        </p:nvSpPr>
        <p:spPr>
          <a:xfrm rot="38468">
            <a:off x="2365094" y="813550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7A933551-EC49-B376-2D9E-E62433BECFBD}"/>
              </a:ext>
            </a:extLst>
          </p:cNvPr>
          <p:cNvSpPr/>
          <p:nvPr/>
        </p:nvSpPr>
        <p:spPr>
          <a:xfrm rot="38468">
            <a:off x="2062718" y="1002051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081D1A65-6082-715F-0093-122AE0B7345A}"/>
              </a:ext>
            </a:extLst>
          </p:cNvPr>
          <p:cNvSpPr/>
          <p:nvPr/>
        </p:nvSpPr>
        <p:spPr>
          <a:xfrm rot="38468">
            <a:off x="6033549" y="816345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w1">
            <a:extLst>
              <a:ext uri="{FF2B5EF4-FFF2-40B4-BE49-F238E27FC236}">
                <a16:creationId xmlns:a16="http://schemas.microsoft.com/office/drawing/2014/main" id="{3D0C5A41-C04F-A853-57C6-C4076FE64991}"/>
              </a:ext>
            </a:extLst>
          </p:cNvPr>
          <p:cNvSpPr/>
          <p:nvPr/>
        </p:nvSpPr>
        <p:spPr>
          <a:xfrm rot="38468">
            <a:off x="6007997" y="435568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w1">
            <a:extLst>
              <a:ext uri="{FF2B5EF4-FFF2-40B4-BE49-F238E27FC236}">
                <a16:creationId xmlns:a16="http://schemas.microsoft.com/office/drawing/2014/main" id="{D712CA8E-67DF-48C6-3DC0-2F04D3B86B6E}"/>
              </a:ext>
            </a:extLst>
          </p:cNvPr>
          <p:cNvSpPr/>
          <p:nvPr/>
        </p:nvSpPr>
        <p:spPr>
          <a:xfrm rot="38468">
            <a:off x="9419605" y="604629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55C45AC2-3D72-F364-723D-0838ADE2FBD7}"/>
              </a:ext>
            </a:extLst>
          </p:cNvPr>
          <p:cNvSpPr/>
          <p:nvPr/>
        </p:nvSpPr>
        <p:spPr>
          <a:xfrm rot="38468">
            <a:off x="9592994" y="816345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7BDCD1EC-D102-7785-07CD-6EBE9FE75AC4}"/>
              </a:ext>
            </a:extLst>
          </p:cNvPr>
          <p:cNvSpPr/>
          <p:nvPr/>
        </p:nvSpPr>
        <p:spPr>
          <a:xfrm rot="38468">
            <a:off x="5687276" y="992780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C7108D75-F1B9-D3FC-BFDE-9D1A476FCB20}"/>
              </a:ext>
            </a:extLst>
          </p:cNvPr>
          <p:cNvSpPr/>
          <p:nvPr/>
        </p:nvSpPr>
        <p:spPr>
          <a:xfrm rot="38468">
            <a:off x="6052284" y="1190553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4708ABC-041D-AE86-A08E-D258780B8704}"/>
              </a:ext>
            </a:extLst>
          </p:cNvPr>
          <p:cNvSpPr/>
          <p:nvPr/>
        </p:nvSpPr>
        <p:spPr>
          <a:xfrm rot="38468">
            <a:off x="9797633" y="992352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502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!!box3">
                <a:extLst>
                  <a:ext uri="{FF2B5EF4-FFF2-40B4-BE49-F238E27FC236}">
                    <a16:creationId xmlns:a16="http://schemas.microsoft.com/office/drawing/2014/main" id="{CC4A9112-4B72-0C05-F44C-975AEB2E79BD}"/>
                  </a:ext>
                </a:extLst>
              </p:cNvPr>
              <p:cNvSpPr/>
              <p:nvPr/>
            </p:nvSpPr>
            <p:spPr>
              <a:xfrm>
                <a:off x="12192000" y="3578088"/>
                <a:ext cx="11795420" cy="9882594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rgbClr val="FF0000"/>
                    </a:solidFill>
                    <a:latin typeface="Bradley Hand" pitchFamily="2" charset="77"/>
                    <a:sym typeface="Helvetica Neue Medium"/>
                  </a:rPr>
                  <a:t>What is the flow from s to t in this new graph?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5400" dirty="0">
                    <a:solidFill>
                      <a:schemeClr val="accent3">
                        <a:lumMod val="75000"/>
                      </a:schemeClr>
                    </a:solidFill>
                    <a:latin typeface="Bradley Hand" pitchFamily="2" charset="77"/>
                    <a:sym typeface="Helvetica Neue Medium"/>
                  </a:rPr>
                  <a:t>L-1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Again, repeat the step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In each iteration, you will get a disjoint path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Convince yourself that you will get L disjoint paths</a:t>
                </a:r>
              </a:p>
              <a:p>
                <a:pPr marL="857250" indent="-85725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This implies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87" name="!!box3">
                <a:extLst>
                  <a:ext uri="{FF2B5EF4-FFF2-40B4-BE49-F238E27FC236}">
                    <a16:creationId xmlns:a16="http://schemas.microsoft.com/office/drawing/2014/main" id="{CC4A9112-4B72-0C05-F44C-975AEB2E7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578088"/>
                <a:ext cx="11795420" cy="988259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/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11" name="!!box2">
                <a:extLst>
                  <a:ext uri="{FF2B5EF4-FFF2-40B4-BE49-F238E27FC236}">
                    <a16:creationId xmlns:a16="http://schemas.microsoft.com/office/drawing/2014/main" id="{3E2E202F-B98B-0D12-7DFF-DC91AF2A2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38" y="2274213"/>
                <a:ext cx="23099524" cy="86572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!!e11">
            <a:extLst>
              <a:ext uri="{FF2B5EF4-FFF2-40B4-BE49-F238E27FC236}">
                <a16:creationId xmlns:a16="http://schemas.microsoft.com/office/drawing/2014/main" id="{5412D2E7-0093-B77D-05C9-EA31896BD31D}"/>
              </a:ext>
            </a:extLst>
          </p:cNvPr>
          <p:cNvCxnSpPr>
            <a:cxnSpLocks/>
            <a:stCxn id="33" idx="2"/>
            <a:endCxn id="39" idx="6"/>
          </p:cNvCxnSpPr>
          <p:nvPr/>
        </p:nvCxnSpPr>
        <p:spPr>
          <a:xfrm flipH="1">
            <a:off x="1263180" y="8479747"/>
            <a:ext cx="2377869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06B33E4-DB54-A7FA-83D8-D9FFAC743728}"/>
              </a:ext>
            </a:extLst>
          </p:cNvPr>
          <p:cNvSpPr/>
          <p:nvPr/>
        </p:nvSpPr>
        <p:spPr>
          <a:xfrm>
            <a:off x="9101047" y="993063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5" name="!!e11">
            <a:extLst>
              <a:ext uri="{FF2B5EF4-FFF2-40B4-BE49-F238E27FC236}">
                <a16:creationId xmlns:a16="http://schemas.microsoft.com/office/drawing/2014/main" id="{D2265D09-DAAD-0BE7-9F14-03F9C39F192A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>
            <a:off x="8525480" y="8479747"/>
            <a:ext cx="2475398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DBDB234-43F8-3130-ECB2-CC6E8820A093}"/>
              </a:ext>
            </a:extLst>
          </p:cNvPr>
          <p:cNvSpPr/>
          <p:nvPr/>
        </p:nvSpPr>
        <p:spPr>
          <a:xfrm>
            <a:off x="8940748" y="818960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DF6BF57-765E-F4B2-CF34-D34AEE257A2C}"/>
              </a:ext>
            </a:extLst>
          </p:cNvPr>
          <p:cNvSpPr/>
          <p:nvPr/>
        </p:nvSpPr>
        <p:spPr>
          <a:xfrm>
            <a:off x="8789880" y="6130802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cxnSp>
        <p:nvCxnSpPr>
          <p:cNvPr id="18" name="!!e1">
            <a:extLst>
              <a:ext uri="{FF2B5EF4-FFF2-40B4-BE49-F238E27FC236}">
                <a16:creationId xmlns:a16="http://schemas.microsoft.com/office/drawing/2014/main" id="{80B989D3-6709-04B0-E2CB-81EFF48C18FA}"/>
              </a:ext>
            </a:extLst>
          </p:cNvPr>
          <p:cNvCxnSpPr>
            <a:cxnSpLocks/>
            <a:stCxn id="31" idx="2"/>
            <a:endCxn id="29" idx="6"/>
          </p:cNvCxnSpPr>
          <p:nvPr/>
        </p:nvCxnSpPr>
        <p:spPr>
          <a:xfrm flipH="1">
            <a:off x="4705861" y="4709724"/>
            <a:ext cx="2649976" cy="0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AA6F7D-6019-92CF-C72E-89BEDCC18F6A}"/>
              </a:ext>
            </a:extLst>
          </p:cNvPr>
          <p:cNvSpPr/>
          <p:nvPr/>
        </p:nvSpPr>
        <p:spPr>
          <a:xfrm>
            <a:off x="5336666" y="440356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7E6820-5495-214B-263F-585996B14E2B}"/>
              </a:ext>
            </a:extLst>
          </p:cNvPr>
          <p:cNvSpPr/>
          <p:nvPr/>
        </p:nvSpPr>
        <p:spPr>
          <a:xfrm>
            <a:off x="4317536" y="5598487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1" name="!!e3">
            <a:extLst>
              <a:ext uri="{FF2B5EF4-FFF2-40B4-BE49-F238E27FC236}">
                <a16:creationId xmlns:a16="http://schemas.microsoft.com/office/drawing/2014/main" id="{05899C20-4598-E332-E508-456CAC159A37}"/>
              </a:ext>
            </a:extLst>
          </p:cNvPr>
          <p:cNvCxnSpPr>
            <a:cxnSpLocks/>
            <a:stCxn id="35" idx="2"/>
            <a:endCxn id="33" idx="6"/>
          </p:cNvCxnSpPr>
          <p:nvPr/>
        </p:nvCxnSpPr>
        <p:spPr>
          <a:xfrm flipH="1">
            <a:off x="4705861" y="8479747"/>
            <a:ext cx="2754808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5B232F-3A26-D812-7242-94DDDD5A71E6}"/>
              </a:ext>
            </a:extLst>
          </p:cNvPr>
          <p:cNvSpPr/>
          <p:nvPr/>
        </p:nvSpPr>
        <p:spPr>
          <a:xfrm>
            <a:off x="5368052" y="8212573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945812-DDD5-2785-C5D8-2DED43D40142}"/>
              </a:ext>
            </a:extLst>
          </p:cNvPr>
          <p:cNvSpPr/>
          <p:nvPr/>
        </p:nvSpPr>
        <p:spPr>
          <a:xfrm>
            <a:off x="5074251" y="9967511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cxnSp>
        <p:nvCxnSpPr>
          <p:cNvPr id="24" name="!!e5">
            <a:extLst>
              <a:ext uri="{FF2B5EF4-FFF2-40B4-BE49-F238E27FC236}">
                <a16:creationId xmlns:a16="http://schemas.microsoft.com/office/drawing/2014/main" id="{78785511-4015-5D59-BB68-59AD86E66C63}"/>
              </a:ext>
            </a:extLst>
          </p:cNvPr>
          <p:cNvCxnSpPr>
            <a:cxnSpLocks/>
            <a:stCxn id="36" idx="2"/>
            <a:endCxn id="34" idx="6"/>
          </p:cNvCxnSpPr>
          <p:nvPr/>
        </p:nvCxnSpPr>
        <p:spPr>
          <a:xfrm flipH="1">
            <a:off x="4705861" y="12249770"/>
            <a:ext cx="2754808" cy="0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780D1AA-41EC-7394-0E15-9FE511FF291B}"/>
              </a:ext>
            </a:extLst>
          </p:cNvPr>
          <p:cNvSpPr/>
          <p:nvPr/>
        </p:nvSpPr>
        <p:spPr>
          <a:xfrm>
            <a:off x="5348484" y="11999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138B953-DD69-8A46-F4E9-4B6F179EFC28}"/>
              </a:ext>
            </a:extLst>
          </p:cNvPr>
          <p:cNvSpPr/>
          <p:nvPr/>
        </p:nvSpPr>
        <p:spPr>
          <a:xfrm>
            <a:off x="1269839" y="1007331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2EF1D9A-9058-9CB5-AF74-71044C330C91}"/>
              </a:ext>
            </a:extLst>
          </p:cNvPr>
          <p:cNvSpPr/>
          <p:nvPr/>
        </p:nvSpPr>
        <p:spPr>
          <a:xfrm>
            <a:off x="1613027" y="8184629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0" cap="flat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3630A75-B58B-ABD1-D9FD-792353A8F37D}"/>
              </a:ext>
            </a:extLst>
          </p:cNvPr>
          <p:cNvSpPr/>
          <p:nvPr/>
        </p:nvSpPr>
        <p:spPr>
          <a:xfrm>
            <a:off x="1262051" y="6340960"/>
            <a:ext cx="822429" cy="59023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2000"/>
            </a:schemeClr>
          </a:solidFill>
          <a:ln w="127000" cap="flat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9" name="!!source">
            <a:extLst>
              <a:ext uri="{FF2B5EF4-FFF2-40B4-BE49-F238E27FC236}">
                <a16:creationId xmlns:a16="http://schemas.microsoft.com/office/drawing/2014/main" id="{5BB1C96B-5447-9283-A885-2A191C75D3E3}"/>
              </a:ext>
            </a:extLst>
          </p:cNvPr>
          <p:cNvSpPr/>
          <p:nvPr/>
        </p:nvSpPr>
        <p:spPr>
          <a:xfrm>
            <a:off x="3641049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</a:t>
            </a:r>
          </a:p>
        </p:txBody>
      </p:sp>
      <p:sp>
        <p:nvSpPr>
          <p:cNvPr id="31" name="!!p1">
            <a:extLst>
              <a:ext uri="{FF2B5EF4-FFF2-40B4-BE49-F238E27FC236}">
                <a16:creationId xmlns:a16="http://schemas.microsoft.com/office/drawing/2014/main" id="{C605E688-9512-5BF6-F3DC-2B39E3D395A6}"/>
              </a:ext>
            </a:extLst>
          </p:cNvPr>
          <p:cNvSpPr/>
          <p:nvPr/>
        </p:nvSpPr>
        <p:spPr>
          <a:xfrm>
            <a:off x="7355836" y="4127118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</a:t>
            </a:r>
          </a:p>
        </p:txBody>
      </p:sp>
      <p:sp>
        <p:nvSpPr>
          <p:cNvPr id="33" name="!!source">
            <a:extLst>
              <a:ext uri="{FF2B5EF4-FFF2-40B4-BE49-F238E27FC236}">
                <a16:creationId xmlns:a16="http://schemas.microsoft.com/office/drawing/2014/main" id="{9588CF5C-5BBD-B7A3-36FE-A08DD2D2DA4A}"/>
              </a:ext>
            </a:extLst>
          </p:cNvPr>
          <p:cNvSpPr/>
          <p:nvPr/>
        </p:nvSpPr>
        <p:spPr>
          <a:xfrm>
            <a:off x="364104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b</a:t>
            </a:r>
          </a:p>
        </p:txBody>
      </p:sp>
      <p:sp>
        <p:nvSpPr>
          <p:cNvPr id="34" name="!!source">
            <a:extLst>
              <a:ext uri="{FF2B5EF4-FFF2-40B4-BE49-F238E27FC236}">
                <a16:creationId xmlns:a16="http://schemas.microsoft.com/office/drawing/2014/main" id="{6DCDC2AC-EF8E-C361-B4AC-17BC430BC618}"/>
              </a:ext>
            </a:extLst>
          </p:cNvPr>
          <p:cNvSpPr/>
          <p:nvPr/>
        </p:nvSpPr>
        <p:spPr>
          <a:xfrm>
            <a:off x="364104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c</a:t>
            </a:r>
          </a:p>
        </p:txBody>
      </p:sp>
      <p:sp>
        <p:nvSpPr>
          <p:cNvPr id="35" name="!!p1">
            <a:extLst>
              <a:ext uri="{FF2B5EF4-FFF2-40B4-BE49-F238E27FC236}">
                <a16:creationId xmlns:a16="http://schemas.microsoft.com/office/drawing/2014/main" id="{7B9734D9-9467-3672-D8B9-A4DB0CA576E1}"/>
              </a:ext>
            </a:extLst>
          </p:cNvPr>
          <p:cNvSpPr/>
          <p:nvPr/>
        </p:nvSpPr>
        <p:spPr>
          <a:xfrm>
            <a:off x="7460669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e</a:t>
            </a:r>
          </a:p>
        </p:txBody>
      </p:sp>
      <p:sp>
        <p:nvSpPr>
          <p:cNvPr id="36" name="!!p1">
            <a:extLst>
              <a:ext uri="{FF2B5EF4-FFF2-40B4-BE49-F238E27FC236}">
                <a16:creationId xmlns:a16="http://schemas.microsoft.com/office/drawing/2014/main" id="{05D24CC0-097A-C736-E650-483BAEE582F0}"/>
              </a:ext>
            </a:extLst>
          </p:cNvPr>
          <p:cNvSpPr/>
          <p:nvPr/>
        </p:nvSpPr>
        <p:spPr>
          <a:xfrm>
            <a:off x="7460669" y="11667164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f</a:t>
            </a:r>
          </a:p>
        </p:txBody>
      </p:sp>
      <p:cxnSp>
        <p:nvCxnSpPr>
          <p:cNvPr id="37" name="!!e2">
            <a:extLst>
              <a:ext uri="{FF2B5EF4-FFF2-40B4-BE49-F238E27FC236}">
                <a16:creationId xmlns:a16="http://schemas.microsoft.com/office/drawing/2014/main" id="{6A3F85B9-35AE-BBA1-5BEE-2E00A1A116DD}"/>
              </a:ext>
            </a:extLst>
          </p:cNvPr>
          <p:cNvCxnSpPr>
            <a:cxnSpLocks/>
            <a:endCxn id="29" idx="5"/>
          </p:cNvCxnSpPr>
          <p:nvPr/>
        </p:nvCxnSpPr>
        <p:spPr>
          <a:xfrm flipH="1" flipV="1">
            <a:off x="4549922" y="5121688"/>
            <a:ext cx="2910745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e4">
            <a:extLst>
              <a:ext uri="{FF2B5EF4-FFF2-40B4-BE49-F238E27FC236}">
                <a16:creationId xmlns:a16="http://schemas.microsoft.com/office/drawing/2014/main" id="{ED2A0B0A-7E43-9B10-CA31-8564EB0B7451}"/>
              </a:ext>
            </a:extLst>
          </p:cNvPr>
          <p:cNvCxnSpPr>
            <a:cxnSpLocks/>
            <a:stCxn id="36" idx="2"/>
            <a:endCxn id="33" idx="6"/>
          </p:cNvCxnSpPr>
          <p:nvPr/>
        </p:nvCxnSpPr>
        <p:spPr>
          <a:xfrm flipH="1" flipV="1">
            <a:off x="4705861" y="8479747"/>
            <a:ext cx="2754808" cy="3770023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!!source">
            <a:extLst>
              <a:ext uri="{FF2B5EF4-FFF2-40B4-BE49-F238E27FC236}">
                <a16:creationId xmlns:a16="http://schemas.microsoft.com/office/drawing/2014/main" id="{1C0F710A-C0AF-23CD-EAEA-42E081E83011}"/>
              </a:ext>
            </a:extLst>
          </p:cNvPr>
          <p:cNvSpPr/>
          <p:nvPr/>
        </p:nvSpPr>
        <p:spPr>
          <a:xfrm>
            <a:off x="198368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</a:t>
            </a:r>
          </a:p>
        </p:txBody>
      </p:sp>
      <p:sp>
        <p:nvSpPr>
          <p:cNvPr id="40" name="!!source">
            <a:extLst>
              <a:ext uri="{FF2B5EF4-FFF2-40B4-BE49-F238E27FC236}">
                <a16:creationId xmlns:a16="http://schemas.microsoft.com/office/drawing/2014/main" id="{5FE11082-16BA-ABDE-6C57-C82460D780CD}"/>
              </a:ext>
            </a:extLst>
          </p:cNvPr>
          <p:cNvSpPr/>
          <p:nvPr/>
        </p:nvSpPr>
        <p:spPr>
          <a:xfrm>
            <a:off x="11000877" y="7897141"/>
            <a:ext cx="1064812" cy="1165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0" cap="flat" cmpd="sng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t</a:t>
            </a:r>
          </a:p>
        </p:txBody>
      </p:sp>
      <p:cxnSp>
        <p:nvCxnSpPr>
          <p:cNvPr id="41" name="!!e11">
            <a:extLst>
              <a:ext uri="{FF2B5EF4-FFF2-40B4-BE49-F238E27FC236}">
                <a16:creationId xmlns:a16="http://schemas.microsoft.com/office/drawing/2014/main" id="{3E70A36D-919C-8A5D-D671-58C89F3E9DDF}"/>
              </a:ext>
            </a:extLst>
          </p:cNvPr>
          <p:cNvCxnSpPr>
            <a:cxnSpLocks/>
            <a:stCxn id="29" idx="3"/>
            <a:endCxn id="39" idx="7"/>
          </p:cNvCxnSpPr>
          <p:nvPr/>
        </p:nvCxnSpPr>
        <p:spPr>
          <a:xfrm flipH="1">
            <a:off x="1107241" y="5121688"/>
            <a:ext cx="2689745" cy="2946094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11">
            <a:extLst>
              <a:ext uri="{FF2B5EF4-FFF2-40B4-BE49-F238E27FC236}">
                <a16:creationId xmlns:a16="http://schemas.microsoft.com/office/drawing/2014/main" id="{E003C069-9445-7DC1-2072-DB93D0F740C4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1107241" y="8891712"/>
            <a:ext cx="2689745" cy="2946094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e11">
            <a:extLst>
              <a:ext uri="{FF2B5EF4-FFF2-40B4-BE49-F238E27FC236}">
                <a16:creationId xmlns:a16="http://schemas.microsoft.com/office/drawing/2014/main" id="{C6BA7CDD-7566-FE67-14B6-DEB50D13FDC5}"/>
              </a:ext>
            </a:extLst>
          </p:cNvPr>
          <p:cNvCxnSpPr>
            <a:cxnSpLocks/>
            <a:stCxn id="31" idx="6"/>
            <a:endCxn id="40" idx="1"/>
          </p:cNvCxnSpPr>
          <p:nvPr/>
        </p:nvCxnSpPr>
        <p:spPr>
          <a:xfrm>
            <a:off x="8420648" y="4709724"/>
            <a:ext cx="2736168" cy="3358059"/>
          </a:xfrm>
          <a:prstGeom prst="line">
            <a:avLst/>
          </a:prstGeom>
          <a:noFill/>
          <a:ln w="127000" cap="flat" cmpd="sng">
            <a:solidFill>
              <a:srgbClr val="FFC000">
                <a:alpha val="12109"/>
              </a:srgb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e11">
            <a:extLst>
              <a:ext uri="{FF2B5EF4-FFF2-40B4-BE49-F238E27FC236}">
                <a16:creationId xmlns:a16="http://schemas.microsoft.com/office/drawing/2014/main" id="{E40ACE3A-8573-9D73-3BC7-CA2CEA636167}"/>
              </a:ext>
            </a:extLst>
          </p:cNvPr>
          <p:cNvCxnSpPr>
            <a:cxnSpLocks/>
            <a:stCxn id="36" idx="6"/>
            <a:endCxn id="40" idx="3"/>
          </p:cNvCxnSpPr>
          <p:nvPr/>
        </p:nvCxnSpPr>
        <p:spPr>
          <a:xfrm flipV="1">
            <a:off x="8525480" y="8891712"/>
            <a:ext cx="2631336" cy="3358059"/>
          </a:xfrm>
          <a:prstGeom prst="line">
            <a:avLst/>
          </a:prstGeom>
          <a:noFill/>
          <a:ln w="127000" cap="flat" cmpd="sng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!!gg">
            <a:extLst>
              <a:ext uri="{FF2B5EF4-FFF2-40B4-BE49-F238E27FC236}">
                <a16:creationId xmlns:a16="http://schemas.microsoft.com/office/drawing/2014/main" id="{6FD59C5C-4567-EFB9-AE12-BEE312270239}"/>
              </a:ext>
            </a:extLst>
          </p:cNvPr>
          <p:cNvSpPr/>
          <p:nvPr/>
        </p:nvSpPr>
        <p:spPr>
          <a:xfrm>
            <a:off x="460173" y="4212977"/>
            <a:ext cx="1294131" cy="12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0" cap="flat" cmpd="sng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H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w1">
            <a:extLst>
              <a:ext uri="{FF2B5EF4-FFF2-40B4-BE49-F238E27FC236}">
                <a16:creationId xmlns:a16="http://schemas.microsoft.com/office/drawing/2014/main" id="{059899C5-1B4E-3212-33BA-98DA154D3E52}"/>
              </a:ext>
            </a:extLst>
          </p:cNvPr>
          <p:cNvSpPr/>
          <p:nvPr/>
        </p:nvSpPr>
        <p:spPr>
          <a:xfrm rot="38468">
            <a:off x="2018818" y="629404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w1">
            <a:extLst>
              <a:ext uri="{FF2B5EF4-FFF2-40B4-BE49-F238E27FC236}">
                <a16:creationId xmlns:a16="http://schemas.microsoft.com/office/drawing/2014/main" id="{83FB1172-1FF3-F7EF-6994-C1B55BC4DB92}"/>
              </a:ext>
            </a:extLst>
          </p:cNvPr>
          <p:cNvSpPr/>
          <p:nvPr/>
        </p:nvSpPr>
        <p:spPr>
          <a:xfrm rot="38468">
            <a:off x="4993338" y="552446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w1">
            <a:extLst>
              <a:ext uri="{FF2B5EF4-FFF2-40B4-BE49-F238E27FC236}">
                <a16:creationId xmlns:a16="http://schemas.microsoft.com/office/drawing/2014/main" id="{034BCB42-9D16-CDC5-A025-8BD00ACC1EF6}"/>
              </a:ext>
            </a:extLst>
          </p:cNvPr>
          <p:cNvSpPr/>
          <p:nvPr/>
        </p:nvSpPr>
        <p:spPr>
          <a:xfrm rot="38468">
            <a:off x="2365094" y="8135507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!!w1">
            <a:extLst>
              <a:ext uri="{FF2B5EF4-FFF2-40B4-BE49-F238E27FC236}">
                <a16:creationId xmlns:a16="http://schemas.microsoft.com/office/drawing/2014/main" id="{7A933551-EC49-B376-2D9E-E62433BECFBD}"/>
              </a:ext>
            </a:extLst>
          </p:cNvPr>
          <p:cNvSpPr/>
          <p:nvPr/>
        </p:nvSpPr>
        <p:spPr>
          <a:xfrm rot="38468">
            <a:off x="2062718" y="10020519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!!w1">
            <a:extLst>
              <a:ext uri="{FF2B5EF4-FFF2-40B4-BE49-F238E27FC236}">
                <a16:creationId xmlns:a16="http://schemas.microsoft.com/office/drawing/2014/main" id="{081D1A65-6082-715F-0093-122AE0B7345A}"/>
              </a:ext>
            </a:extLst>
          </p:cNvPr>
          <p:cNvSpPr/>
          <p:nvPr/>
        </p:nvSpPr>
        <p:spPr>
          <a:xfrm rot="38468">
            <a:off x="6033549" y="816345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!!w1">
            <a:extLst>
              <a:ext uri="{FF2B5EF4-FFF2-40B4-BE49-F238E27FC236}">
                <a16:creationId xmlns:a16="http://schemas.microsoft.com/office/drawing/2014/main" id="{3D0C5A41-C04F-A853-57C6-C4076FE64991}"/>
              </a:ext>
            </a:extLst>
          </p:cNvPr>
          <p:cNvSpPr/>
          <p:nvPr/>
        </p:nvSpPr>
        <p:spPr>
          <a:xfrm rot="38468">
            <a:off x="6007997" y="4355681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2" name="!!w1">
            <a:extLst>
              <a:ext uri="{FF2B5EF4-FFF2-40B4-BE49-F238E27FC236}">
                <a16:creationId xmlns:a16="http://schemas.microsoft.com/office/drawing/2014/main" id="{D712CA8E-67DF-48C6-3DC0-2F04D3B86B6E}"/>
              </a:ext>
            </a:extLst>
          </p:cNvPr>
          <p:cNvSpPr/>
          <p:nvPr/>
        </p:nvSpPr>
        <p:spPr>
          <a:xfrm rot="38468">
            <a:off x="9419605" y="6046296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  <a:ln w="127000" cap="flat" cmpd="thinThick">
            <a:solidFill>
              <a:srgbClr val="FFC000">
                <a:alpha val="12109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3" name="!!w1">
            <a:extLst>
              <a:ext uri="{FF2B5EF4-FFF2-40B4-BE49-F238E27FC236}">
                <a16:creationId xmlns:a16="http://schemas.microsoft.com/office/drawing/2014/main" id="{55C45AC2-3D72-F364-723D-0838ADE2FBD7}"/>
              </a:ext>
            </a:extLst>
          </p:cNvPr>
          <p:cNvSpPr/>
          <p:nvPr/>
        </p:nvSpPr>
        <p:spPr>
          <a:xfrm rot="38468">
            <a:off x="9592994" y="816345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4" name="!!w1">
            <a:extLst>
              <a:ext uri="{FF2B5EF4-FFF2-40B4-BE49-F238E27FC236}">
                <a16:creationId xmlns:a16="http://schemas.microsoft.com/office/drawing/2014/main" id="{7BDCD1EC-D102-7785-07CD-6EBE9FE75AC4}"/>
              </a:ext>
            </a:extLst>
          </p:cNvPr>
          <p:cNvSpPr/>
          <p:nvPr/>
        </p:nvSpPr>
        <p:spPr>
          <a:xfrm rot="38468">
            <a:off x="5687276" y="992780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5" name="!!w1">
            <a:extLst>
              <a:ext uri="{FF2B5EF4-FFF2-40B4-BE49-F238E27FC236}">
                <a16:creationId xmlns:a16="http://schemas.microsoft.com/office/drawing/2014/main" id="{C7108D75-F1B9-D3FC-BFDE-9D1A476FCB20}"/>
              </a:ext>
            </a:extLst>
          </p:cNvPr>
          <p:cNvSpPr/>
          <p:nvPr/>
        </p:nvSpPr>
        <p:spPr>
          <a:xfrm rot="38468">
            <a:off x="6052284" y="11905530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6" name="!!w1">
            <a:extLst>
              <a:ext uri="{FF2B5EF4-FFF2-40B4-BE49-F238E27FC236}">
                <a16:creationId xmlns:a16="http://schemas.microsoft.com/office/drawing/2014/main" id="{14708ABC-041D-AE86-A08E-D258780B8704}"/>
              </a:ext>
            </a:extLst>
          </p:cNvPr>
          <p:cNvSpPr/>
          <p:nvPr/>
        </p:nvSpPr>
        <p:spPr>
          <a:xfrm rot="38468">
            <a:off x="9797633" y="9923522"/>
            <a:ext cx="687145" cy="6884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1287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box1">
            <a:extLst>
              <a:ext uri="{FF2B5EF4-FFF2-40B4-BE49-F238E27FC236}">
                <a16:creationId xmlns:a16="http://schemas.microsoft.com/office/drawing/2014/main" id="{CB4420AE-6345-877A-9935-8A3E10483A3C}"/>
              </a:ext>
            </a:extLst>
          </p:cNvPr>
          <p:cNvSpPr/>
          <p:nvPr/>
        </p:nvSpPr>
        <p:spPr>
          <a:xfrm>
            <a:off x="642238" y="255318"/>
            <a:ext cx="23099524" cy="86572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D be the maximum edge disjoint paths in G</a:t>
            </a:r>
          </a:p>
        </p:txBody>
      </p:sp>
      <p:sp>
        <p:nvSpPr>
          <p:cNvPr id="12" name="!!box2">
            <a:extLst>
              <a:ext uri="{FF2B5EF4-FFF2-40B4-BE49-F238E27FC236}">
                <a16:creationId xmlns:a16="http://schemas.microsoft.com/office/drawing/2014/main" id="{DAAE181F-4C1D-30B2-5D3B-8D85108E1B1E}"/>
              </a:ext>
            </a:extLst>
          </p:cNvPr>
          <p:cNvSpPr/>
          <p:nvPr/>
        </p:nvSpPr>
        <p:spPr>
          <a:xfrm>
            <a:off x="642238" y="1264765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Let L be the maximum flow in H</a:t>
            </a:r>
          </a:p>
        </p:txBody>
      </p:sp>
      <p:sp>
        <p:nvSpPr>
          <p:cNvPr id="26" name="!!box2">
            <a:extLst>
              <a:ext uri="{FF2B5EF4-FFF2-40B4-BE49-F238E27FC236}">
                <a16:creationId xmlns:a16="http://schemas.microsoft.com/office/drawing/2014/main" id="{0DBE28AE-58F8-9E9C-0BE1-55691E5AC68F}"/>
              </a:ext>
            </a:extLst>
          </p:cNvPr>
          <p:cNvSpPr/>
          <p:nvPr/>
        </p:nvSpPr>
        <p:spPr>
          <a:xfrm>
            <a:off x="642238" y="2274213"/>
            <a:ext cx="23099524" cy="86572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Lemma: D=L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5B28FD-FC92-74E2-B579-754C89AF8BC9}"/>
              </a:ext>
            </a:extLst>
          </p:cNvPr>
          <p:cNvSpPr/>
          <p:nvPr/>
        </p:nvSpPr>
        <p:spPr>
          <a:xfrm>
            <a:off x="640080" y="4425828"/>
            <a:ext cx="23103840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A generic method that we will use in the rest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ox3">
                <a:extLst>
                  <a:ext uri="{FF2B5EF4-FFF2-40B4-BE49-F238E27FC236}">
                    <a16:creationId xmlns:a16="http://schemas.microsoft.com/office/drawing/2014/main" id="{E30F0000-D78E-B758-A5DA-BE098DFE9E7F}"/>
                  </a:ext>
                </a:extLst>
              </p:cNvPr>
              <p:cNvSpPr/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D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L</a:t>
                </a:r>
              </a:p>
            </p:txBody>
          </p:sp>
        </mc:Choice>
        <mc:Fallback xmlns="">
          <p:sp>
            <p:nvSpPr>
              <p:cNvPr id="3" name="!!vox3">
                <a:extLst>
                  <a:ext uri="{FF2B5EF4-FFF2-40B4-BE49-F238E27FC236}">
                    <a16:creationId xmlns:a16="http://schemas.microsoft.com/office/drawing/2014/main" id="{E30F0000-D78E-B758-A5DA-BE098DFE9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7671470"/>
                <a:ext cx="9974911" cy="184359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F90939E-457F-4F4B-D1DD-C603BC900A31}"/>
                  </a:ext>
                </a:extLst>
              </p:cNvPr>
              <p:cNvSpPr/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Show that L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Helvetica Neue Medium"/>
                      </a:rPr>
                      <m:t>≤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Bradley Hand" pitchFamily="2" charset="77"/>
                    <a:sym typeface="Helvetica Neue Medium"/>
                  </a:rPr>
                  <a:t> D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F90939E-457F-4F4B-D1DD-C603BC900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009" y="7611835"/>
                <a:ext cx="9974911" cy="18435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24FC041C-17C6-FA3C-7F0C-04B30EE94D32}"/>
              </a:ext>
            </a:extLst>
          </p:cNvPr>
          <p:cNvSpPr/>
          <p:nvPr/>
        </p:nvSpPr>
        <p:spPr>
          <a:xfrm rot="19015343">
            <a:off x="6818244" y="10389925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5F494929-A5A9-E5F9-F3E8-B9AFCC3510FB}"/>
              </a:ext>
            </a:extLst>
          </p:cNvPr>
          <p:cNvSpPr/>
          <p:nvPr/>
        </p:nvSpPr>
        <p:spPr>
          <a:xfrm rot="2400615">
            <a:off x="16570009" y="1026299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362740-F4B6-200F-7E06-AF5B9FF11D3E}"/>
              </a:ext>
            </a:extLst>
          </p:cNvPr>
          <p:cNvSpPr/>
          <p:nvPr/>
        </p:nvSpPr>
        <p:spPr>
          <a:xfrm>
            <a:off x="6837414" y="11443252"/>
            <a:ext cx="9974911" cy="1843592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 = L</a:t>
            </a:r>
          </a:p>
        </p:txBody>
      </p:sp>
    </p:spTree>
    <p:extLst>
      <p:ext uri="{BB962C8B-B14F-4D97-AF65-F5344CB8AC3E}">
        <p14:creationId xmlns:p14="http://schemas.microsoft.com/office/powerpoint/2010/main" val="363073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D70410-854D-1C42-50AC-264448E7A0E1}"/>
              </a:ext>
            </a:extLst>
          </p:cNvPr>
          <p:cNvSpPr/>
          <p:nvPr/>
        </p:nvSpPr>
        <p:spPr>
          <a:xfrm>
            <a:off x="670560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Matching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292AAD-5C18-B5A3-AF68-5D19A1CF95AD}"/>
              </a:ext>
            </a:extLst>
          </p:cNvPr>
          <p:cNvSpPr/>
          <p:nvPr/>
        </p:nvSpPr>
        <p:spPr>
          <a:xfrm>
            <a:off x="14659461" y="2047532"/>
            <a:ext cx="8678625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Maximum 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8C856C-463C-3F99-6B23-59C3CE8A908D}"/>
              </a:ext>
            </a:extLst>
          </p:cNvPr>
          <p:cNvSpPr/>
          <p:nvPr/>
        </p:nvSpPr>
        <p:spPr>
          <a:xfrm>
            <a:off x="670560" y="554012"/>
            <a:ext cx="22667526" cy="11630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Reduction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F5A6D2-3C08-5E0C-80B1-F78C75EFABE0}"/>
              </a:ext>
            </a:extLst>
          </p:cNvPr>
          <p:cNvSpPr/>
          <p:nvPr/>
        </p:nvSpPr>
        <p:spPr>
          <a:xfrm>
            <a:off x="1767840" y="3541052"/>
            <a:ext cx="6136640" cy="75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A76013-330B-AF69-2053-833E77BE9B5C}"/>
              </a:ext>
            </a:extLst>
          </p:cNvPr>
          <p:cNvSpPr/>
          <p:nvPr/>
        </p:nvSpPr>
        <p:spPr>
          <a:xfrm>
            <a:off x="15930453" y="3541052"/>
            <a:ext cx="6136640" cy="756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622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H</a:t>
            </a:r>
          </a:p>
        </p:txBody>
      </p:sp>
      <p:sp>
        <p:nvSpPr>
          <p:cNvPr id="7" name="!!box1">
            <a:extLst>
              <a:ext uri="{FF2B5EF4-FFF2-40B4-BE49-F238E27FC236}">
                <a16:creationId xmlns:a16="http://schemas.microsoft.com/office/drawing/2014/main" id="{1BCA109F-4B8B-243A-2A2D-D50882B48D00}"/>
              </a:ext>
            </a:extLst>
          </p:cNvPr>
          <p:cNvSpPr/>
          <p:nvPr/>
        </p:nvSpPr>
        <p:spPr>
          <a:xfrm>
            <a:off x="13604240" y="11361488"/>
            <a:ext cx="10373360" cy="2040616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Solve the maximum flow problem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DA5EB29-FE39-DC44-116F-310C772B2D96}"/>
              </a:ext>
            </a:extLst>
          </p:cNvPr>
          <p:cNvSpPr/>
          <p:nvPr/>
        </p:nvSpPr>
        <p:spPr>
          <a:xfrm>
            <a:off x="7741707" y="4476252"/>
            <a:ext cx="8351520" cy="2844800"/>
          </a:xfrm>
          <a:prstGeom prst="arc">
            <a:avLst>
              <a:gd name="adj1" fmla="val 11058962"/>
              <a:gd name="adj2" fmla="val 21282757"/>
            </a:avLst>
          </a:prstGeom>
          <a:noFill/>
          <a:ln w="127000" cap="flat">
            <a:solidFill>
              <a:schemeClr val="accent6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040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5303</Words>
  <Application>Microsoft Macintosh PowerPoint</Application>
  <PresentationFormat>Custom</PresentationFormat>
  <Paragraphs>1767</Paragraphs>
  <Slides>88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821</cp:revision>
  <dcterms:modified xsi:type="dcterms:W3CDTF">2024-10-29T15:20:35Z</dcterms:modified>
</cp:coreProperties>
</file>