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3"/>
  </p:notesMasterIdLst>
  <p:sldIdLst>
    <p:sldId id="327" r:id="rId2"/>
    <p:sldId id="329" r:id="rId3"/>
    <p:sldId id="328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8" r:id="rId31"/>
    <p:sldId id="359" r:id="rId32"/>
    <p:sldId id="360" r:id="rId33"/>
    <p:sldId id="361" r:id="rId34"/>
    <p:sldId id="362" r:id="rId35"/>
    <p:sldId id="364" r:id="rId36"/>
    <p:sldId id="365" r:id="rId37"/>
    <p:sldId id="366" r:id="rId38"/>
    <p:sldId id="367" r:id="rId39"/>
    <p:sldId id="368" r:id="rId40"/>
    <p:sldId id="369" r:id="rId41"/>
    <p:sldId id="373" r:id="rId42"/>
    <p:sldId id="370" r:id="rId43"/>
    <p:sldId id="374" r:id="rId44"/>
    <p:sldId id="372" r:id="rId45"/>
    <p:sldId id="376" r:id="rId46"/>
    <p:sldId id="382" r:id="rId47"/>
    <p:sldId id="379" r:id="rId48"/>
    <p:sldId id="377" r:id="rId49"/>
    <p:sldId id="381" r:id="rId50"/>
    <p:sldId id="380" r:id="rId51"/>
    <p:sldId id="383" r:id="rId52"/>
    <p:sldId id="384" r:id="rId53"/>
    <p:sldId id="385" r:id="rId54"/>
    <p:sldId id="357" r:id="rId55"/>
    <p:sldId id="386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97" r:id="rId67"/>
    <p:sldId id="398" r:id="rId68"/>
    <p:sldId id="399" r:id="rId69"/>
    <p:sldId id="400" r:id="rId70"/>
    <p:sldId id="371" r:id="rId71"/>
    <p:sldId id="401" r:id="rId7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6"/>
    <p:restoredTop sz="94691"/>
  </p:normalViewPr>
  <p:slideViewPr>
    <p:cSldViewPr snapToGrid="0">
      <p:cViewPr varScale="1">
        <p:scale>
          <a:sx n="62" d="100"/>
          <a:sy n="62" d="100"/>
        </p:scale>
        <p:origin x="27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We can say here that b \</a:t>
            </a:r>
            <a:r>
              <a:rPr lang="en-US" dirty="0" err="1"/>
              <a:t>ge</a:t>
            </a:r>
            <a:r>
              <a:rPr lang="en-US" dirty="0"/>
              <a:t> 1 and compare it with the problem in the real weighted graph. </a:t>
            </a:r>
          </a:p>
          <a:p>
            <a:endParaRPr lang="en-US" dirty="0"/>
          </a:p>
          <a:p>
            <a:r>
              <a:rPr lang="en-US" dirty="0"/>
              <a:t>In the real weighted graph, b decreases. But here b is always \</a:t>
            </a:r>
            <a:r>
              <a:rPr lang="en-US" dirty="0" err="1"/>
              <a:t>ge</a:t>
            </a:r>
            <a:r>
              <a:rPr lang="en-US" dirty="0"/>
              <a:t> 1 and never decreases</a:t>
            </a:r>
          </a:p>
          <a:p>
            <a:endParaRPr lang="en-US" dirty="0"/>
          </a:p>
          <a:p>
            <a:r>
              <a:rPr lang="en-US" dirty="0"/>
              <a:t>Add this to the slide</a:t>
            </a:r>
          </a:p>
        </p:txBody>
      </p:sp>
    </p:spTree>
    <p:extLst>
      <p:ext uri="{BB962C8B-B14F-4D97-AF65-F5344CB8AC3E}">
        <p14:creationId xmlns:p14="http://schemas.microsoft.com/office/powerpoint/2010/main" val="22184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context is missing.</a:t>
            </a:r>
          </a:p>
          <a:p>
            <a:r>
              <a:rPr lang="en-US" dirty="0"/>
              <a:t>How did we go to this next slide. </a:t>
            </a:r>
          </a:p>
          <a:p>
            <a:r>
              <a:rPr lang="en-US" dirty="0"/>
              <a:t>Think about it more</a:t>
            </a:r>
          </a:p>
        </p:txBody>
      </p:sp>
    </p:spTree>
    <p:extLst>
      <p:ext uri="{BB962C8B-B14F-4D97-AF65-F5344CB8AC3E}">
        <p14:creationId xmlns:p14="http://schemas.microsoft.com/office/powerpoint/2010/main" val="220835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10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10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3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3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2" Type="http://schemas.openxmlformats.org/officeDocument/2006/relationships/image" Target="../media/image2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image" Target="../media/image26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37.png"/><Relationship Id="rId2" Type="http://schemas.openxmlformats.org/officeDocument/2006/relationships/image" Target="../media/image2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image" Target="../media/image26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37.png"/><Relationship Id="rId2" Type="http://schemas.openxmlformats.org/officeDocument/2006/relationships/image" Target="../media/image2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image" Target="../media/image26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38.png"/><Relationship Id="rId1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48.png"/><Relationship Id="rId3" Type="http://schemas.openxmlformats.org/officeDocument/2006/relationships/image" Target="../media/image21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24.png"/><Relationship Id="rId2" Type="http://schemas.openxmlformats.org/officeDocument/2006/relationships/image" Target="../media/image20.png"/><Relationship Id="rId16" Type="http://schemas.openxmlformats.org/officeDocument/2006/relationships/image" Target="../media/image22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19" Type="http://schemas.openxmlformats.org/officeDocument/2006/relationships/image" Target="../media/image48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16.png"/><Relationship Id="rId3" Type="http://schemas.openxmlformats.org/officeDocument/2006/relationships/image" Target="../media/image21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24.png"/><Relationship Id="rId2" Type="http://schemas.openxmlformats.org/officeDocument/2006/relationships/image" Target="../media/image20.png"/><Relationship Id="rId16" Type="http://schemas.openxmlformats.org/officeDocument/2006/relationships/image" Target="../media/image22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19" Type="http://schemas.openxmlformats.org/officeDocument/2006/relationships/image" Target="../media/image48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0.png"/><Relationship Id="rId7" Type="http://schemas.openxmlformats.org/officeDocument/2006/relationships/image" Target="../media/image52.png"/><Relationship Id="rId2" Type="http://schemas.openxmlformats.org/officeDocument/2006/relationships/image" Target="../media/image39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21.png"/><Relationship Id="rId10" Type="http://schemas.openxmlformats.org/officeDocument/2006/relationships/image" Target="../media/image53.png"/><Relationship Id="rId4" Type="http://schemas.openxmlformats.org/officeDocument/2006/relationships/image" Target="../media/image500.png"/><Relationship Id="rId9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11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11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png"/><Relationship Id="rId5" Type="http://schemas.openxmlformats.org/officeDocument/2006/relationships/image" Target="../media/image56.png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2.png"/><Relationship Id="rId5" Type="http://schemas.openxmlformats.org/officeDocument/2006/relationships/image" Target="../media/image56.png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0.png"/><Relationship Id="rId4" Type="http://schemas.openxmlformats.org/officeDocument/2006/relationships/image" Target="../media/image2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png"/><Relationship Id="rId5" Type="http://schemas.openxmlformats.org/officeDocument/2006/relationships/image" Target="../media/image80.png"/><Relationship Id="rId4" Type="http://schemas.openxmlformats.org/officeDocument/2006/relationships/image" Target="../media/image8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CE5CF3B-DB22-E801-25A8-F3914DD7C7E7}"/>
              </a:ext>
            </a:extLst>
          </p:cNvPr>
          <p:cNvSpPr/>
          <p:nvPr/>
        </p:nvSpPr>
        <p:spPr>
          <a:xfrm>
            <a:off x="664063" y="4352107"/>
            <a:ext cx="22731560" cy="4448994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Implementation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637804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4082280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61FECD85-8145-430B-B0F5-FDFC162B190C}"/>
              </a:ext>
            </a:extLst>
          </p:cNvPr>
          <p:cNvSpPr/>
          <p:nvPr/>
        </p:nvSpPr>
        <p:spPr>
          <a:xfrm>
            <a:off x="13633968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CD1D0BB5-CA34-138A-CCA7-302425D74B9E}"/>
              </a:ext>
            </a:extLst>
          </p:cNvPr>
          <p:cNvSpPr/>
          <p:nvPr/>
        </p:nvSpPr>
        <p:spPr>
          <a:xfrm>
            <a:off x="16544126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">
            <a:extLst>
              <a:ext uri="{FF2B5EF4-FFF2-40B4-BE49-F238E27FC236}">
                <a16:creationId xmlns:a16="http://schemas.microsoft.com/office/drawing/2014/main" id="{2ACE670B-AC9E-6F8C-ECEF-C16F4F30C5CD}"/>
              </a:ext>
            </a:extLst>
          </p:cNvPr>
          <p:cNvCxnSpPr>
            <a:cxnSpLocks/>
            <a:stCxn id="24" idx="2"/>
            <a:endCxn id="23" idx="7"/>
          </p:cNvCxnSpPr>
          <p:nvPr/>
        </p:nvCxnSpPr>
        <p:spPr>
          <a:xfrm flipH="1">
            <a:off x="14551001" y="7815900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e10">
            <a:extLst>
              <a:ext uri="{FF2B5EF4-FFF2-40B4-BE49-F238E27FC236}">
                <a16:creationId xmlns:a16="http://schemas.microsoft.com/office/drawing/2014/main" id="{5EB25F25-9C60-F0C2-0EE3-4C00ECFA43BC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551001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CB177D12-12D3-74DA-C4FB-0A22FB98EE64}"/>
              </a:ext>
            </a:extLst>
          </p:cNvPr>
          <p:cNvSpPr/>
          <p:nvPr/>
        </p:nvSpPr>
        <p:spPr>
          <a:xfrm>
            <a:off x="14364186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D0FBC66-9774-9155-453A-001AFC0DB7A2}"/>
              </a:ext>
            </a:extLst>
          </p:cNvPr>
          <p:cNvSpPr/>
          <p:nvPr/>
        </p:nvSpPr>
        <p:spPr>
          <a:xfrm>
            <a:off x="16544126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D50DE7CC-0D6D-B5C7-56DA-A12BD21ABBB4}"/>
              </a:ext>
            </a:extLst>
          </p:cNvPr>
          <p:cNvSpPr/>
          <p:nvPr/>
        </p:nvSpPr>
        <p:spPr>
          <a:xfrm>
            <a:off x="19576810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1" name="!!e5">
            <a:extLst>
              <a:ext uri="{FF2B5EF4-FFF2-40B4-BE49-F238E27FC236}">
                <a16:creationId xmlns:a16="http://schemas.microsoft.com/office/drawing/2014/main" id="{D60EC530-C8AB-E9F1-C0DD-F8A77895A994}"/>
              </a:ext>
            </a:extLst>
          </p:cNvPr>
          <p:cNvCxnSpPr>
            <a:cxnSpLocks/>
            <a:stCxn id="29" idx="6"/>
            <a:endCxn id="30" idx="3"/>
          </p:cNvCxnSpPr>
          <p:nvPr/>
        </p:nvCxnSpPr>
        <p:spPr>
          <a:xfrm flipV="1">
            <a:off x="17618497" y="10689519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e7">
            <a:extLst>
              <a:ext uri="{FF2B5EF4-FFF2-40B4-BE49-F238E27FC236}">
                <a16:creationId xmlns:a16="http://schemas.microsoft.com/office/drawing/2014/main" id="{CC115C76-6688-6369-18CC-00C7A980B3EB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618497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F2217F86-9B50-E6F1-B16C-0078ACD7EE82}"/>
              </a:ext>
            </a:extLst>
          </p:cNvPr>
          <p:cNvSpPr/>
          <p:nvPr/>
        </p:nvSpPr>
        <p:spPr>
          <a:xfrm>
            <a:off x="19576810" y="807556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FBECE738-9E7E-68A8-E42A-A432D1D79622}"/>
              </a:ext>
            </a:extLst>
          </p:cNvPr>
          <p:cNvSpPr/>
          <p:nvPr/>
        </p:nvSpPr>
        <p:spPr>
          <a:xfrm>
            <a:off x="19611622" y="1181270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E3D6D55D-FAD2-E448-F92E-823A1B194DA9}"/>
              </a:ext>
            </a:extLst>
          </p:cNvPr>
          <p:cNvSpPr/>
          <p:nvPr/>
        </p:nvSpPr>
        <p:spPr>
          <a:xfrm rot="38468">
            <a:off x="14318723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9" name="!!e4">
            <a:extLst>
              <a:ext uri="{FF2B5EF4-FFF2-40B4-BE49-F238E27FC236}">
                <a16:creationId xmlns:a16="http://schemas.microsoft.com/office/drawing/2014/main" id="{EF332DF9-5314-D798-36A1-B1B7669FFA7B}"/>
              </a:ext>
            </a:extLst>
          </p:cNvPr>
          <p:cNvCxnSpPr>
            <a:cxnSpLocks/>
            <a:stCxn id="24" idx="4"/>
            <a:endCxn id="29" idx="0"/>
          </p:cNvCxnSpPr>
          <p:nvPr/>
        </p:nvCxnSpPr>
        <p:spPr>
          <a:xfrm>
            <a:off x="17081312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56F9C8BF-A3C2-111E-39E7-6FBBD0A614FF}"/>
              </a:ext>
            </a:extLst>
          </p:cNvPr>
          <p:cNvSpPr/>
          <p:nvPr/>
        </p:nvSpPr>
        <p:spPr>
          <a:xfrm>
            <a:off x="17020428" y="999075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01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089966" y="4612855"/>
            <a:ext cx="9331268" cy="983273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61FECD85-8145-430B-B0F5-FDFC162B190C}"/>
              </a:ext>
            </a:extLst>
          </p:cNvPr>
          <p:cNvSpPr/>
          <p:nvPr/>
        </p:nvSpPr>
        <p:spPr>
          <a:xfrm>
            <a:off x="13633968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CD1D0BB5-CA34-138A-CCA7-302425D74B9E}"/>
              </a:ext>
            </a:extLst>
          </p:cNvPr>
          <p:cNvSpPr/>
          <p:nvPr/>
        </p:nvSpPr>
        <p:spPr>
          <a:xfrm>
            <a:off x="16544126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">
            <a:extLst>
              <a:ext uri="{FF2B5EF4-FFF2-40B4-BE49-F238E27FC236}">
                <a16:creationId xmlns:a16="http://schemas.microsoft.com/office/drawing/2014/main" id="{2ACE670B-AC9E-6F8C-ECEF-C16F4F30C5CD}"/>
              </a:ext>
            </a:extLst>
          </p:cNvPr>
          <p:cNvCxnSpPr>
            <a:cxnSpLocks/>
            <a:stCxn id="24" idx="2"/>
            <a:endCxn id="23" idx="7"/>
          </p:cNvCxnSpPr>
          <p:nvPr/>
        </p:nvCxnSpPr>
        <p:spPr>
          <a:xfrm flipH="1">
            <a:off x="14551001" y="7815900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e10">
            <a:extLst>
              <a:ext uri="{FF2B5EF4-FFF2-40B4-BE49-F238E27FC236}">
                <a16:creationId xmlns:a16="http://schemas.microsoft.com/office/drawing/2014/main" id="{5EB25F25-9C60-F0C2-0EE3-4C00ECFA43BC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551001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CB177D12-12D3-74DA-C4FB-0A22FB98EE64}"/>
              </a:ext>
            </a:extLst>
          </p:cNvPr>
          <p:cNvSpPr/>
          <p:nvPr/>
        </p:nvSpPr>
        <p:spPr>
          <a:xfrm>
            <a:off x="14364186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D0FBC66-9774-9155-453A-001AFC0DB7A2}"/>
              </a:ext>
            </a:extLst>
          </p:cNvPr>
          <p:cNvSpPr/>
          <p:nvPr/>
        </p:nvSpPr>
        <p:spPr>
          <a:xfrm>
            <a:off x="16544126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D50DE7CC-0D6D-B5C7-56DA-A12BD21ABBB4}"/>
              </a:ext>
            </a:extLst>
          </p:cNvPr>
          <p:cNvSpPr/>
          <p:nvPr/>
        </p:nvSpPr>
        <p:spPr>
          <a:xfrm>
            <a:off x="19576810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1" name="!!e5">
            <a:extLst>
              <a:ext uri="{FF2B5EF4-FFF2-40B4-BE49-F238E27FC236}">
                <a16:creationId xmlns:a16="http://schemas.microsoft.com/office/drawing/2014/main" id="{D60EC530-C8AB-E9F1-C0DD-F8A77895A994}"/>
              </a:ext>
            </a:extLst>
          </p:cNvPr>
          <p:cNvCxnSpPr>
            <a:cxnSpLocks/>
            <a:stCxn id="29" idx="6"/>
            <a:endCxn id="30" idx="3"/>
          </p:cNvCxnSpPr>
          <p:nvPr/>
        </p:nvCxnSpPr>
        <p:spPr>
          <a:xfrm flipV="1">
            <a:off x="17618497" y="10689519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e7">
            <a:extLst>
              <a:ext uri="{FF2B5EF4-FFF2-40B4-BE49-F238E27FC236}">
                <a16:creationId xmlns:a16="http://schemas.microsoft.com/office/drawing/2014/main" id="{CC115C76-6688-6369-18CC-00C7A980B3EB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618497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F2217F86-9B50-E6F1-B16C-0078ACD7EE82}"/>
              </a:ext>
            </a:extLst>
          </p:cNvPr>
          <p:cNvSpPr/>
          <p:nvPr/>
        </p:nvSpPr>
        <p:spPr>
          <a:xfrm>
            <a:off x="19576810" y="807556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FBECE738-9E7E-68A8-E42A-A432D1D79622}"/>
              </a:ext>
            </a:extLst>
          </p:cNvPr>
          <p:cNvSpPr/>
          <p:nvPr/>
        </p:nvSpPr>
        <p:spPr>
          <a:xfrm>
            <a:off x="19611622" y="1181270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E3D6D55D-FAD2-E448-F92E-823A1B194DA9}"/>
              </a:ext>
            </a:extLst>
          </p:cNvPr>
          <p:cNvSpPr/>
          <p:nvPr/>
        </p:nvSpPr>
        <p:spPr>
          <a:xfrm rot="38468">
            <a:off x="14318723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9" name="!!e4">
            <a:extLst>
              <a:ext uri="{FF2B5EF4-FFF2-40B4-BE49-F238E27FC236}">
                <a16:creationId xmlns:a16="http://schemas.microsoft.com/office/drawing/2014/main" id="{EF332DF9-5314-D798-36A1-B1B7669FFA7B}"/>
              </a:ext>
            </a:extLst>
          </p:cNvPr>
          <p:cNvCxnSpPr>
            <a:cxnSpLocks/>
            <a:stCxn id="24" idx="4"/>
            <a:endCxn id="29" idx="0"/>
          </p:cNvCxnSpPr>
          <p:nvPr/>
        </p:nvCxnSpPr>
        <p:spPr>
          <a:xfrm>
            <a:off x="17081312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56F9C8BF-A3C2-111E-39E7-6FBBD0A614FF}"/>
              </a:ext>
            </a:extLst>
          </p:cNvPr>
          <p:cNvSpPr/>
          <p:nvPr/>
        </p:nvSpPr>
        <p:spPr>
          <a:xfrm>
            <a:off x="17020428" y="999075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369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089966" y="4612855"/>
            <a:ext cx="9331268" cy="983273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61FECD85-8145-430B-B0F5-FDFC162B190C}"/>
              </a:ext>
            </a:extLst>
          </p:cNvPr>
          <p:cNvSpPr/>
          <p:nvPr/>
        </p:nvSpPr>
        <p:spPr>
          <a:xfrm>
            <a:off x="13633968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CD1D0BB5-CA34-138A-CCA7-302425D74B9E}"/>
              </a:ext>
            </a:extLst>
          </p:cNvPr>
          <p:cNvSpPr/>
          <p:nvPr/>
        </p:nvSpPr>
        <p:spPr>
          <a:xfrm>
            <a:off x="16544126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">
            <a:extLst>
              <a:ext uri="{FF2B5EF4-FFF2-40B4-BE49-F238E27FC236}">
                <a16:creationId xmlns:a16="http://schemas.microsoft.com/office/drawing/2014/main" id="{2ACE670B-AC9E-6F8C-ECEF-C16F4F30C5CD}"/>
              </a:ext>
            </a:extLst>
          </p:cNvPr>
          <p:cNvCxnSpPr>
            <a:cxnSpLocks/>
            <a:stCxn id="24" idx="2"/>
            <a:endCxn id="23" idx="7"/>
          </p:cNvCxnSpPr>
          <p:nvPr/>
        </p:nvCxnSpPr>
        <p:spPr>
          <a:xfrm flipH="1">
            <a:off x="14551001" y="7815900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e10">
            <a:extLst>
              <a:ext uri="{FF2B5EF4-FFF2-40B4-BE49-F238E27FC236}">
                <a16:creationId xmlns:a16="http://schemas.microsoft.com/office/drawing/2014/main" id="{5EB25F25-9C60-F0C2-0EE3-4C00ECFA43BC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551001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CB177D12-12D3-74DA-C4FB-0A22FB98EE64}"/>
              </a:ext>
            </a:extLst>
          </p:cNvPr>
          <p:cNvSpPr/>
          <p:nvPr/>
        </p:nvSpPr>
        <p:spPr>
          <a:xfrm>
            <a:off x="14364186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D0FBC66-9774-9155-453A-001AFC0DB7A2}"/>
              </a:ext>
            </a:extLst>
          </p:cNvPr>
          <p:cNvSpPr/>
          <p:nvPr/>
        </p:nvSpPr>
        <p:spPr>
          <a:xfrm>
            <a:off x="16544126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D50DE7CC-0D6D-B5C7-56DA-A12BD21ABBB4}"/>
              </a:ext>
            </a:extLst>
          </p:cNvPr>
          <p:cNvSpPr/>
          <p:nvPr/>
        </p:nvSpPr>
        <p:spPr>
          <a:xfrm>
            <a:off x="19576810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1" name="!!e5">
            <a:extLst>
              <a:ext uri="{FF2B5EF4-FFF2-40B4-BE49-F238E27FC236}">
                <a16:creationId xmlns:a16="http://schemas.microsoft.com/office/drawing/2014/main" id="{D60EC530-C8AB-E9F1-C0DD-F8A77895A994}"/>
              </a:ext>
            </a:extLst>
          </p:cNvPr>
          <p:cNvCxnSpPr>
            <a:cxnSpLocks/>
            <a:stCxn id="29" idx="6"/>
            <a:endCxn id="30" idx="3"/>
          </p:cNvCxnSpPr>
          <p:nvPr/>
        </p:nvCxnSpPr>
        <p:spPr>
          <a:xfrm flipV="1">
            <a:off x="17618497" y="10689519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e7">
            <a:extLst>
              <a:ext uri="{FF2B5EF4-FFF2-40B4-BE49-F238E27FC236}">
                <a16:creationId xmlns:a16="http://schemas.microsoft.com/office/drawing/2014/main" id="{CC115C76-6688-6369-18CC-00C7A980B3EB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618497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F2217F86-9B50-E6F1-B16C-0078ACD7EE82}"/>
              </a:ext>
            </a:extLst>
          </p:cNvPr>
          <p:cNvSpPr/>
          <p:nvPr/>
        </p:nvSpPr>
        <p:spPr>
          <a:xfrm>
            <a:off x="19576810" y="807556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FBECE738-9E7E-68A8-E42A-A432D1D79622}"/>
              </a:ext>
            </a:extLst>
          </p:cNvPr>
          <p:cNvSpPr/>
          <p:nvPr/>
        </p:nvSpPr>
        <p:spPr>
          <a:xfrm>
            <a:off x="19611622" y="1181270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E3D6D55D-FAD2-E448-F92E-823A1B194DA9}"/>
              </a:ext>
            </a:extLst>
          </p:cNvPr>
          <p:cNvSpPr/>
          <p:nvPr/>
        </p:nvSpPr>
        <p:spPr>
          <a:xfrm rot="38468">
            <a:off x="14318723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9" name="!!e4">
            <a:extLst>
              <a:ext uri="{FF2B5EF4-FFF2-40B4-BE49-F238E27FC236}">
                <a16:creationId xmlns:a16="http://schemas.microsoft.com/office/drawing/2014/main" id="{EF332DF9-5314-D798-36A1-B1B7669FFA7B}"/>
              </a:ext>
            </a:extLst>
          </p:cNvPr>
          <p:cNvCxnSpPr>
            <a:cxnSpLocks/>
            <a:stCxn id="24" idx="4"/>
            <a:endCxn id="29" idx="0"/>
          </p:cNvCxnSpPr>
          <p:nvPr/>
        </p:nvCxnSpPr>
        <p:spPr>
          <a:xfrm>
            <a:off x="17081312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56F9C8BF-A3C2-111E-39E7-6FBBD0A614FF}"/>
              </a:ext>
            </a:extLst>
          </p:cNvPr>
          <p:cNvSpPr/>
          <p:nvPr/>
        </p:nvSpPr>
        <p:spPr>
          <a:xfrm>
            <a:off x="17020428" y="999075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534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7035760"/>
            <a:ext cx="9331268" cy="64519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351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7035760"/>
            <a:ext cx="9331268" cy="64519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903124CD-AE7A-F12F-EFCE-3CACAD454565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64A8A9D2-A953-BBCD-2621-6ABC9BA3536D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6" name="!!e10">
            <a:extLst>
              <a:ext uri="{FF2B5EF4-FFF2-40B4-BE49-F238E27FC236}">
                <a16:creationId xmlns:a16="http://schemas.microsoft.com/office/drawing/2014/main" id="{A48BF2F9-DD5F-8A1E-AEE5-55373E6B5C4D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94DD0F95-B3BA-9073-D6EF-83B5FA85D741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9134D51-90AE-F32D-110A-3E29D7E18296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06BDF19B-45CC-89FA-D1CC-2B280DEDEDAA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2" name="!!e7">
            <a:extLst>
              <a:ext uri="{FF2B5EF4-FFF2-40B4-BE49-F238E27FC236}">
                <a16:creationId xmlns:a16="http://schemas.microsoft.com/office/drawing/2014/main" id="{B0CA0FE2-42FD-B495-5789-E866F8C02C38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340608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0FDB2F10-3C46-C070-15B8-46FE39EF93DC}"/>
              </a:ext>
            </a:extLst>
          </p:cNvPr>
          <p:cNvSpPr/>
          <p:nvPr/>
        </p:nvSpPr>
        <p:spPr>
          <a:xfrm>
            <a:off x="18697271" y="81086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69404560-7609-EABC-8399-E2C4ED60B107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6B15CD8E-3BB5-0AD5-13A8-DEC645BB2685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146A1773-046C-3577-F391-D071867DEF2D}"/>
              </a:ext>
            </a:extLst>
          </p:cNvPr>
          <p:cNvSpPr/>
          <p:nvPr/>
        </p:nvSpPr>
        <p:spPr>
          <a:xfrm>
            <a:off x="16266237" y="1003118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A40817E-6901-152D-2435-EF43B8364A71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1C1CA38-7666-DDBF-F068-DE2395B2BFC4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1C7C5F0-529D-97BF-0369-406EFC6BCB5F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FF051B02-CFE5-BA90-7027-C7A7B3222F7C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FF051B02-CFE5-BA90-7027-C7A7B3222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825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3132385"/>
            <a:ext cx="9331268" cy="50226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903124CD-AE7A-F12F-EFCE-3CACAD454565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64A8A9D2-A953-BBCD-2621-6ABC9BA3536D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6" name="!!e10">
            <a:extLst>
              <a:ext uri="{FF2B5EF4-FFF2-40B4-BE49-F238E27FC236}">
                <a16:creationId xmlns:a16="http://schemas.microsoft.com/office/drawing/2014/main" id="{A48BF2F9-DD5F-8A1E-AEE5-55373E6B5C4D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94DD0F95-B3BA-9073-D6EF-83B5FA85D741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9134D51-90AE-F32D-110A-3E29D7E18296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06BDF19B-45CC-89FA-D1CC-2B280DEDEDAA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2" name="!!e7">
            <a:extLst>
              <a:ext uri="{FF2B5EF4-FFF2-40B4-BE49-F238E27FC236}">
                <a16:creationId xmlns:a16="http://schemas.microsoft.com/office/drawing/2014/main" id="{B0CA0FE2-42FD-B495-5789-E866F8C02C38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340608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0FDB2F10-3C46-C070-15B8-46FE39EF93DC}"/>
              </a:ext>
            </a:extLst>
          </p:cNvPr>
          <p:cNvSpPr/>
          <p:nvPr/>
        </p:nvSpPr>
        <p:spPr>
          <a:xfrm>
            <a:off x="18697271" y="81086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69404560-7609-EABC-8399-E2C4ED60B107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6B15CD8E-3BB5-0AD5-13A8-DEC645BB2685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146A1773-046C-3577-F391-D071867DEF2D}"/>
              </a:ext>
            </a:extLst>
          </p:cNvPr>
          <p:cNvSpPr/>
          <p:nvPr/>
        </p:nvSpPr>
        <p:spPr>
          <a:xfrm>
            <a:off x="16266237" y="1003118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A40817E-6901-152D-2435-EF43B8364A71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1C1CA38-7666-DDBF-F068-DE2395B2BFC4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1C7C5F0-529D-97BF-0369-406EFC6BCB5F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927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3601524"/>
            <a:ext cx="9331268" cy="50226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903124CD-AE7A-F12F-EFCE-3CACAD454565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64A8A9D2-A953-BBCD-2621-6ABC9BA3536D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6" name="!!e10">
            <a:extLst>
              <a:ext uri="{FF2B5EF4-FFF2-40B4-BE49-F238E27FC236}">
                <a16:creationId xmlns:a16="http://schemas.microsoft.com/office/drawing/2014/main" id="{A48BF2F9-DD5F-8A1E-AEE5-55373E6B5C4D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94DD0F95-B3BA-9073-D6EF-83B5FA85D741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9134D51-90AE-F32D-110A-3E29D7E18296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06BDF19B-45CC-89FA-D1CC-2B280DEDEDAA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2" name="!!e7">
            <a:extLst>
              <a:ext uri="{FF2B5EF4-FFF2-40B4-BE49-F238E27FC236}">
                <a16:creationId xmlns:a16="http://schemas.microsoft.com/office/drawing/2014/main" id="{B0CA0FE2-42FD-B495-5789-E866F8C02C38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340608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0FDB2F10-3C46-C070-15B8-46FE39EF93DC}"/>
              </a:ext>
            </a:extLst>
          </p:cNvPr>
          <p:cNvSpPr/>
          <p:nvPr/>
        </p:nvSpPr>
        <p:spPr>
          <a:xfrm>
            <a:off x="18697271" y="81086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69404560-7609-EABC-8399-E2C4ED60B107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6B15CD8E-3BB5-0AD5-13A8-DEC645BB2685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146A1773-046C-3577-F391-D071867DEF2D}"/>
              </a:ext>
            </a:extLst>
          </p:cNvPr>
          <p:cNvSpPr/>
          <p:nvPr/>
        </p:nvSpPr>
        <p:spPr>
          <a:xfrm>
            <a:off x="16266237" y="1003118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A40817E-6901-152D-2435-EF43B8364A71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1C1CA38-7666-DDBF-F068-DE2395B2BFC4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1C7C5F0-529D-97BF-0369-406EFC6BCB5F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639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4060026"/>
            <a:ext cx="9331268" cy="50226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903124CD-AE7A-F12F-EFCE-3CACAD454565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64A8A9D2-A953-BBCD-2621-6ABC9BA3536D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6" name="!!e10">
            <a:extLst>
              <a:ext uri="{FF2B5EF4-FFF2-40B4-BE49-F238E27FC236}">
                <a16:creationId xmlns:a16="http://schemas.microsoft.com/office/drawing/2014/main" id="{A48BF2F9-DD5F-8A1E-AEE5-55373E6B5C4D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94DD0F95-B3BA-9073-D6EF-83B5FA85D741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9134D51-90AE-F32D-110A-3E29D7E18296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06BDF19B-45CC-89FA-D1CC-2B280DEDEDAA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2" name="!!e7">
            <a:extLst>
              <a:ext uri="{FF2B5EF4-FFF2-40B4-BE49-F238E27FC236}">
                <a16:creationId xmlns:a16="http://schemas.microsoft.com/office/drawing/2014/main" id="{B0CA0FE2-42FD-B495-5789-E866F8C02C38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340608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0FDB2F10-3C46-C070-15B8-46FE39EF93DC}"/>
              </a:ext>
            </a:extLst>
          </p:cNvPr>
          <p:cNvSpPr/>
          <p:nvPr/>
        </p:nvSpPr>
        <p:spPr>
          <a:xfrm>
            <a:off x="18697271" y="81086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69404560-7609-EABC-8399-E2C4ED60B107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6B15CD8E-3BB5-0AD5-13A8-DEC645BB2685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146A1773-046C-3577-F391-D071867DEF2D}"/>
              </a:ext>
            </a:extLst>
          </p:cNvPr>
          <p:cNvSpPr/>
          <p:nvPr/>
        </p:nvSpPr>
        <p:spPr>
          <a:xfrm>
            <a:off x="16266237" y="1003118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A40817E-6901-152D-2435-EF43B8364A71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1C1CA38-7666-DDBF-F068-DE2395B2BFC4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1C7C5F0-529D-97BF-0369-406EFC6BCB5F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07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4553802"/>
            <a:ext cx="9331268" cy="100575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903124CD-AE7A-F12F-EFCE-3CACAD454565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64A8A9D2-A953-BBCD-2621-6ABC9BA3536D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6" name="!!e10">
            <a:extLst>
              <a:ext uri="{FF2B5EF4-FFF2-40B4-BE49-F238E27FC236}">
                <a16:creationId xmlns:a16="http://schemas.microsoft.com/office/drawing/2014/main" id="{A48BF2F9-DD5F-8A1E-AEE5-55373E6B5C4D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94DD0F95-B3BA-9073-D6EF-83B5FA85D741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9134D51-90AE-F32D-110A-3E29D7E18296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06BDF19B-45CC-89FA-D1CC-2B280DEDEDAA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2" name="!!e7">
            <a:extLst>
              <a:ext uri="{FF2B5EF4-FFF2-40B4-BE49-F238E27FC236}">
                <a16:creationId xmlns:a16="http://schemas.microsoft.com/office/drawing/2014/main" id="{B0CA0FE2-42FD-B495-5789-E866F8C02C38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340608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0FDB2F10-3C46-C070-15B8-46FE39EF93DC}"/>
              </a:ext>
            </a:extLst>
          </p:cNvPr>
          <p:cNvSpPr/>
          <p:nvPr/>
        </p:nvSpPr>
        <p:spPr>
          <a:xfrm>
            <a:off x="18697271" y="81086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69404560-7609-EABC-8399-E2C4ED60B107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6B15CD8E-3BB5-0AD5-13A8-DEC645BB2685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146A1773-046C-3577-F391-D071867DEF2D}"/>
              </a:ext>
            </a:extLst>
          </p:cNvPr>
          <p:cNvSpPr/>
          <p:nvPr/>
        </p:nvSpPr>
        <p:spPr>
          <a:xfrm>
            <a:off x="16266237" y="1003118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A40817E-6901-152D-2435-EF43B8364A71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1C1CA38-7666-DDBF-F068-DE2395B2BFC4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1C7C5F0-529D-97BF-0369-406EFC6BCB5F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619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4553802"/>
            <a:ext cx="9331268" cy="100575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903124CD-AE7A-F12F-EFCE-3CACAD454565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64A8A9D2-A953-BBCD-2621-6ABC9BA3536D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6" name="!!e10">
            <a:extLst>
              <a:ext uri="{FF2B5EF4-FFF2-40B4-BE49-F238E27FC236}">
                <a16:creationId xmlns:a16="http://schemas.microsoft.com/office/drawing/2014/main" id="{A48BF2F9-DD5F-8A1E-AEE5-55373E6B5C4D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94DD0F95-B3BA-9073-D6EF-83B5FA85D741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9134D51-90AE-F32D-110A-3E29D7E18296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06BDF19B-45CC-89FA-D1CC-2B280DEDEDAA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2" name="!!e7">
            <a:extLst>
              <a:ext uri="{FF2B5EF4-FFF2-40B4-BE49-F238E27FC236}">
                <a16:creationId xmlns:a16="http://schemas.microsoft.com/office/drawing/2014/main" id="{B0CA0FE2-42FD-B495-5789-E866F8C02C38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340608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0FDB2F10-3C46-C070-15B8-46FE39EF93DC}"/>
              </a:ext>
            </a:extLst>
          </p:cNvPr>
          <p:cNvSpPr/>
          <p:nvPr/>
        </p:nvSpPr>
        <p:spPr>
          <a:xfrm>
            <a:off x="18697271" y="81086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69404560-7609-EABC-8399-E2C4ED60B107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6B15CD8E-3BB5-0AD5-13A8-DEC645BB2685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146A1773-046C-3577-F391-D071867DEF2D}"/>
              </a:ext>
            </a:extLst>
          </p:cNvPr>
          <p:cNvSpPr/>
          <p:nvPr/>
        </p:nvSpPr>
        <p:spPr>
          <a:xfrm>
            <a:off x="16266237" y="1003118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A40817E-6901-152D-2435-EF43B8364A71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1C1CA38-7666-DDBF-F068-DE2395B2BFC4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1C7C5F0-529D-97BF-0369-406EFC6BCB5F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151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133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5552460"/>
            <a:ext cx="9331268" cy="150670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903124CD-AE7A-F12F-EFCE-3CACAD454565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64A8A9D2-A953-BBCD-2621-6ABC9BA3536D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6" name="!!e10">
            <a:extLst>
              <a:ext uri="{FF2B5EF4-FFF2-40B4-BE49-F238E27FC236}">
                <a16:creationId xmlns:a16="http://schemas.microsoft.com/office/drawing/2014/main" id="{A48BF2F9-DD5F-8A1E-AEE5-55373E6B5C4D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94DD0F95-B3BA-9073-D6EF-83B5FA85D741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9134D51-90AE-F32D-110A-3E29D7E18296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06BDF19B-45CC-89FA-D1CC-2B280DEDEDAA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2" name="!!e7">
            <a:extLst>
              <a:ext uri="{FF2B5EF4-FFF2-40B4-BE49-F238E27FC236}">
                <a16:creationId xmlns:a16="http://schemas.microsoft.com/office/drawing/2014/main" id="{B0CA0FE2-42FD-B495-5789-E866F8C02C38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340608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0FDB2F10-3C46-C070-15B8-46FE39EF93DC}"/>
              </a:ext>
            </a:extLst>
          </p:cNvPr>
          <p:cNvSpPr/>
          <p:nvPr/>
        </p:nvSpPr>
        <p:spPr>
          <a:xfrm>
            <a:off x="18697271" y="81086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69404560-7609-EABC-8399-E2C4ED60B107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6B15CD8E-3BB5-0AD5-13A8-DEC645BB2685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146A1773-046C-3577-F391-D071867DEF2D}"/>
              </a:ext>
            </a:extLst>
          </p:cNvPr>
          <p:cNvSpPr/>
          <p:nvPr/>
        </p:nvSpPr>
        <p:spPr>
          <a:xfrm>
            <a:off x="16266237" y="1003118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A40817E-6901-152D-2435-EF43B8364A71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1C1CA38-7666-DDBF-F068-DE2395B2BFC4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1C7C5F0-529D-97BF-0369-406EFC6BCB5F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329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5552460"/>
            <a:ext cx="9331268" cy="150670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903124CD-AE7A-F12F-EFCE-3CACAD454565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64A8A9D2-A953-BBCD-2621-6ABC9BA3536D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6" name="!!e10">
            <a:extLst>
              <a:ext uri="{FF2B5EF4-FFF2-40B4-BE49-F238E27FC236}">
                <a16:creationId xmlns:a16="http://schemas.microsoft.com/office/drawing/2014/main" id="{A48BF2F9-DD5F-8A1E-AEE5-55373E6B5C4D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94DD0F95-B3BA-9073-D6EF-83B5FA85D741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9134D51-90AE-F32D-110A-3E29D7E18296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06BDF19B-45CC-89FA-D1CC-2B280DEDEDAA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2" name="!!e7">
            <a:extLst>
              <a:ext uri="{FF2B5EF4-FFF2-40B4-BE49-F238E27FC236}">
                <a16:creationId xmlns:a16="http://schemas.microsoft.com/office/drawing/2014/main" id="{B0CA0FE2-42FD-B495-5789-E866F8C02C38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340608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0FDB2F10-3C46-C070-15B8-46FE39EF93DC}"/>
              </a:ext>
            </a:extLst>
          </p:cNvPr>
          <p:cNvSpPr/>
          <p:nvPr/>
        </p:nvSpPr>
        <p:spPr>
          <a:xfrm>
            <a:off x="18697271" y="81086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69404560-7609-EABC-8399-E2C4ED60B107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6B15CD8E-3BB5-0AD5-13A8-DEC645BB2685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4">
            <a:extLst>
              <a:ext uri="{FF2B5EF4-FFF2-40B4-BE49-F238E27FC236}">
                <a16:creationId xmlns:a16="http://schemas.microsoft.com/office/drawing/2014/main" id="{146A1773-046C-3577-F391-D071867DEF2D}"/>
              </a:ext>
            </a:extLst>
          </p:cNvPr>
          <p:cNvSpPr/>
          <p:nvPr/>
        </p:nvSpPr>
        <p:spPr>
          <a:xfrm>
            <a:off x="16266237" y="1003118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A40817E-6901-152D-2435-EF43B8364A71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E1C1CA38-7666-DDBF-F068-DE2395B2BFC4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31C7C5F0-529D-97BF-0369-406EFC6BCB5F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690E9C-D072-A9F7-1D9B-050EEB1FA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86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57250" y="6982009"/>
            <a:ext cx="9331268" cy="51607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7204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57250" y="6982009"/>
            <a:ext cx="9331268" cy="51607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71EE1EE0-9821-E00D-5E5B-468520EF30BB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27CCA90B-6F0A-1132-0119-FEDED4AA9DC5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0">
            <a:extLst>
              <a:ext uri="{FF2B5EF4-FFF2-40B4-BE49-F238E27FC236}">
                <a16:creationId xmlns:a16="http://schemas.microsoft.com/office/drawing/2014/main" id="{D45DECD7-6F62-E1F5-628D-8221611A4322}"/>
              </a:ext>
            </a:extLst>
          </p:cNvPr>
          <p:cNvCxnSpPr>
            <a:cxnSpLocks/>
            <a:stCxn id="27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w10">
            <a:extLst>
              <a:ext uri="{FF2B5EF4-FFF2-40B4-BE49-F238E27FC236}">
                <a16:creationId xmlns:a16="http://schemas.microsoft.com/office/drawing/2014/main" id="{083FD7FD-0CCB-BDF6-2770-FD3D8915ECF4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p4">
            <a:extLst>
              <a:ext uri="{FF2B5EF4-FFF2-40B4-BE49-F238E27FC236}">
                <a16:creationId xmlns:a16="http://schemas.microsoft.com/office/drawing/2014/main" id="{7F0053D3-51B3-8D7B-E3E5-44345E249985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28" name="!!sink">
            <a:extLst>
              <a:ext uri="{FF2B5EF4-FFF2-40B4-BE49-F238E27FC236}">
                <a16:creationId xmlns:a16="http://schemas.microsoft.com/office/drawing/2014/main" id="{0721DD46-6D60-77A3-09DD-85EDE344B2AC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30" name="!!w7">
            <a:extLst>
              <a:ext uri="{FF2B5EF4-FFF2-40B4-BE49-F238E27FC236}">
                <a16:creationId xmlns:a16="http://schemas.microsoft.com/office/drawing/2014/main" id="{CE5A67EF-AEBE-B942-CE6A-E5225F52AD3D}"/>
              </a:ext>
            </a:extLst>
          </p:cNvPr>
          <p:cNvSpPr/>
          <p:nvPr/>
        </p:nvSpPr>
        <p:spPr>
          <a:xfrm>
            <a:off x="19014211" y="796996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w5">
            <a:extLst>
              <a:ext uri="{FF2B5EF4-FFF2-40B4-BE49-F238E27FC236}">
                <a16:creationId xmlns:a16="http://schemas.microsoft.com/office/drawing/2014/main" id="{CA3620E5-FBE5-B05F-E14A-85ECA0CC37AD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w1">
            <a:extLst>
              <a:ext uri="{FF2B5EF4-FFF2-40B4-BE49-F238E27FC236}">
                <a16:creationId xmlns:a16="http://schemas.microsoft.com/office/drawing/2014/main" id="{3C4802A1-1807-EFA1-9EC7-A2A1F1CFEA5B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F233A6B-A43D-3047-51C5-616736E22582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C553EF02-52C3-71EF-6DF3-C50CAC8E380F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D1603146-AF1A-BDC3-C880-964D7253294B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6E31AA15-6595-612F-058C-551F3F6DBDDE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6E31AA15-6595-612F-058C-551F3F6DB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e7">
            <a:extLst>
              <a:ext uri="{FF2B5EF4-FFF2-40B4-BE49-F238E27FC236}">
                <a16:creationId xmlns:a16="http://schemas.microsoft.com/office/drawing/2014/main" id="{F4279622-635C-221F-626A-02889439BAC9}"/>
              </a:ext>
            </a:extLst>
          </p:cNvPr>
          <p:cNvCxnSpPr>
            <a:cxnSpLocks/>
            <a:stCxn id="24" idx="4"/>
            <a:endCxn id="27" idx="0"/>
          </p:cNvCxnSpPr>
          <p:nvPr/>
        </p:nvCxnSpPr>
        <p:spPr>
          <a:xfrm>
            <a:off x="16803423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E8AF3120-9881-6BF1-ADBB-395DB51F1E18}"/>
              </a:ext>
            </a:extLst>
          </p:cNvPr>
          <p:cNvSpPr/>
          <p:nvPr/>
        </p:nvSpPr>
        <p:spPr>
          <a:xfrm>
            <a:off x="15722126" y="916164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2023589-D4D1-0EE2-A3D5-31C0FA2C0EE4}"/>
              </a:ext>
            </a:extLst>
          </p:cNvPr>
          <p:cNvSpPr/>
          <p:nvPr/>
        </p:nvSpPr>
        <p:spPr>
          <a:xfrm rot="2607898">
            <a:off x="16866065" y="8417327"/>
            <a:ext cx="2928384" cy="1250392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194CC92A-92A2-708D-2EFE-E4109544DCAA}"/>
              </a:ext>
            </a:extLst>
          </p:cNvPr>
          <p:cNvSpPr/>
          <p:nvPr/>
        </p:nvSpPr>
        <p:spPr>
          <a:xfrm rot="2607898">
            <a:off x="13762840" y="11113049"/>
            <a:ext cx="2928384" cy="1250392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CC404059-8F30-71E2-65FA-59292D1F704D}"/>
              </a:ext>
            </a:extLst>
          </p:cNvPr>
          <p:cNvSpPr/>
          <p:nvPr/>
        </p:nvSpPr>
        <p:spPr>
          <a:xfrm>
            <a:off x="15160668" y="110259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4">
            <a:extLst>
              <a:ext uri="{FF2B5EF4-FFF2-40B4-BE49-F238E27FC236}">
                <a16:creationId xmlns:a16="http://schemas.microsoft.com/office/drawing/2014/main" id="{434D33CE-30A0-1523-ECFB-B65994645374}"/>
              </a:ext>
            </a:extLst>
          </p:cNvPr>
          <p:cNvSpPr/>
          <p:nvPr/>
        </p:nvSpPr>
        <p:spPr>
          <a:xfrm>
            <a:off x="17223060" y="1009764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7154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3110174"/>
            <a:ext cx="9331268" cy="51607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71EE1EE0-9821-E00D-5E5B-468520EF30BB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27CCA90B-6F0A-1132-0119-FEDED4AA9DC5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0">
            <a:extLst>
              <a:ext uri="{FF2B5EF4-FFF2-40B4-BE49-F238E27FC236}">
                <a16:creationId xmlns:a16="http://schemas.microsoft.com/office/drawing/2014/main" id="{D45DECD7-6F62-E1F5-628D-8221611A4322}"/>
              </a:ext>
            </a:extLst>
          </p:cNvPr>
          <p:cNvCxnSpPr>
            <a:cxnSpLocks/>
            <a:stCxn id="27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w10">
            <a:extLst>
              <a:ext uri="{FF2B5EF4-FFF2-40B4-BE49-F238E27FC236}">
                <a16:creationId xmlns:a16="http://schemas.microsoft.com/office/drawing/2014/main" id="{083FD7FD-0CCB-BDF6-2770-FD3D8915ECF4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p4">
            <a:extLst>
              <a:ext uri="{FF2B5EF4-FFF2-40B4-BE49-F238E27FC236}">
                <a16:creationId xmlns:a16="http://schemas.microsoft.com/office/drawing/2014/main" id="{7F0053D3-51B3-8D7B-E3E5-44345E249985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28" name="!!sink">
            <a:extLst>
              <a:ext uri="{FF2B5EF4-FFF2-40B4-BE49-F238E27FC236}">
                <a16:creationId xmlns:a16="http://schemas.microsoft.com/office/drawing/2014/main" id="{0721DD46-6D60-77A3-09DD-85EDE344B2AC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30" name="!!w7">
            <a:extLst>
              <a:ext uri="{FF2B5EF4-FFF2-40B4-BE49-F238E27FC236}">
                <a16:creationId xmlns:a16="http://schemas.microsoft.com/office/drawing/2014/main" id="{CE5A67EF-AEBE-B942-CE6A-E5225F52AD3D}"/>
              </a:ext>
            </a:extLst>
          </p:cNvPr>
          <p:cNvSpPr/>
          <p:nvPr/>
        </p:nvSpPr>
        <p:spPr>
          <a:xfrm>
            <a:off x="19014211" y="796996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w5">
            <a:extLst>
              <a:ext uri="{FF2B5EF4-FFF2-40B4-BE49-F238E27FC236}">
                <a16:creationId xmlns:a16="http://schemas.microsoft.com/office/drawing/2014/main" id="{CA3620E5-FBE5-B05F-E14A-85ECA0CC37AD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w1">
            <a:extLst>
              <a:ext uri="{FF2B5EF4-FFF2-40B4-BE49-F238E27FC236}">
                <a16:creationId xmlns:a16="http://schemas.microsoft.com/office/drawing/2014/main" id="{3C4802A1-1807-EFA1-9EC7-A2A1F1CFEA5B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F233A6B-A43D-3047-51C5-616736E22582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C553EF02-52C3-71EF-6DF3-C50CAC8E380F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D1603146-AF1A-BDC3-C880-964D7253294B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6E31AA15-6595-612F-058C-551F3F6DBDDE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6E31AA15-6595-612F-058C-551F3F6DB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e7">
            <a:extLst>
              <a:ext uri="{FF2B5EF4-FFF2-40B4-BE49-F238E27FC236}">
                <a16:creationId xmlns:a16="http://schemas.microsoft.com/office/drawing/2014/main" id="{F4279622-635C-221F-626A-02889439BAC9}"/>
              </a:ext>
            </a:extLst>
          </p:cNvPr>
          <p:cNvCxnSpPr>
            <a:cxnSpLocks/>
            <a:stCxn id="24" idx="4"/>
            <a:endCxn id="27" idx="0"/>
          </p:cNvCxnSpPr>
          <p:nvPr/>
        </p:nvCxnSpPr>
        <p:spPr>
          <a:xfrm>
            <a:off x="16803423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E8AF3120-9881-6BF1-ADBB-395DB51F1E18}"/>
              </a:ext>
            </a:extLst>
          </p:cNvPr>
          <p:cNvSpPr/>
          <p:nvPr/>
        </p:nvSpPr>
        <p:spPr>
          <a:xfrm>
            <a:off x="15722126" y="916164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2023589-D4D1-0EE2-A3D5-31C0FA2C0EE4}"/>
              </a:ext>
            </a:extLst>
          </p:cNvPr>
          <p:cNvSpPr/>
          <p:nvPr/>
        </p:nvSpPr>
        <p:spPr>
          <a:xfrm rot="2607898">
            <a:off x="16866065" y="8417327"/>
            <a:ext cx="2928384" cy="1250392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194CC92A-92A2-708D-2EFE-E4109544DCAA}"/>
              </a:ext>
            </a:extLst>
          </p:cNvPr>
          <p:cNvSpPr/>
          <p:nvPr/>
        </p:nvSpPr>
        <p:spPr>
          <a:xfrm rot="2607898">
            <a:off x="13762840" y="11113049"/>
            <a:ext cx="2928384" cy="1250392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CC404059-8F30-71E2-65FA-59292D1F704D}"/>
              </a:ext>
            </a:extLst>
          </p:cNvPr>
          <p:cNvSpPr/>
          <p:nvPr/>
        </p:nvSpPr>
        <p:spPr>
          <a:xfrm>
            <a:off x="15160668" y="110259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4">
            <a:extLst>
              <a:ext uri="{FF2B5EF4-FFF2-40B4-BE49-F238E27FC236}">
                <a16:creationId xmlns:a16="http://schemas.microsoft.com/office/drawing/2014/main" id="{434D33CE-30A0-1523-ECFB-B65994645374}"/>
              </a:ext>
            </a:extLst>
          </p:cNvPr>
          <p:cNvSpPr/>
          <p:nvPr/>
        </p:nvSpPr>
        <p:spPr>
          <a:xfrm>
            <a:off x="17223060" y="1009764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24983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092687" y="15141576"/>
            <a:ext cx="9331268" cy="51607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71EE1EE0-9821-E00D-5E5B-468520EF30BB}"/>
              </a:ext>
            </a:extLst>
          </p:cNvPr>
          <p:cNvSpPr/>
          <p:nvPr/>
        </p:nvSpPr>
        <p:spPr>
          <a:xfrm>
            <a:off x="13356079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27CCA90B-6F0A-1132-0119-FEDED4AA9DC5}"/>
              </a:ext>
            </a:extLst>
          </p:cNvPr>
          <p:cNvSpPr/>
          <p:nvPr/>
        </p:nvSpPr>
        <p:spPr>
          <a:xfrm>
            <a:off x="16266237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0">
            <a:extLst>
              <a:ext uri="{FF2B5EF4-FFF2-40B4-BE49-F238E27FC236}">
                <a16:creationId xmlns:a16="http://schemas.microsoft.com/office/drawing/2014/main" id="{D45DECD7-6F62-E1F5-628D-8221611A4322}"/>
              </a:ext>
            </a:extLst>
          </p:cNvPr>
          <p:cNvCxnSpPr>
            <a:cxnSpLocks/>
            <a:stCxn id="27" idx="2"/>
            <a:endCxn id="23" idx="5"/>
          </p:cNvCxnSpPr>
          <p:nvPr/>
        </p:nvCxnSpPr>
        <p:spPr>
          <a:xfrm flipH="1" flipV="1">
            <a:off x="14273112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w10">
            <a:extLst>
              <a:ext uri="{FF2B5EF4-FFF2-40B4-BE49-F238E27FC236}">
                <a16:creationId xmlns:a16="http://schemas.microsoft.com/office/drawing/2014/main" id="{083FD7FD-0CCB-BDF6-2770-FD3D8915ECF4}"/>
              </a:ext>
            </a:extLst>
          </p:cNvPr>
          <p:cNvSpPr/>
          <p:nvPr/>
        </p:nvSpPr>
        <p:spPr>
          <a:xfrm>
            <a:off x="14086297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p4">
            <a:extLst>
              <a:ext uri="{FF2B5EF4-FFF2-40B4-BE49-F238E27FC236}">
                <a16:creationId xmlns:a16="http://schemas.microsoft.com/office/drawing/2014/main" id="{7F0053D3-51B3-8D7B-E3E5-44345E249985}"/>
              </a:ext>
            </a:extLst>
          </p:cNvPr>
          <p:cNvSpPr/>
          <p:nvPr/>
        </p:nvSpPr>
        <p:spPr>
          <a:xfrm>
            <a:off x="16266237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28" name="!!sink">
            <a:extLst>
              <a:ext uri="{FF2B5EF4-FFF2-40B4-BE49-F238E27FC236}">
                <a16:creationId xmlns:a16="http://schemas.microsoft.com/office/drawing/2014/main" id="{0721DD46-6D60-77A3-09DD-85EDE344B2AC}"/>
              </a:ext>
            </a:extLst>
          </p:cNvPr>
          <p:cNvSpPr/>
          <p:nvPr/>
        </p:nvSpPr>
        <p:spPr>
          <a:xfrm>
            <a:off x="19298921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sp>
        <p:nvSpPr>
          <p:cNvPr id="30" name="!!w7">
            <a:extLst>
              <a:ext uri="{FF2B5EF4-FFF2-40B4-BE49-F238E27FC236}">
                <a16:creationId xmlns:a16="http://schemas.microsoft.com/office/drawing/2014/main" id="{CE5A67EF-AEBE-B942-CE6A-E5225F52AD3D}"/>
              </a:ext>
            </a:extLst>
          </p:cNvPr>
          <p:cNvSpPr/>
          <p:nvPr/>
        </p:nvSpPr>
        <p:spPr>
          <a:xfrm>
            <a:off x="19014211" y="796996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!!w5">
            <a:extLst>
              <a:ext uri="{FF2B5EF4-FFF2-40B4-BE49-F238E27FC236}">
                <a16:creationId xmlns:a16="http://schemas.microsoft.com/office/drawing/2014/main" id="{CA3620E5-FBE5-B05F-E14A-85ECA0CC37AD}"/>
              </a:ext>
            </a:extLst>
          </p:cNvPr>
          <p:cNvSpPr/>
          <p:nvPr/>
        </p:nvSpPr>
        <p:spPr>
          <a:xfrm>
            <a:off x="19014211" y="118580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!!w1">
            <a:extLst>
              <a:ext uri="{FF2B5EF4-FFF2-40B4-BE49-F238E27FC236}">
                <a16:creationId xmlns:a16="http://schemas.microsoft.com/office/drawing/2014/main" id="{3C4802A1-1807-EFA1-9EC7-A2A1F1CFEA5B}"/>
              </a:ext>
            </a:extLst>
          </p:cNvPr>
          <p:cNvSpPr/>
          <p:nvPr/>
        </p:nvSpPr>
        <p:spPr>
          <a:xfrm rot="38468">
            <a:off x="14040834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F233A6B-A43D-3047-51C5-616736E22582}"/>
              </a:ext>
            </a:extLst>
          </p:cNvPr>
          <p:cNvSpPr/>
          <p:nvPr/>
        </p:nvSpPr>
        <p:spPr>
          <a:xfrm rot="18786096">
            <a:off x="14039086" y="8636773"/>
            <a:ext cx="2805432" cy="1087560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C553EF02-52C3-71EF-6DF3-C50CAC8E380F}"/>
              </a:ext>
            </a:extLst>
          </p:cNvPr>
          <p:cNvSpPr/>
          <p:nvPr/>
        </p:nvSpPr>
        <p:spPr>
          <a:xfrm rot="5400000">
            <a:off x="14826284" y="9651282"/>
            <a:ext cx="3992332" cy="138944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D1603146-AF1A-BDC3-C880-964D7253294B}"/>
              </a:ext>
            </a:extLst>
          </p:cNvPr>
          <p:cNvSpPr/>
          <p:nvPr/>
        </p:nvSpPr>
        <p:spPr>
          <a:xfrm rot="8211228">
            <a:off x="16861096" y="11054421"/>
            <a:ext cx="2904273" cy="1055535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6E31AA15-6595-612F-058C-551F3F6DBDDE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6E31AA15-6595-612F-058C-551F3F6DB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e7">
            <a:extLst>
              <a:ext uri="{FF2B5EF4-FFF2-40B4-BE49-F238E27FC236}">
                <a16:creationId xmlns:a16="http://schemas.microsoft.com/office/drawing/2014/main" id="{F4279622-635C-221F-626A-02889439BAC9}"/>
              </a:ext>
            </a:extLst>
          </p:cNvPr>
          <p:cNvCxnSpPr>
            <a:cxnSpLocks/>
            <a:stCxn id="24" idx="4"/>
            <a:endCxn id="27" idx="0"/>
          </p:cNvCxnSpPr>
          <p:nvPr/>
        </p:nvCxnSpPr>
        <p:spPr>
          <a:xfrm>
            <a:off x="16803423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E8AF3120-9881-6BF1-ADBB-395DB51F1E18}"/>
              </a:ext>
            </a:extLst>
          </p:cNvPr>
          <p:cNvSpPr/>
          <p:nvPr/>
        </p:nvSpPr>
        <p:spPr>
          <a:xfrm>
            <a:off x="15722126" y="916164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2023589-D4D1-0EE2-A3D5-31C0FA2C0EE4}"/>
              </a:ext>
            </a:extLst>
          </p:cNvPr>
          <p:cNvSpPr/>
          <p:nvPr/>
        </p:nvSpPr>
        <p:spPr>
          <a:xfrm rot="2607898">
            <a:off x="16866065" y="8417327"/>
            <a:ext cx="2928384" cy="1250392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194CC92A-92A2-708D-2EFE-E4109544DCAA}"/>
              </a:ext>
            </a:extLst>
          </p:cNvPr>
          <p:cNvSpPr/>
          <p:nvPr/>
        </p:nvSpPr>
        <p:spPr>
          <a:xfrm rot="2607898">
            <a:off x="13762840" y="11113049"/>
            <a:ext cx="2928384" cy="1250392"/>
          </a:xfrm>
          <a:prstGeom prst="arc">
            <a:avLst>
              <a:gd name="adj1" fmla="val 10991829"/>
              <a:gd name="adj2" fmla="val 29112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CC404059-8F30-71E2-65FA-59292D1F704D}"/>
              </a:ext>
            </a:extLst>
          </p:cNvPr>
          <p:cNvSpPr/>
          <p:nvPr/>
        </p:nvSpPr>
        <p:spPr>
          <a:xfrm>
            <a:off x="15160668" y="110259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4">
            <a:extLst>
              <a:ext uri="{FF2B5EF4-FFF2-40B4-BE49-F238E27FC236}">
                <a16:creationId xmlns:a16="http://schemas.microsoft.com/office/drawing/2014/main" id="{434D33CE-30A0-1523-ECFB-B65994645374}"/>
              </a:ext>
            </a:extLst>
          </p:cNvPr>
          <p:cNvSpPr/>
          <p:nvPr/>
        </p:nvSpPr>
        <p:spPr>
          <a:xfrm>
            <a:off x="17223060" y="1009764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29823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CE5CF3B-DB22-E801-25A8-F3914DD7C7E7}"/>
              </a:ext>
            </a:extLst>
          </p:cNvPr>
          <p:cNvSpPr/>
          <p:nvPr/>
        </p:nvSpPr>
        <p:spPr>
          <a:xfrm>
            <a:off x="664063" y="4352107"/>
            <a:ext cx="22731560" cy="4448994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Running Time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1662377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Brace 28">
            <a:extLst>
              <a:ext uri="{FF2B5EF4-FFF2-40B4-BE49-F238E27FC236}">
                <a16:creationId xmlns:a16="http://schemas.microsoft.com/office/drawing/2014/main" id="{8CA1397A-6041-F622-D88D-90528D5B64C6}"/>
              </a:ext>
            </a:extLst>
          </p:cNvPr>
          <p:cNvSpPr/>
          <p:nvPr/>
        </p:nvSpPr>
        <p:spPr>
          <a:xfrm>
            <a:off x="4832851" y="1719470"/>
            <a:ext cx="395132" cy="904461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843BB62-0B2A-15DD-FA41-30801FD39B4E}"/>
                  </a:ext>
                </a:extLst>
              </p:cNvPr>
              <p:cNvSpPr/>
              <p:nvPr/>
            </p:nvSpPr>
            <p:spPr>
              <a:xfrm>
                <a:off x="5368913" y="1784794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843BB62-0B2A-15DD-FA41-30801FD39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13" y="1784794"/>
                <a:ext cx="1966166" cy="658336"/>
              </a:xfrm>
              <a:prstGeom prst="roundRect">
                <a:avLst/>
              </a:prstGeom>
              <a:blipFill>
                <a:blip r:embed="rId3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9BB32499-FA01-5FE5-B966-6AF81BA2429F}"/>
              </a:ext>
            </a:extLst>
          </p:cNvPr>
          <p:cNvSpPr/>
          <p:nvPr/>
        </p:nvSpPr>
        <p:spPr>
          <a:xfrm>
            <a:off x="7433557" y="2553422"/>
            <a:ext cx="395132" cy="567466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7FDD2EC-5871-1AF5-A074-1514C4350ABE}"/>
                  </a:ext>
                </a:extLst>
              </p:cNvPr>
              <p:cNvSpPr/>
              <p:nvPr/>
            </p:nvSpPr>
            <p:spPr>
              <a:xfrm>
                <a:off x="8068097" y="2477245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7FDD2EC-5871-1AF5-A074-1514C4350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097" y="2477245"/>
                <a:ext cx="1966166" cy="658336"/>
              </a:xfrm>
              <a:prstGeom prst="roundRect">
                <a:avLst/>
              </a:prstGeom>
              <a:blipFill>
                <a:blip r:embed="rId4"/>
                <a:stretch>
                  <a:fillRect l="-3614" r="-3012"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>
            <a:extLst>
              <a:ext uri="{FF2B5EF4-FFF2-40B4-BE49-F238E27FC236}">
                <a16:creationId xmlns:a16="http://schemas.microsoft.com/office/drawing/2014/main" id="{5CF68C9C-F400-9718-1C7F-860D5024DE8C}"/>
              </a:ext>
            </a:extLst>
          </p:cNvPr>
          <p:cNvSpPr/>
          <p:nvPr/>
        </p:nvSpPr>
        <p:spPr>
          <a:xfrm>
            <a:off x="9971349" y="3679856"/>
            <a:ext cx="305712" cy="872265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/>
              <p:nvPr/>
            </p:nvSpPr>
            <p:spPr>
              <a:xfrm>
                <a:off x="10439400" y="3786820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3786820"/>
                <a:ext cx="1966166" cy="658336"/>
              </a:xfrm>
              <a:prstGeom prst="roundRect">
                <a:avLst/>
              </a:prstGeom>
              <a:blipFill>
                <a:blip r:embed="rId5"/>
                <a:stretch>
                  <a:fillRect l="-3614" r="-3012"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ight Brace 47">
            <a:extLst>
              <a:ext uri="{FF2B5EF4-FFF2-40B4-BE49-F238E27FC236}">
                <a16:creationId xmlns:a16="http://schemas.microsoft.com/office/drawing/2014/main" id="{91A44061-5570-56B4-E9E6-82C728365EA8}"/>
              </a:ext>
            </a:extLst>
          </p:cNvPr>
          <p:cNvSpPr/>
          <p:nvPr/>
        </p:nvSpPr>
        <p:spPr>
          <a:xfrm>
            <a:off x="9971349" y="4660263"/>
            <a:ext cx="305712" cy="2336885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BD6668F2-657E-C59B-B657-5DCDA0087B47}"/>
                  </a:ext>
                </a:extLst>
              </p:cNvPr>
              <p:cNvSpPr/>
              <p:nvPr/>
            </p:nvSpPr>
            <p:spPr>
              <a:xfrm>
                <a:off x="10525539" y="5499537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BD6668F2-657E-C59B-B657-5DCDA0087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539" y="5499537"/>
                <a:ext cx="1966166" cy="658336"/>
              </a:xfrm>
              <a:prstGeom prst="roundRect">
                <a:avLst/>
              </a:prstGeom>
              <a:blipFill>
                <a:blip r:embed="rId6"/>
                <a:stretch>
                  <a:fillRect b="-1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>
            <a:extLst>
              <a:ext uri="{FF2B5EF4-FFF2-40B4-BE49-F238E27FC236}">
                <a16:creationId xmlns:a16="http://schemas.microsoft.com/office/drawing/2014/main" id="{A699DB51-353F-3168-8F56-72B6DA61A6D1}"/>
              </a:ext>
            </a:extLst>
          </p:cNvPr>
          <p:cNvSpPr/>
          <p:nvPr/>
        </p:nvSpPr>
        <p:spPr>
          <a:xfrm>
            <a:off x="6799017" y="7033569"/>
            <a:ext cx="395132" cy="567466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36F67329-E627-EF94-F9F3-320311C57E25}"/>
                  </a:ext>
                </a:extLst>
              </p:cNvPr>
              <p:cNvSpPr/>
              <p:nvPr/>
            </p:nvSpPr>
            <p:spPr>
              <a:xfrm>
                <a:off x="7433557" y="6957392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36F67329-E627-EF94-F9F3-320311C57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557" y="6957392"/>
                <a:ext cx="1966166" cy="658336"/>
              </a:xfrm>
              <a:prstGeom prst="roundRect">
                <a:avLst/>
              </a:prstGeom>
              <a:blipFill>
                <a:blip r:embed="rId7"/>
                <a:stretch>
                  <a:fillRect l="-3614" r="-3012"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957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9" grpId="0" animBg="1"/>
          <p:bldP spid="40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9" grpId="0" animBg="1"/>
          <p:bldP spid="40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092687" y="15141576"/>
            <a:ext cx="9331268" cy="51607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8CA1397A-6041-F622-D88D-90528D5B64C6}"/>
              </a:ext>
            </a:extLst>
          </p:cNvPr>
          <p:cNvSpPr/>
          <p:nvPr/>
        </p:nvSpPr>
        <p:spPr>
          <a:xfrm>
            <a:off x="4832851" y="1719470"/>
            <a:ext cx="395132" cy="904461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843BB62-0B2A-15DD-FA41-30801FD39B4E}"/>
                  </a:ext>
                </a:extLst>
              </p:cNvPr>
              <p:cNvSpPr/>
              <p:nvPr/>
            </p:nvSpPr>
            <p:spPr>
              <a:xfrm>
                <a:off x="5368913" y="1784794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843BB62-0B2A-15DD-FA41-30801FD39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13" y="1784794"/>
                <a:ext cx="1966166" cy="658336"/>
              </a:xfrm>
              <a:prstGeom prst="roundRect">
                <a:avLst/>
              </a:prstGeom>
              <a:blipFill>
                <a:blip r:embed="rId3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9BB32499-FA01-5FE5-B966-6AF81BA2429F}"/>
              </a:ext>
            </a:extLst>
          </p:cNvPr>
          <p:cNvSpPr/>
          <p:nvPr/>
        </p:nvSpPr>
        <p:spPr>
          <a:xfrm>
            <a:off x="7433557" y="2553422"/>
            <a:ext cx="395132" cy="567466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7FDD2EC-5871-1AF5-A074-1514C4350ABE}"/>
                  </a:ext>
                </a:extLst>
              </p:cNvPr>
              <p:cNvSpPr/>
              <p:nvPr/>
            </p:nvSpPr>
            <p:spPr>
              <a:xfrm>
                <a:off x="8068097" y="2477245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7FDD2EC-5871-1AF5-A074-1514C4350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097" y="2477245"/>
                <a:ext cx="1966166" cy="658336"/>
              </a:xfrm>
              <a:prstGeom prst="roundRect">
                <a:avLst/>
              </a:prstGeom>
              <a:blipFill>
                <a:blip r:embed="rId4"/>
                <a:stretch>
                  <a:fillRect l="-3614" r="-3012"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>
            <a:extLst>
              <a:ext uri="{FF2B5EF4-FFF2-40B4-BE49-F238E27FC236}">
                <a16:creationId xmlns:a16="http://schemas.microsoft.com/office/drawing/2014/main" id="{5CF68C9C-F400-9718-1C7F-860D5024DE8C}"/>
              </a:ext>
            </a:extLst>
          </p:cNvPr>
          <p:cNvSpPr/>
          <p:nvPr/>
        </p:nvSpPr>
        <p:spPr>
          <a:xfrm>
            <a:off x="9971349" y="3679856"/>
            <a:ext cx="285834" cy="3675101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/>
              <p:nvPr/>
            </p:nvSpPr>
            <p:spPr>
              <a:xfrm>
                <a:off x="10520444" y="5188238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444" y="5188238"/>
                <a:ext cx="1966166" cy="658336"/>
              </a:xfrm>
              <a:prstGeom prst="roundRect">
                <a:avLst/>
              </a:prstGeom>
              <a:blipFill>
                <a:blip r:embed="rId5"/>
                <a:stretch>
                  <a:fillRect l="-3614" r="-3614"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768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1">
            <a:extLst>
              <a:ext uri="{FF2B5EF4-FFF2-40B4-BE49-F238E27FC236}">
                <a16:creationId xmlns:a16="http://schemas.microsoft.com/office/drawing/2014/main" id="{98ECE8EA-E011-B20B-B9BE-F058EC9E3F4D}"/>
              </a:ext>
            </a:extLst>
          </p:cNvPr>
          <p:cNvSpPr/>
          <p:nvPr/>
        </p:nvSpPr>
        <p:spPr>
          <a:xfrm>
            <a:off x="577485" y="8075580"/>
            <a:ext cx="23212246" cy="116781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Running Time = #number of times the loop runs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/>
              <p:nvPr/>
            </p:nvSpPr>
            <p:spPr>
              <a:xfrm>
                <a:off x="20081886" y="8330317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1886" y="8330317"/>
                <a:ext cx="1966166" cy="658336"/>
              </a:xfrm>
              <a:prstGeom prst="roundRect">
                <a:avLst/>
              </a:prstGeom>
              <a:blipFill>
                <a:blip r:embed="rId3"/>
                <a:stretch>
                  <a:fillRect l="-3614" r="-3012" b="-1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0DE24B5B-8F02-C439-0203-10ADDF3038B3}"/>
              </a:ext>
            </a:extLst>
          </p:cNvPr>
          <p:cNvSpPr/>
          <p:nvPr/>
        </p:nvSpPr>
        <p:spPr>
          <a:xfrm>
            <a:off x="577485" y="9498128"/>
            <a:ext cx="23263124" cy="116781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But how many times is the loop running?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824093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521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1">
            <a:extLst>
              <a:ext uri="{FF2B5EF4-FFF2-40B4-BE49-F238E27FC236}">
                <a16:creationId xmlns:a16="http://schemas.microsoft.com/office/drawing/2014/main" id="{4CBBFF20-FBE2-F3DA-4EC1-138A58DE92CB}"/>
              </a:ext>
            </a:extLst>
          </p:cNvPr>
          <p:cNvSpPr/>
          <p:nvPr/>
        </p:nvSpPr>
        <p:spPr>
          <a:xfrm>
            <a:off x="799813" y="3066962"/>
            <a:ext cx="23212246" cy="254872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400" dirty="0">
                <a:solidFill>
                  <a:srgbClr val="7030A0"/>
                </a:solidFill>
                <a:latin typeface="Bradley Hand" pitchFamily="2" charset="77"/>
              </a:rPr>
              <a:t>Unfortunately, the algorithm takes exponential time for </a:t>
            </a:r>
            <a:r>
              <a:rPr lang="en-IN" sz="6000" dirty="0">
                <a:solidFill>
                  <a:schemeClr val="tx1"/>
                </a:solidFill>
                <a:latin typeface="Bradley Hand" pitchFamily="2" charset="77"/>
              </a:rPr>
              <a:t>real weighted</a:t>
            </a:r>
            <a:r>
              <a:rPr lang="en-IN" sz="4400" dirty="0">
                <a:solidFill>
                  <a:srgbClr val="7030A0"/>
                </a:solidFill>
                <a:latin typeface="Bradley Hand" pitchFamily="2" charset="77"/>
              </a:rPr>
              <a:t> graphs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400" dirty="0">
                <a:solidFill>
                  <a:srgbClr val="7030A0"/>
                </a:solidFill>
                <a:latin typeface="Bradley Hand" pitchFamily="2" charset="77"/>
              </a:rPr>
              <a:t>Moreover, it does not even give the correct answer</a:t>
            </a:r>
          </a:p>
        </p:txBody>
      </p:sp>
      <p:sp>
        <p:nvSpPr>
          <p:cNvPr id="3" name="!!box1">
            <a:extLst>
              <a:ext uri="{FF2B5EF4-FFF2-40B4-BE49-F238E27FC236}">
                <a16:creationId xmlns:a16="http://schemas.microsoft.com/office/drawing/2014/main" id="{15DC164F-A93B-C4F9-5B83-A4653EA122D6}"/>
              </a:ext>
            </a:extLst>
          </p:cNvPr>
          <p:cNvSpPr/>
          <p:nvPr/>
        </p:nvSpPr>
        <p:spPr>
          <a:xfrm>
            <a:off x="799813" y="6629312"/>
            <a:ext cx="23212246" cy="254872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400" dirty="0">
                <a:solidFill>
                  <a:srgbClr val="7030A0"/>
                </a:solidFill>
                <a:latin typeface="Bradley Hand" pitchFamily="2" charset="77"/>
              </a:rPr>
              <a:t>Let us look at a simple example due to </a:t>
            </a:r>
            <a:r>
              <a:rPr lang="en-IN" sz="4400" dirty="0">
                <a:solidFill>
                  <a:srgbClr val="7030A0"/>
                </a:solidFill>
                <a:latin typeface="Bradley Hand" pitchFamily="2" charset="77"/>
                <a:hlinkClick r:id="" action="ppaction://noaction"/>
              </a:rPr>
              <a:t>Uri Zwick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400" dirty="0">
                <a:solidFill>
                  <a:srgbClr val="7030A0"/>
                </a:solidFill>
                <a:latin typeface="Bradley Hand" pitchFamily="2" charset="77"/>
              </a:rPr>
              <a:t>This is a pathological example in which everything that can go wrong, goes wrong.</a:t>
            </a:r>
          </a:p>
        </p:txBody>
      </p:sp>
    </p:spTree>
    <p:extLst>
      <p:ext uri="{BB962C8B-B14F-4D97-AF65-F5344CB8AC3E}">
        <p14:creationId xmlns:p14="http://schemas.microsoft.com/office/powerpoint/2010/main" val="510159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f3">
            <a:extLst>
              <a:ext uri="{FF2B5EF4-FFF2-40B4-BE49-F238E27FC236}">
                <a16:creationId xmlns:a16="http://schemas.microsoft.com/office/drawing/2014/main" id="{563EACFE-1815-1638-00BB-514CEEF8C32B}"/>
              </a:ext>
            </a:extLst>
          </p:cNvPr>
          <p:cNvSpPr/>
          <p:nvPr/>
        </p:nvSpPr>
        <p:spPr>
          <a:xfrm>
            <a:off x="8757155" y="28128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A872E9F-3656-DA99-8381-94324362596F}"/>
              </a:ext>
            </a:extLst>
          </p:cNvPr>
          <p:cNvSpPr/>
          <p:nvPr/>
        </p:nvSpPr>
        <p:spPr>
          <a:xfrm>
            <a:off x="8866850" y="931055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f1">
            <a:extLst>
              <a:ext uri="{FF2B5EF4-FFF2-40B4-BE49-F238E27FC236}">
                <a16:creationId xmlns:a16="http://schemas.microsoft.com/office/drawing/2014/main" id="{BC64ECC5-D05C-4742-E0D8-7B692D1F6684}"/>
              </a:ext>
            </a:extLst>
          </p:cNvPr>
          <p:cNvSpPr/>
          <p:nvPr/>
        </p:nvSpPr>
        <p:spPr>
          <a:xfrm>
            <a:off x="1349891" y="27108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2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5344556" y="632430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0DFB867-00C0-A1F1-061F-57ED160B1C55}"/>
              </a:ext>
            </a:extLst>
          </p:cNvPr>
          <p:cNvSpPr/>
          <p:nvPr/>
        </p:nvSpPr>
        <p:spPr>
          <a:xfrm>
            <a:off x="5427742" y="969018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!!f4">
            <a:extLst>
              <a:ext uri="{FF2B5EF4-FFF2-40B4-BE49-F238E27FC236}">
                <a16:creationId xmlns:a16="http://schemas.microsoft.com/office/drawing/2014/main" id="{3A6B04A9-597F-D152-5F18-02EA358A0FA1}"/>
              </a:ext>
            </a:extLst>
          </p:cNvPr>
          <p:cNvSpPr/>
          <p:nvPr/>
        </p:nvSpPr>
        <p:spPr>
          <a:xfrm>
            <a:off x="2905711" y="6219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Candy: A problem on leetcode">
            <a:extLst>
              <a:ext uri="{FF2B5EF4-FFF2-40B4-BE49-F238E27FC236}">
                <a16:creationId xmlns:a16="http://schemas.microsoft.com/office/drawing/2014/main" id="{659DD127-41A5-8E82-14E1-41385DA1EA98}"/>
              </a:ext>
            </a:extLst>
          </p:cNvPr>
          <p:cNvSpPr/>
          <p:nvPr/>
        </p:nvSpPr>
        <p:spPr>
          <a:xfrm>
            <a:off x="11888970" y="6679187"/>
            <a:ext cx="11897997" cy="335073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</a:t>
            </a:r>
            <a:r>
              <a:rPr lang="en-US" sz="5400" dirty="0" err="1"/>
              <a:t>maxmimum</a:t>
            </a:r>
            <a:r>
              <a:rPr lang="en-US" sz="5400" dirty="0"/>
              <a:t> flow in this graph?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4271B4B4-4746-9940-A4E4-57DB531C0332}"/>
                  </a:ext>
                </a:extLst>
              </p:cNvPr>
              <p:cNvSpPr/>
              <p:nvPr/>
            </p:nvSpPr>
            <p:spPr>
              <a:xfrm>
                <a:off x="11888970" y="3066962"/>
                <a:ext cx="11897998" cy="254872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 is a real number less than 1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We will calculate its value later</a:t>
                </a:r>
              </a:p>
            </p:txBody>
          </p:sp>
        </mc:Choice>
        <mc:Fallback xmlns="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4271B4B4-4746-9940-A4E4-57DB531C0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970" y="3066962"/>
                <a:ext cx="11897998" cy="2548728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585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f3">
            <a:extLst>
              <a:ext uri="{FF2B5EF4-FFF2-40B4-BE49-F238E27FC236}">
                <a16:creationId xmlns:a16="http://schemas.microsoft.com/office/drawing/2014/main" id="{563EACFE-1815-1638-00BB-514CEEF8C32B}"/>
              </a:ext>
            </a:extLst>
          </p:cNvPr>
          <p:cNvSpPr/>
          <p:nvPr/>
        </p:nvSpPr>
        <p:spPr>
          <a:xfrm>
            <a:off x="8757155" y="28128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A872E9F-3656-DA99-8381-94324362596F}"/>
              </a:ext>
            </a:extLst>
          </p:cNvPr>
          <p:cNvSpPr/>
          <p:nvPr/>
        </p:nvSpPr>
        <p:spPr>
          <a:xfrm>
            <a:off x="8866850" y="931055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f1">
            <a:extLst>
              <a:ext uri="{FF2B5EF4-FFF2-40B4-BE49-F238E27FC236}">
                <a16:creationId xmlns:a16="http://schemas.microsoft.com/office/drawing/2014/main" id="{BC64ECC5-D05C-4742-E0D8-7B692D1F6684}"/>
              </a:ext>
            </a:extLst>
          </p:cNvPr>
          <p:cNvSpPr/>
          <p:nvPr/>
        </p:nvSpPr>
        <p:spPr>
          <a:xfrm>
            <a:off x="1349891" y="27108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2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5344556" y="632430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0DFB867-00C0-A1F1-061F-57ED160B1C55}"/>
              </a:ext>
            </a:extLst>
          </p:cNvPr>
          <p:cNvSpPr/>
          <p:nvPr/>
        </p:nvSpPr>
        <p:spPr>
          <a:xfrm>
            <a:off x="5427742" y="969018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!!f4">
            <a:extLst>
              <a:ext uri="{FF2B5EF4-FFF2-40B4-BE49-F238E27FC236}">
                <a16:creationId xmlns:a16="http://schemas.microsoft.com/office/drawing/2014/main" id="{3A6B04A9-597F-D152-5F18-02EA358A0FA1}"/>
              </a:ext>
            </a:extLst>
          </p:cNvPr>
          <p:cNvSpPr/>
          <p:nvPr/>
        </p:nvSpPr>
        <p:spPr>
          <a:xfrm>
            <a:off x="2905711" y="6219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!!box2">
            <a:extLst>
              <a:ext uri="{FF2B5EF4-FFF2-40B4-BE49-F238E27FC236}">
                <a16:creationId xmlns:a16="http://schemas.microsoft.com/office/drawing/2014/main" id="{A4447052-B164-BC66-F39C-39242F331983}"/>
              </a:ext>
            </a:extLst>
          </p:cNvPr>
          <p:cNvSpPr/>
          <p:nvPr/>
        </p:nvSpPr>
        <p:spPr>
          <a:xfrm>
            <a:off x="13068866" y="1463618"/>
            <a:ext cx="10129507" cy="888490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The maximum flow in this graph is 5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Let us now see how our algorithm works.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We will not make backward edges from/to s or t in our example for brevity</a:t>
            </a:r>
          </a:p>
        </p:txBody>
      </p:sp>
    </p:spTree>
    <p:extLst>
      <p:ext uri="{BB962C8B-B14F-4D97-AF65-F5344CB8AC3E}">
        <p14:creationId xmlns:p14="http://schemas.microsoft.com/office/powerpoint/2010/main" val="1778566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f3">
            <a:extLst>
              <a:ext uri="{FF2B5EF4-FFF2-40B4-BE49-F238E27FC236}">
                <a16:creationId xmlns:a16="http://schemas.microsoft.com/office/drawing/2014/main" id="{563EACFE-1815-1638-00BB-514CEEF8C32B}"/>
              </a:ext>
            </a:extLst>
          </p:cNvPr>
          <p:cNvSpPr/>
          <p:nvPr/>
        </p:nvSpPr>
        <p:spPr>
          <a:xfrm>
            <a:off x="8757155" y="28128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A872E9F-3656-DA99-8381-94324362596F}"/>
              </a:ext>
            </a:extLst>
          </p:cNvPr>
          <p:cNvSpPr/>
          <p:nvPr/>
        </p:nvSpPr>
        <p:spPr>
          <a:xfrm>
            <a:off x="8866850" y="931055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f1">
            <a:extLst>
              <a:ext uri="{FF2B5EF4-FFF2-40B4-BE49-F238E27FC236}">
                <a16:creationId xmlns:a16="http://schemas.microsoft.com/office/drawing/2014/main" id="{BC64ECC5-D05C-4742-E0D8-7B692D1F6684}"/>
              </a:ext>
            </a:extLst>
          </p:cNvPr>
          <p:cNvSpPr/>
          <p:nvPr/>
        </p:nvSpPr>
        <p:spPr>
          <a:xfrm>
            <a:off x="1349891" y="27108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2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5344556" y="632430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0DFB867-00C0-A1F1-061F-57ED160B1C55}"/>
              </a:ext>
            </a:extLst>
          </p:cNvPr>
          <p:cNvSpPr/>
          <p:nvPr/>
        </p:nvSpPr>
        <p:spPr>
          <a:xfrm>
            <a:off x="5427742" y="969018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!!f4">
            <a:extLst>
              <a:ext uri="{FF2B5EF4-FFF2-40B4-BE49-F238E27FC236}">
                <a16:creationId xmlns:a16="http://schemas.microsoft.com/office/drawing/2014/main" id="{3A6B04A9-597F-D152-5F18-02EA358A0FA1}"/>
              </a:ext>
            </a:extLst>
          </p:cNvPr>
          <p:cNvSpPr/>
          <p:nvPr/>
        </p:nvSpPr>
        <p:spPr>
          <a:xfrm>
            <a:off x="2905711" y="6219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2" name="!!source">
            <a:extLst>
              <a:ext uri="{FF2B5EF4-FFF2-40B4-BE49-F238E27FC236}">
                <a16:creationId xmlns:a16="http://schemas.microsoft.com/office/drawing/2014/main" id="{724668D9-B08D-C40C-C0CD-C3537FE2DACE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A707A8F7-1A11-F13E-9EF6-7BF3D1D0221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4" name="!!e1">
            <a:extLst>
              <a:ext uri="{FF2B5EF4-FFF2-40B4-BE49-F238E27FC236}">
                <a16:creationId xmlns:a16="http://schemas.microsoft.com/office/drawing/2014/main" id="{4A21398E-F0D1-663F-E793-D443FCFD55D6}"/>
              </a:ext>
            </a:extLst>
          </p:cNvPr>
          <p:cNvCxnSpPr>
            <a:cxnSpLocks/>
            <a:stCxn id="23" idx="2"/>
            <a:endCxn id="22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10">
            <a:extLst>
              <a:ext uri="{FF2B5EF4-FFF2-40B4-BE49-F238E27FC236}">
                <a16:creationId xmlns:a16="http://schemas.microsoft.com/office/drawing/2014/main" id="{F8B20954-CC60-322F-3F41-B1F32E60198B}"/>
              </a:ext>
            </a:extLst>
          </p:cNvPr>
          <p:cNvCxnSpPr>
            <a:cxnSpLocks/>
            <a:stCxn id="28" idx="2"/>
            <a:endCxn id="22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!!w10">
            <a:extLst>
              <a:ext uri="{FF2B5EF4-FFF2-40B4-BE49-F238E27FC236}">
                <a16:creationId xmlns:a16="http://schemas.microsoft.com/office/drawing/2014/main" id="{AD68C27C-CF5D-E7E9-C896-2641CDAC1F49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p4">
            <a:extLst>
              <a:ext uri="{FF2B5EF4-FFF2-40B4-BE49-F238E27FC236}">
                <a16:creationId xmlns:a16="http://schemas.microsoft.com/office/drawing/2014/main" id="{505B9A62-61E9-BB17-D28A-55CE6A5B6BC2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9" name="!!sink">
            <a:extLst>
              <a:ext uri="{FF2B5EF4-FFF2-40B4-BE49-F238E27FC236}">
                <a16:creationId xmlns:a16="http://schemas.microsoft.com/office/drawing/2014/main" id="{D9DA9E4C-D9B5-0F62-3312-4CC4FD3A379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0" name="!!e5">
            <a:extLst>
              <a:ext uri="{FF2B5EF4-FFF2-40B4-BE49-F238E27FC236}">
                <a16:creationId xmlns:a16="http://schemas.microsoft.com/office/drawing/2014/main" id="{A1D57F24-20E7-24F2-21A4-EEDFA482DE20}"/>
              </a:ext>
            </a:extLst>
          </p:cNvPr>
          <p:cNvCxnSpPr>
            <a:cxnSpLocks/>
            <a:stCxn id="28" idx="6"/>
            <a:endCxn id="29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e7">
            <a:extLst>
              <a:ext uri="{FF2B5EF4-FFF2-40B4-BE49-F238E27FC236}">
                <a16:creationId xmlns:a16="http://schemas.microsoft.com/office/drawing/2014/main" id="{EF26F137-D580-236C-E17F-E88DA552742E}"/>
              </a:ext>
            </a:extLst>
          </p:cNvPr>
          <p:cNvCxnSpPr>
            <a:cxnSpLocks/>
            <a:stCxn id="23" idx="6"/>
            <a:endCxn id="29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!!w7">
            <a:extLst>
              <a:ext uri="{FF2B5EF4-FFF2-40B4-BE49-F238E27FC236}">
                <a16:creationId xmlns:a16="http://schemas.microsoft.com/office/drawing/2014/main" id="{1733F48D-E95E-FF65-2509-C1B67B8D6E25}"/>
              </a:ext>
            </a:extLst>
          </p:cNvPr>
          <p:cNvSpPr/>
          <p:nvPr/>
        </p:nvSpPr>
        <p:spPr>
          <a:xfrm>
            <a:off x="20212588" y="313223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39" name="!!w5">
            <a:extLst>
              <a:ext uri="{FF2B5EF4-FFF2-40B4-BE49-F238E27FC236}">
                <a16:creationId xmlns:a16="http://schemas.microsoft.com/office/drawing/2014/main" id="{0606FBD9-9F07-8E5A-18D1-0F55FE1C3F18}"/>
              </a:ext>
            </a:extLst>
          </p:cNvPr>
          <p:cNvSpPr/>
          <p:nvPr/>
        </p:nvSpPr>
        <p:spPr>
          <a:xfrm>
            <a:off x="20640268" y="95883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1">
            <a:extLst>
              <a:ext uri="{FF2B5EF4-FFF2-40B4-BE49-F238E27FC236}">
                <a16:creationId xmlns:a16="http://schemas.microsoft.com/office/drawing/2014/main" id="{85614616-71C1-E30D-75C9-68C4FF6CB44A}"/>
              </a:ext>
            </a:extLst>
          </p:cNvPr>
          <p:cNvSpPr/>
          <p:nvPr/>
        </p:nvSpPr>
        <p:spPr>
          <a:xfrm rot="38468">
            <a:off x="14459167" y="351319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46" name="!!e4">
            <a:extLst>
              <a:ext uri="{FF2B5EF4-FFF2-40B4-BE49-F238E27FC236}">
                <a16:creationId xmlns:a16="http://schemas.microsoft.com/office/drawing/2014/main" id="{6CDC5B84-094E-2708-0413-5AD5E851E369}"/>
              </a:ext>
            </a:extLst>
          </p:cNvPr>
          <p:cNvCxnSpPr>
            <a:cxnSpLocks/>
            <a:stCxn id="23" idx="4"/>
            <a:endCxn id="49" idx="0"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!!w4">
                <a:extLst>
                  <a:ext uri="{FF2B5EF4-FFF2-40B4-BE49-F238E27FC236}">
                    <a16:creationId xmlns:a16="http://schemas.microsoft.com/office/drawing/2014/main" id="{CEF2785E-9003-1AC9-5B25-FE416E67C9C9}"/>
                  </a:ext>
                </a:extLst>
              </p:cNvPr>
              <p:cNvSpPr/>
              <p:nvPr/>
            </p:nvSpPr>
            <p:spPr>
              <a:xfrm>
                <a:off x="18029104" y="3310384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𝜙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8" name="!!w4">
                <a:extLst>
                  <a:ext uri="{FF2B5EF4-FFF2-40B4-BE49-F238E27FC236}">
                    <a16:creationId xmlns:a16="http://schemas.microsoft.com/office/drawing/2014/main" id="{CEF2785E-9003-1AC9-5B25-FE416E67C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9104" y="3310384"/>
                <a:ext cx="929262" cy="658336"/>
              </a:xfrm>
              <a:prstGeom prst="roundRect">
                <a:avLst/>
              </a:prstGeom>
              <a:blipFill>
                <a:blip r:embed="rId3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!!sink">
            <a:extLst>
              <a:ext uri="{FF2B5EF4-FFF2-40B4-BE49-F238E27FC236}">
                <a16:creationId xmlns:a16="http://schemas.microsoft.com/office/drawing/2014/main" id="{EC24CA19-F562-E877-9D79-F93A33758DE2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0" name="!!sink">
            <a:extLst>
              <a:ext uri="{FF2B5EF4-FFF2-40B4-BE49-F238E27FC236}">
                <a16:creationId xmlns:a16="http://schemas.microsoft.com/office/drawing/2014/main" id="{FE2698AD-1E34-B48B-592A-8F67E3CF55D3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51" name="!!e4">
            <a:extLst>
              <a:ext uri="{FF2B5EF4-FFF2-40B4-BE49-F238E27FC236}">
                <a16:creationId xmlns:a16="http://schemas.microsoft.com/office/drawing/2014/main" id="{0F05620D-8CF9-EA53-6CE7-E05F2109829D}"/>
              </a:ext>
            </a:extLst>
          </p:cNvPr>
          <p:cNvCxnSpPr>
            <a:cxnSpLocks/>
            <a:stCxn id="50" idx="4"/>
            <a:endCxn id="28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4">
            <a:extLst>
              <a:ext uri="{FF2B5EF4-FFF2-40B4-BE49-F238E27FC236}">
                <a16:creationId xmlns:a16="http://schemas.microsoft.com/office/drawing/2014/main" id="{F9FAEDCC-0A37-B186-E9EF-859AB1465AD8}"/>
              </a:ext>
            </a:extLst>
          </p:cNvPr>
          <p:cNvCxnSpPr>
            <a:cxnSpLocks/>
            <a:stCxn id="50" idx="0"/>
            <a:endCxn id="49" idx="4"/>
          </p:cNvCxnSpPr>
          <p:nvPr/>
        </p:nvCxnSpPr>
        <p:spPr>
          <a:xfrm flipH="1" flipV="1">
            <a:off x="17937778" y="5815642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!!w7">
            <a:extLst>
              <a:ext uri="{FF2B5EF4-FFF2-40B4-BE49-F238E27FC236}">
                <a16:creationId xmlns:a16="http://schemas.microsoft.com/office/drawing/2014/main" id="{ABEC3661-D57C-DBDE-40A8-138A247FC870}"/>
              </a:ext>
            </a:extLst>
          </p:cNvPr>
          <p:cNvSpPr/>
          <p:nvPr/>
        </p:nvSpPr>
        <p:spPr>
          <a:xfrm>
            <a:off x="18183241" y="677189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7">
            <a:extLst>
              <a:ext uri="{FF2B5EF4-FFF2-40B4-BE49-F238E27FC236}">
                <a16:creationId xmlns:a16="http://schemas.microsoft.com/office/drawing/2014/main" id="{B724CA93-C46B-5AA9-749B-EC03572BBC19}"/>
              </a:ext>
            </a:extLst>
          </p:cNvPr>
          <p:cNvSpPr/>
          <p:nvPr/>
        </p:nvSpPr>
        <p:spPr>
          <a:xfrm>
            <a:off x="18228225" y="1005564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7" name="!!e4">
            <a:extLst>
              <a:ext uri="{FF2B5EF4-FFF2-40B4-BE49-F238E27FC236}">
                <a16:creationId xmlns:a16="http://schemas.microsoft.com/office/drawing/2014/main" id="{A87DE267-ADD3-7941-7F21-7C146F0E4061}"/>
              </a:ext>
            </a:extLst>
          </p:cNvPr>
          <p:cNvCxnSpPr>
            <a:cxnSpLocks/>
            <a:stCxn id="22" idx="6"/>
            <a:endCxn id="50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!!w7">
            <a:extLst>
              <a:ext uri="{FF2B5EF4-FFF2-40B4-BE49-F238E27FC236}">
                <a16:creationId xmlns:a16="http://schemas.microsoft.com/office/drawing/2014/main" id="{4919AE2B-FE2E-977B-FB76-DBF9060FB607}"/>
              </a:ext>
            </a:extLst>
          </p:cNvPr>
          <p:cNvSpPr/>
          <p:nvPr/>
        </p:nvSpPr>
        <p:spPr>
          <a:xfrm>
            <a:off x="15419913" y="682922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0" name="!!e4">
            <a:extLst>
              <a:ext uri="{FF2B5EF4-FFF2-40B4-BE49-F238E27FC236}">
                <a16:creationId xmlns:a16="http://schemas.microsoft.com/office/drawing/2014/main" id="{1380AC3F-715F-CFC2-FC36-16FC26D6ECB7}"/>
              </a:ext>
            </a:extLst>
          </p:cNvPr>
          <p:cNvCxnSpPr>
            <a:cxnSpLocks/>
            <a:stCxn id="49" idx="6"/>
            <a:endCxn id="29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7">
            <a:extLst>
              <a:ext uri="{FF2B5EF4-FFF2-40B4-BE49-F238E27FC236}">
                <a16:creationId xmlns:a16="http://schemas.microsoft.com/office/drawing/2014/main" id="{6BC34FF6-645D-21FA-171C-A48EA6E64D17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6134A5D3-63D3-D05C-3DBD-3EF6AAF4642E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6134A5D3-63D3-D05C-3DBD-3EF6AAF46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4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!!box1">
                <a:extLst>
                  <a:ext uri="{FF2B5EF4-FFF2-40B4-BE49-F238E27FC236}">
                    <a16:creationId xmlns:a16="http://schemas.microsoft.com/office/drawing/2014/main" id="{D4F369C4-19C8-67DE-DDD1-E4B25466B974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1" name="!!box1">
                <a:extLst>
                  <a:ext uri="{FF2B5EF4-FFF2-40B4-BE49-F238E27FC236}">
                    <a16:creationId xmlns:a16="http://schemas.microsoft.com/office/drawing/2014/main" id="{D4F369C4-19C8-67DE-DDD1-E4B25466B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909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  <p:bldP spid="28" grpId="0" animBg="1"/>
      <p:bldP spid="29" grpId="0" animBg="1"/>
      <p:bldP spid="36" grpId="0" animBg="1"/>
      <p:bldP spid="39" grpId="0" animBg="1"/>
      <p:bldP spid="41" grpId="0" animBg="1"/>
      <p:bldP spid="48" grpId="0" animBg="1"/>
      <p:bldP spid="49" grpId="0" animBg="1"/>
      <p:bldP spid="50" grpId="0" animBg="1"/>
      <p:bldP spid="54" grpId="0" animBg="1"/>
      <p:bldP spid="56" grpId="0" animBg="1"/>
      <p:bldP spid="59" grpId="0" animBg="1"/>
      <p:bldP spid="63" grpId="0" animBg="1"/>
      <p:bldP spid="67" grpId="0" animBg="1"/>
      <p:bldP spid="7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f3">
            <a:extLst>
              <a:ext uri="{FF2B5EF4-FFF2-40B4-BE49-F238E27FC236}">
                <a16:creationId xmlns:a16="http://schemas.microsoft.com/office/drawing/2014/main" id="{563EACFE-1815-1638-00BB-514CEEF8C32B}"/>
              </a:ext>
            </a:extLst>
          </p:cNvPr>
          <p:cNvSpPr/>
          <p:nvPr/>
        </p:nvSpPr>
        <p:spPr>
          <a:xfrm>
            <a:off x="8757155" y="28128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A872E9F-3656-DA99-8381-94324362596F}"/>
              </a:ext>
            </a:extLst>
          </p:cNvPr>
          <p:cNvSpPr/>
          <p:nvPr/>
        </p:nvSpPr>
        <p:spPr>
          <a:xfrm>
            <a:off x="8866850" y="931055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f1">
            <a:extLst>
              <a:ext uri="{FF2B5EF4-FFF2-40B4-BE49-F238E27FC236}">
                <a16:creationId xmlns:a16="http://schemas.microsoft.com/office/drawing/2014/main" id="{BC64ECC5-D05C-4742-E0D8-7B692D1F6684}"/>
              </a:ext>
            </a:extLst>
          </p:cNvPr>
          <p:cNvSpPr/>
          <p:nvPr/>
        </p:nvSpPr>
        <p:spPr>
          <a:xfrm>
            <a:off x="1349891" y="27108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2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5344556" y="632430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0DFB867-00C0-A1F1-061F-57ED160B1C55}"/>
              </a:ext>
            </a:extLst>
          </p:cNvPr>
          <p:cNvSpPr/>
          <p:nvPr/>
        </p:nvSpPr>
        <p:spPr>
          <a:xfrm>
            <a:off x="5427742" y="969018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!!f4">
            <a:extLst>
              <a:ext uri="{FF2B5EF4-FFF2-40B4-BE49-F238E27FC236}">
                <a16:creationId xmlns:a16="http://schemas.microsoft.com/office/drawing/2014/main" id="{3A6B04A9-597F-D152-5F18-02EA358A0FA1}"/>
              </a:ext>
            </a:extLst>
          </p:cNvPr>
          <p:cNvSpPr/>
          <p:nvPr/>
        </p:nvSpPr>
        <p:spPr>
          <a:xfrm>
            <a:off x="2905711" y="6219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2" name="!!source">
            <a:extLst>
              <a:ext uri="{FF2B5EF4-FFF2-40B4-BE49-F238E27FC236}">
                <a16:creationId xmlns:a16="http://schemas.microsoft.com/office/drawing/2014/main" id="{724668D9-B08D-C40C-C0CD-C3537FE2DACE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A707A8F7-1A11-F13E-9EF6-7BF3D1D0221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4" name="!!e1">
            <a:extLst>
              <a:ext uri="{FF2B5EF4-FFF2-40B4-BE49-F238E27FC236}">
                <a16:creationId xmlns:a16="http://schemas.microsoft.com/office/drawing/2014/main" id="{4A21398E-F0D1-663F-E793-D443FCFD55D6}"/>
              </a:ext>
            </a:extLst>
          </p:cNvPr>
          <p:cNvCxnSpPr>
            <a:cxnSpLocks/>
            <a:stCxn id="23" idx="2"/>
            <a:endCxn id="22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10">
            <a:extLst>
              <a:ext uri="{FF2B5EF4-FFF2-40B4-BE49-F238E27FC236}">
                <a16:creationId xmlns:a16="http://schemas.microsoft.com/office/drawing/2014/main" id="{F8B20954-CC60-322F-3F41-B1F32E60198B}"/>
              </a:ext>
            </a:extLst>
          </p:cNvPr>
          <p:cNvCxnSpPr>
            <a:cxnSpLocks/>
            <a:stCxn id="28" idx="2"/>
            <a:endCxn id="22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!!w10">
            <a:extLst>
              <a:ext uri="{FF2B5EF4-FFF2-40B4-BE49-F238E27FC236}">
                <a16:creationId xmlns:a16="http://schemas.microsoft.com/office/drawing/2014/main" id="{AD68C27C-CF5D-E7E9-C896-2641CDAC1F49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p4">
            <a:extLst>
              <a:ext uri="{FF2B5EF4-FFF2-40B4-BE49-F238E27FC236}">
                <a16:creationId xmlns:a16="http://schemas.microsoft.com/office/drawing/2014/main" id="{505B9A62-61E9-BB17-D28A-55CE6A5B6BC2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9" name="!!sink">
            <a:extLst>
              <a:ext uri="{FF2B5EF4-FFF2-40B4-BE49-F238E27FC236}">
                <a16:creationId xmlns:a16="http://schemas.microsoft.com/office/drawing/2014/main" id="{D9DA9E4C-D9B5-0F62-3312-4CC4FD3A379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0" name="!!e5">
            <a:extLst>
              <a:ext uri="{FF2B5EF4-FFF2-40B4-BE49-F238E27FC236}">
                <a16:creationId xmlns:a16="http://schemas.microsoft.com/office/drawing/2014/main" id="{A1D57F24-20E7-24F2-21A4-EEDFA482DE20}"/>
              </a:ext>
            </a:extLst>
          </p:cNvPr>
          <p:cNvCxnSpPr>
            <a:cxnSpLocks/>
            <a:stCxn id="28" idx="6"/>
            <a:endCxn id="29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e7">
            <a:extLst>
              <a:ext uri="{FF2B5EF4-FFF2-40B4-BE49-F238E27FC236}">
                <a16:creationId xmlns:a16="http://schemas.microsoft.com/office/drawing/2014/main" id="{EF26F137-D580-236C-E17F-E88DA552742E}"/>
              </a:ext>
            </a:extLst>
          </p:cNvPr>
          <p:cNvCxnSpPr>
            <a:cxnSpLocks/>
            <a:stCxn id="23" idx="6"/>
            <a:endCxn id="29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!!w7">
            <a:extLst>
              <a:ext uri="{FF2B5EF4-FFF2-40B4-BE49-F238E27FC236}">
                <a16:creationId xmlns:a16="http://schemas.microsoft.com/office/drawing/2014/main" id="{1733F48D-E95E-FF65-2509-C1B67B8D6E25}"/>
              </a:ext>
            </a:extLst>
          </p:cNvPr>
          <p:cNvSpPr/>
          <p:nvPr/>
        </p:nvSpPr>
        <p:spPr>
          <a:xfrm>
            <a:off x="20212588" y="313223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39" name="!!w5">
            <a:extLst>
              <a:ext uri="{FF2B5EF4-FFF2-40B4-BE49-F238E27FC236}">
                <a16:creationId xmlns:a16="http://schemas.microsoft.com/office/drawing/2014/main" id="{0606FBD9-9F07-8E5A-18D1-0F55FE1C3F18}"/>
              </a:ext>
            </a:extLst>
          </p:cNvPr>
          <p:cNvSpPr/>
          <p:nvPr/>
        </p:nvSpPr>
        <p:spPr>
          <a:xfrm>
            <a:off x="20640268" y="95883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1">
            <a:extLst>
              <a:ext uri="{FF2B5EF4-FFF2-40B4-BE49-F238E27FC236}">
                <a16:creationId xmlns:a16="http://schemas.microsoft.com/office/drawing/2014/main" id="{85614616-71C1-E30D-75C9-68C4FF6CB44A}"/>
              </a:ext>
            </a:extLst>
          </p:cNvPr>
          <p:cNvSpPr/>
          <p:nvPr/>
        </p:nvSpPr>
        <p:spPr>
          <a:xfrm rot="38468">
            <a:off x="14459167" y="351319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46" name="!!e4">
            <a:extLst>
              <a:ext uri="{FF2B5EF4-FFF2-40B4-BE49-F238E27FC236}">
                <a16:creationId xmlns:a16="http://schemas.microsoft.com/office/drawing/2014/main" id="{6CDC5B84-094E-2708-0413-5AD5E851E369}"/>
              </a:ext>
            </a:extLst>
          </p:cNvPr>
          <p:cNvCxnSpPr>
            <a:cxnSpLocks/>
            <a:stCxn id="23" idx="4"/>
            <a:endCxn id="49" idx="0"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!!w4">
                <a:extLst>
                  <a:ext uri="{FF2B5EF4-FFF2-40B4-BE49-F238E27FC236}">
                    <a16:creationId xmlns:a16="http://schemas.microsoft.com/office/drawing/2014/main" id="{CEF2785E-9003-1AC9-5B25-FE416E67C9C9}"/>
                  </a:ext>
                </a:extLst>
              </p:cNvPr>
              <p:cNvSpPr/>
              <p:nvPr/>
            </p:nvSpPr>
            <p:spPr>
              <a:xfrm>
                <a:off x="18029104" y="3310384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solidFill>
                      <a:schemeClr val="tx1"/>
                    </a:solidFill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𝜙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8" name="!!w4">
                <a:extLst>
                  <a:ext uri="{FF2B5EF4-FFF2-40B4-BE49-F238E27FC236}">
                    <a16:creationId xmlns:a16="http://schemas.microsoft.com/office/drawing/2014/main" id="{CEF2785E-9003-1AC9-5B25-FE416E67C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9104" y="3310384"/>
                <a:ext cx="929262" cy="658336"/>
              </a:xfrm>
              <a:prstGeom prst="roundRect">
                <a:avLst/>
              </a:prstGeom>
              <a:blipFill>
                <a:blip r:embed="rId3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!!sink">
            <a:extLst>
              <a:ext uri="{FF2B5EF4-FFF2-40B4-BE49-F238E27FC236}">
                <a16:creationId xmlns:a16="http://schemas.microsoft.com/office/drawing/2014/main" id="{EC24CA19-F562-E877-9D79-F93A33758DE2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0" name="!!sink">
            <a:extLst>
              <a:ext uri="{FF2B5EF4-FFF2-40B4-BE49-F238E27FC236}">
                <a16:creationId xmlns:a16="http://schemas.microsoft.com/office/drawing/2014/main" id="{FE2698AD-1E34-B48B-592A-8F67E3CF55D3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51" name="!!e4">
            <a:extLst>
              <a:ext uri="{FF2B5EF4-FFF2-40B4-BE49-F238E27FC236}">
                <a16:creationId xmlns:a16="http://schemas.microsoft.com/office/drawing/2014/main" id="{0F05620D-8CF9-EA53-6CE7-E05F2109829D}"/>
              </a:ext>
            </a:extLst>
          </p:cNvPr>
          <p:cNvCxnSpPr>
            <a:cxnSpLocks/>
            <a:stCxn id="50" idx="4"/>
            <a:endCxn id="28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4">
            <a:extLst>
              <a:ext uri="{FF2B5EF4-FFF2-40B4-BE49-F238E27FC236}">
                <a16:creationId xmlns:a16="http://schemas.microsoft.com/office/drawing/2014/main" id="{F9FAEDCC-0A37-B186-E9EF-859AB1465AD8}"/>
              </a:ext>
            </a:extLst>
          </p:cNvPr>
          <p:cNvCxnSpPr>
            <a:cxnSpLocks/>
            <a:stCxn id="50" idx="0"/>
            <a:endCxn id="49" idx="4"/>
          </p:cNvCxnSpPr>
          <p:nvPr/>
        </p:nvCxnSpPr>
        <p:spPr>
          <a:xfrm flipH="1" flipV="1">
            <a:off x="17937778" y="5815642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!!w7">
            <a:extLst>
              <a:ext uri="{FF2B5EF4-FFF2-40B4-BE49-F238E27FC236}">
                <a16:creationId xmlns:a16="http://schemas.microsoft.com/office/drawing/2014/main" id="{ABEC3661-D57C-DBDE-40A8-138A247FC870}"/>
              </a:ext>
            </a:extLst>
          </p:cNvPr>
          <p:cNvSpPr/>
          <p:nvPr/>
        </p:nvSpPr>
        <p:spPr>
          <a:xfrm>
            <a:off x="18183241" y="677189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7">
            <a:extLst>
              <a:ext uri="{FF2B5EF4-FFF2-40B4-BE49-F238E27FC236}">
                <a16:creationId xmlns:a16="http://schemas.microsoft.com/office/drawing/2014/main" id="{B724CA93-C46B-5AA9-749B-EC03572BBC19}"/>
              </a:ext>
            </a:extLst>
          </p:cNvPr>
          <p:cNvSpPr/>
          <p:nvPr/>
        </p:nvSpPr>
        <p:spPr>
          <a:xfrm>
            <a:off x="18228225" y="1005564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7" name="!!e4">
            <a:extLst>
              <a:ext uri="{FF2B5EF4-FFF2-40B4-BE49-F238E27FC236}">
                <a16:creationId xmlns:a16="http://schemas.microsoft.com/office/drawing/2014/main" id="{A87DE267-ADD3-7941-7F21-7C146F0E4061}"/>
              </a:ext>
            </a:extLst>
          </p:cNvPr>
          <p:cNvCxnSpPr>
            <a:cxnSpLocks/>
            <a:stCxn id="22" idx="6"/>
            <a:endCxn id="50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!!w7">
            <a:extLst>
              <a:ext uri="{FF2B5EF4-FFF2-40B4-BE49-F238E27FC236}">
                <a16:creationId xmlns:a16="http://schemas.microsoft.com/office/drawing/2014/main" id="{4919AE2B-FE2E-977B-FB76-DBF9060FB607}"/>
              </a:ext>
            </a:extLst>
          </p:cNvPr>
          <p:cNvSpPr/>
          <p:nvPr/>
        </p:nvSpPr>
        <p:spPr>
          <a:xfrm>
            <a:off x="15419913" y="682922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0" name="!!e4">
            <a:extLst>
              <a:ext uri="{FF2B5EF4-FFF2-40B4-BE49-F238E27FC236}">
                <a16:creationId xmlns:a16="http://schemas.microsoft.com/office/drawing/2014/main" id="{1380AC3F-715F-CFC2-FC36-16FC26D6ECB7}"/>
              </a:ext>
            </a:extLst>
          </p:cNvPr>
          <p:cNvCxnSpPr>
            <a:cxnSpLocks/>
            <a:stCxn id="49" idx="6"/>
            <a:endCxn id="29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7">
            <a:extLst>
              <a:ext uri="{FF2B5EF4-FFF2-40B4-BE49-F238E27FC236}">
                <a16:creationId xmlns:a16="http://schemas.microsoft.com/office/drawing/2014/main" id="{6BC34FF6-645D-21FA-171C-A48EA6E64D17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6134A5D3-63D3-D05C-3DBD-3EF6AAF4642E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6134A5D3-63D3-D05C-3DBD-3EF6AAF46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4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ox1">
                <a:extLst>
                  <a:ext uri="{FF2B5EF4-FFF2-40B4-BE49-F238E27FC236}">
                    <a16:creationId xmlns:a16="http://schemas.microsoft.com/office/drawing/2014/main" id="{24AE2FE5-F034-5FFC-13A5-430D9683236F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6" name="!!box1">
                <a:extLst>
                  <a:ext uri="{FF2B5EF4-FFF2-40B4-BE49-F238E27FC236}">
                    <a16:creationId xmlns:a16="http://schemas.microsoft.com/office/drawing/2014/main" id="{24AE2FE5-F034-5FFC-13A5-430D96832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076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f3">
            <a:extLst>
              <a:ext uri="{FF2B5EF4-FFF2-40B4-BE49-F238E27FC236}">
                <a16:creationId xmlns:a16="http://schemas.microsoft.com/office/drawing/2014/main" id="{563EACFE-1815-1638-00BB-514CEEF8C32B}"/>
              </a:ext>
            </a:extLst>
          </p:cNvPr>
          <p:cNvSpPr/>
          <p:nvPr/>
        </p:nvSpPr>
        <p:spPr>
          <a:xfrm>
            <a:off x="8757155" y="28128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A872E9F-3656-DA99-8381-94324362596F}"/>
              </a:ext>
            </a:extLst>
          </p:cNvPr>
          <p:cNvSpPr/>
          <p:nvPr/>
        </p:nvSpPr>
        <p:spPr>
          <a:xfrm>
            <a:off x="8866850" y="931055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f1">
            <a:extLst>
              <a:ext uri="{FF2B5EF4-FFF2-40B4-BE49-F238E27FC236}">
                <a16:creationId xmlns:a16="http://schemas.microsoft.com/office/drawing/2014/main" id="{BC64ECC5-D05C-4742-E0D8-7B692D1F6684}"/>
              </a:ext>
            </a:extLst>
          </p:cNvPr>
          <p:cNvSpPr/>
          <p:nvPr/>
        </p:nvSpPr>
        <p:spPr>
          <a:xfrm>
            <a:off x="1349891" y="27108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2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5344556" y="632430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0DFB867-00C0-A1F1-061F-57ED160B1C55}"/>
              </a:ext>
            </a:extLst>
          </p:cNvPr>
          <p:cNvSpPr/>
          <p:nvPr/>
        </p:nvSpPr>
        <p:spPr>
          <a:xfrm>
            <a:off x="5427742" y="969018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!!f4">
            <a:extLst>
              <a:ext uri="{FF2B5EF4-FFF2-40B4-BE49-F238E27FC236}">
                <a16:creationId xmlns:a16="http://schemas.microsoft.com/office/drawing/2014/main" id="{3A6B04A9-597F-D152-5F18-02EA358A0FA1}"/>
              </a:ext>
            </a:extLst>
          </p:cNvPr>
          <p:cNvSpPr/>
          <p:nvPr/>
        </p:nvSpPr>
        <p:spPr>
          <a:xfrm>
            <a:off x="2905711" y="6219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!!source">
            <a:extLst>
              <a:ext uri="{FF2B5EF4-FFF2-40B4-BE49-F238E27FC236}">
                <a16:creationId xmlns:a16="http://schemas.microsoft.com/office/drawing/2014/main" id="{69BD43CE-7931-37F9-B398-5B0E3DD76B7C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2" name="!!p1">
            <a:extLst>
              <a:ext uri="{FF2B5EF4-FFF2-40B4-BE49-F238E27FC236}">
                <a16:creationId xmlns:a16="http://schemas.microsoft.com/office/drawing/2014/main" id="{5C5C1346-5C5F-E90D-152E-9588F8908DD2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3" name="!!e1">
            <a:extLst>
              <a:ext uri="{FF2B5EF4-FFF2-40B4-BE49-F238E27FC236}">
                <a16:creationId xmlns:a16="http://schemas.microsoft.com/office/drawing/2014/main" id="{86D20489-4072-C98F-F128-23D5962D4B79}"/>
              </a:ext>
            </a:extLst>
          </p:cNvPr>
          <p:cNvCxnSpPr>
            <a:cxnSpLocks/>
            <a:stCxn id="22" idx="2"/>
            <a:endCxn id="21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e10">
            <a:extLst>
              <a:ext uri="{FF2B5EF4-FFF2-40B4-BE49-F238E27FC236}">
                <a16:creationId xmlns:a16="http://schemas.microsoft.com/office/drawing/2014/main" id="{175E75E4-24E5-E153-4E7D-D73CD045F95F}"/>
              </a:ext>
            </a:extLst>
          </p:cNvPr>
          <p:cNvCxnSpPr>
            <a:cxnSpLocks/>
            <a:stCxn id="26" idx="2"/>
            <a:endCxn id="21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!!w10">
            <a:extLst>
              <a:ext uri="{FF2B5EF4-FFF2-40B4-BE49-F238E27FC236}">
                <a16:creationId xmlns:a16="http://schemas.microsoft.com/office/drawing/2014/main" id="{554CE22F-F7F7-5636-A721-75B157716F6A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p4">
            <a:extLst>
              <a:ext uri="{FF2B5EF4-FFF2-40B4-BE49-F238E27FC236}">
                <a16:creationId xmlns:a16="http://schemas.microsoft.com/office/drawing/2014/main" id="{6590AA3E-9A15-BEDC-E20A-FF7CACB89608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7" name="!!sink">
            <a:extLst>
              <a:ext uri="{FF2B5EF4-FFF2-40B4-BE49-F238E27FC236}">
                <a16:creationId xmlns:a16="http://schemas.microsoft.com/office/drawing/2014/main" id="{B4428739-71CD-A4B2-333C-4379AEFF7142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8" name="!!e5">
            <a:extLst>
              <a:ext uri="{FF2B5EF4-FFF2-40B4-BE49-F238E27FC236}">
                <a16:creationId xmlns:a16="http://schemas.microsoft.com/office/drawing/2014/main" id="{3244AC81-C9B5-94DE-2CC6-37110118C5C2}"/>
              </a:ext>
            </a:extLst>
          </p:cNvPr>
          <p:cNvCxnSpPr>
            <a:cxnSpLocks/>
            <a:stCxn id="26" idx="6"/>
            <a:endCxn id="27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e7">
            <a:extLst>
              <a:ext uri="{FF2B5EF4-FFF2-40B4-BE49-F238E27FC236}">
                <a16:creationId xmlns:a16="http://schemas.microsoft.com/office/drawing/2014/main" id="{C18DC4DC-D776-A0C0-D150-BCBF6A40668E}"/>
              </a:ext>
            </a:extLst>
          </p:cNvPr>
          <p:cNvCxnSpPr>
            <a:cxnSpLocks/>
            <a:stCxn id="22" idx="6"/>
            <a:endCxn id="27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!!w7">
            <a:extLst>
              <a:ext uri="{FF2B5EF4-FFF2-40B4-BE49-F238E27FC236}">
                <a16:creationId xmlns:a16="http://schemas.microsoft.com/office/drawing/2014/main" id="{D7B4BFAA-C848-65FD-854F-8A83DB33957F}"/>
              </a:ext>
            </a:extLst>
          </p:cNvPr>
          <p:cNvSpPr/>
          <p:nvPr/>
        </p:nvSpPr>
        <p:spPr>
          <a:xfrm>
            <a:off x="20212588" y="313223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32" name="!!w5">
            <a:extLst>
              <a:ext uri="{FF2B5EF4-FFF2-40B4-BE49-F238E27FC236}">
                <a16:creationId xmlns:a16="http://schemas.microsoft.com/office/drawing/2014/main" id="{C2D0821B-A575-C216-A3C3-030A21AEE2B2}"/>
              </a:ext>
            </a:extLst>
          </p:cNvPr>
          <p:cNvSpPr/>
          <p:nvPr/>
        </p:nvSpPr>
        <p:spPr>
          <a:xfrm>
            <a:off x="20640268" y="95883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w1">
            <a:extLst>
              <a:ext uri="{FF2B5EF4-FFF2-40B4-BE49-F238E27FC236}">
                <a16:creationId xmlns:a16="http://schemas.microsoft.com/office/drawing/2014/main" id="{77B920AB-281A-98A0-9BF3-5BB137849375}"/>
              </a:ext>
            </a:extLst>
          </p:cNvPr>
          <p:cNvSpPr/>
          <p:nvPr/>
        </p:nvSpPr>
        <p:spPr>
          <a:xfrm rot="38468">
            <a:off x="14459167" y="351319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36" name="!!e4">
            <a:extLst>
              <a:ext uri="{FF2B5EF4-FFF2-40B4-BE49-F238E27FC236}">
                <a16:creationId xmlns:a16="http://schemas.microsoft.com/office/drawing/2014/main" id="{19676E7B-CF09-2536-593A-366F4582BA87}"/>
              </a:ext>
            </a:extLst>
          </p:cNvPr>
          <p:cNvCxnSpPr>
            <a:cxnSpLocks/>
            <a:stCxn id="22" idx="4"/>
            <a:endCxn id="39" idx="0"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!!w4">
                <a:extLst>
                  <a:ext uri="{FF2B5EF4-FFF2-40B4-BE49-F238E27FC236}">
                    <a16:creationId xmlns:a16="http://schemas.microsoft.com/office/drawing/2014/main" id="{34149985-2ADA-113D-8BD4-E86F4A472EC4}"/>
                  </a:ext>
                </a:extLst>
              </p:cNvPr>
              <p:cNvSpPr/>
              <p:nvPr/>
            </p:nvSpPr>
            <p:spPr>
              <a:xfrm>
                <a:off x="18029104" y="3310384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!!w4">
                <a:extLst>
                  <a:ext uri="{FF2B5EF4-FFF2-40B4-BE49-F238E27FC236}">
                    <a16:creationId xmlns:a16="http://schemas.microsoft.com/office/drawing/2014/main" id="{34149985-2ADA-113D-8BD4-E86F4A472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9104" y="3310384"/>
                <a:ext cx="929262" cy="658336"/>
              </a:xfrm>
              <a:prstGeom prst="roundRect">
                <a:avLst/>
              </a:prstGeom>
              <a:blipFill>
                <a:blip r:embed="rId3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!!sink">
            <a:extLst>
              <a:ext uri="{FF2B5EF4-FFF2-40B4-BE49-F238E27FC236}">
                <a16:creationId xmlns:a16="http://schemas.microsoft.com/office/drawing/2014/main" id="{591B7D63-D521-DF90-28DB-B2FF52CFAC8D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40" name="!!sink">
            <a:extLst>
              <a:ext uri="{FF2B5EF4-FFF2-40B4-BE49-F238E27FC236}">
                <a16:creationId xmlns:a16="http://schemas.microsoft.com/office/drawing/2014/main" id="{57F2F1FB-18C8-BC3C-51DB-62A6A958A0AB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41" name="!!e4">
            <a:extLst>
              <a:ext uri="{FF2B5EF4-FFF2-40B4-BE49-F238E27FC236}">
                <a16:creationId xmlns:a16="http://schemas.microsoft.com/office/drawing/2014/main" id="{B9B8F469-A324-8F57-07B4-D119CCCA8483}"/>
              </a:ext>
            </a:extLst>
          </p:cNvPr>
          <p:cNvCxnSpPr>
            <a:cxnSpLocks/>
            <a:stCxn id="40" idx="4"/>
            <a:endCxn id="26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!!w7">
            <a:extLst>
              <a:ext uri="{FF2B5EF4-FFF2-40B4-BE49-F238E27FC236}">
                <a16:creationId xmlns:a16="http://schemas.microsoft.com/office/drawing/2014/main" id="{3EE89366-D914-9474-DF53-59354343909B}"/>
              </a:ext>
            </a:extLst>
          </p:cNvPr>
          <p:cNvSpPr/>
          <p:nvPr/>
        </p:nvSpPr>
        <p:spPr>
          <a:xfrm>
            <a:off x="18228225" y="1005564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!!e4">
            <a:extLst>
              <a:ext uri="{FF2B5EF4-FFF2-40B4-BE49-F238E27FC236}">
                <a16:creationId xmlns:a16="http://schemas.microsoft.com/office/drawing/2014/main" id="{6B77272B-B05F-0D5F-5F00-C897B9B0CD5B}"/>
              </a:ext>
            </a:extLst>
          </p:cNvPr>
          <p:cNvCxnSpPr>
            <a:cxnSpLocks/>
            <a:stCxn id="21" idx="6"/>
            <a:endCxn id="40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!!w7">
            <a:extLst>
              <a:ext uri="{FF2B5EF4-FFF2-40B4-BE49-F238E27FC236}">
                <a16:creationId xmlns:a16="http://schemas.microsoft.com/office/drawing/2014/main" id="{4CBAE601-491B-110C-1333-066527D5838C}"/>
              </a:ext>
            </a:extLst>
          </p:cNvPr>
          <p:cNvSpPr/>
          <p:nvPr/>
        </p:nvSpPr>
        <p:spPr>
          <a:xfrm>
            <a:off x="15219353" y="738519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1" name="!!e4">
            <a:extLst>
              <a:ext uri="{FF2B5EF4-FFF2-40B4-BE49-F238E27FC236}">
                <a16:creationId xmlns:a16="http://schemas.microsoft.com/office/drawing/2014/main" id="{0A66F568-A3EB-50B8-C7E5-7DC308093AE8}"/>
              </a:ext>
            </a:extLst>
          </p:cNvPr>
          <p:cNvCxnSpPr>
            <a:cxnSpLocks/>
            <a:stCxn id="39" idx="6"/>
            <a:endCxn id="27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!!w7">
            <a:extLst>
              <a:ext uri="{FF2B5EF4-FFF2-40B4-BE49-F238E27FC236}">
                <a16:creationId xmlns:a16="http://schemas.microsoft.com/office/drawing/2014/main" id="{E425F829-C039-9807-D7A3-1F1B23F8A307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0679DD41-561C-4039-4775-E89B6BABB9AD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0679DD41-561C-4039-4775-E89B6BABB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4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>
            <a:extLst>
              <a:ext uri="{FF2B5EF4-FFF2-40B4-BE49-F238E27FC236}">
                <a16:creationId xmlns:a16="http://schemas.microsoft.com/office/drawing/2014/main" id="{8F02E438-23C7-DEB1-681A-F1D0AB122404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7" name="!!w7">
            <a:extLst>
              <a:ext uri="{FF2B5EF4-FFF2-40B4-BE49-F238E27FC236}">
                <a16:creationId xmlns:a16="http://schemas.microsoft.com/office/drawing/2014/main" id="{A1B15A31-DBB2-505D-0ACD-9F13B63F513E}"/>
              </a:ext>
            </a:extLst>
          </p:cNvPr>
          <p:cNvSpPr/>
          <p:nvPr/>
        </p:nvSpPr>
        <p:spPr>
          <a:xfrm>
            <a:off x="18617522" y="668133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!!box1">
                <a:extLst>
                  <a:ext uri="{FF2B5EF4-FFF2-40B4-BE49-F238E27FC236}">
                    <a16:creationId xmlns:a16="http://schemas.microsoft.com/office/drawing/2014/main" id="{05B02A94-23D0-087D-F09E-4FD7B5D9D6C3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0" name="!!box1">
                <a:extLst>
                  <a:ext uri="{FF2B5EF4-FFF2-40B4-BE49-F238E27FC236}">
                    <a16:creationId xmlns:a16="http://schemas.microsoft.com/office/drawing/2014/main" id="{05B02A94-23D0-087D-F09E-4FD7B5D9D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89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7" grpId="0" animBg="1"/>
      <p:bldP spid="30" grpId="0" animBg="1"/>
      <p:bldP spid="32" grpId="0" animBg="1"/>
      <p:bldP spid="35" grpId="0" animBg="1"/>
      <p:bldP spid="38" grpId="0" animBg="1"/>
      <p:bldP spid="39" grpId="0" animBg="1"/>
      <p:bldP spid="40" grpId="0" animBg="1"/>
      <p:bldP spid="48" grpId="0" animBg="1"/>
      <p:bldP spid="50" grpId="0" animBg="1"/>
      <p:bldP spid="52" grpId="0" animBg="1"/>
      <p:bldP spid="53" grpId="0" animBg="1"/>
      <p:bldP spid="56" grpId="0" animBg="1"/>
      <p:bldP spid="4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f3">
            <a:extLst>
              <a:ext uri="{FF2B5EF4-FFF2-40B4-BE49-F238E27FC236}">
                <a16:creationId xmlns:a16="http://schemas.microsoft.com/office/drawing/2014/main" id="{563EACFE-1815-1638-00BB-514CEEF8C32B}"/>
              </a:ext>
            </a:extLst>
          </p:cNvPr>
          <p:cNvSpPr/>
          <p:nvPr/>
        </p:nvSpPr>
        <p:spPr>
          <a:xfrm>
            <a:off x="8757155" y="28128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A872E9F-3656-DA99-8381-94324362596F}"/>
              </a:ext>
            </a:extLst>
          </p:cNvPr>
          <p:cNvSpPr/>
          <p:nvPr/>
        </p:nvSpPr>
        <p:spPr>
          <a:xfrm>
            <a:off x="8866850" y="931055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f1">
            <a:extLst>
              <a:ext uri="{FF2B5EF4-FFF2-40B4-BE49-F238E27FC236}">
                <a16:creationId xmlns:a16="http://schemas.microsoft.com/office/drawing/2014/main" id="{BC64ECC5-D05C-4742-E0D8-7B692D1F6684}"/>
              </a:ext>
            </a:extLst>
          </p:cNvPr>
          <p:cNvSpPr/>
          <p:nvPr/>
        </p:nvSpPr>
        <p:spPr>
          <a:xfrm>
            <a:off x="1349891" y="27108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2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5344556" y="632430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0DFB867-00C0-A1F1-061F-57ED160B1C55}"/>
              </a:ext>
            </a:extLst>
          </p:cNvPr>
          <p:cNvSpPr/>
          <p:nvPr/>
        </p:nvSpPr>
        <p:spPr>
          <a:xfrm>
            <a:off x="5427742" y="969018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!!f4">
            <a:extLst>
              <a:ext uri="{FF2B5EF4-FFF2-40B4-BE49-F238E27FC236}">
                <a16:creationId xmlns:a16="http://schemas.microsoft.com/office/drawing/2014/main" id="{3A6B04A9-597F-D152-5F18-02EA358A0FA1}"/>
              </a:ext>
            </a:extLst>
          </p:cNvPr>
          <p:cNvSpPr/>
          <p:nvPr/>
        </p:nvSpPr>
        <p:spPr>
          <a:xfrm>
            <a:off x="2905711" y="6219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!!source">
            <a:extLst>
              <a:ext uri="{FF2B5EF4-FFF2-40B4-BE49-F238E27FC236}">
                <a16:creationId xmlns:a16="http://schemas.microsoft.com/office/drawing/2014/main" id="{69BD43CE-7931-37F9-B398-5B0E3DD76B7C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2" name="!!p1">
            <a:extLst>
              <a:ext uri="{FF2B5EF4-FFF2-40B4-BE49-F238E27FC236}">
                <a16:creationId xmlns:a16="http://schemas.microsoft.com/office/drawing/2014/main" id="{5C5C1346-5C5F-E90D-152E-9588F8908DD2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3" name="!!e1">
            <a:extLst>
              <a:ext uri="{FF2B5EF4-FFF2-40B4-BE49-F238E27FC236}">
                <a16:creationId xmlns:a16="http://schemas.microsoft.com/office/drawing/2014/main" id="{86D20489-4072-C98F-F128-23D5962D4B79}"/>
              </a:ext>
            </a:extLst>
          </p:cNvPr>
          <p:cNvCxnSpPr>
            <a:cxnSpLocks/>
            <a:stCxn id="22" idx="2"/>
            <a:endCxn id="21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e10">
            <a:extLst>
              <a:ext uri="{FF2B5EF4-FFF2-40B4-BE49-F238E27FC236}">
                <a16:creationId xmlns:a16="http://schemas.microsoft.com/office/drawing/2014/main" id="{175E75E4-24E5-E153-4E7D-D73CD045F95F}"/>
              </a:ext>
            </a:extLst>
          </p:cNvPr>
          <p:cNvCxnSpPr>
            <a:cxnSpLocks/>
            <a:stCxn id="26" idx="2"/>
            <a:endCxn id="21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!!w10">
            <a:extLst>
              <a:ext uri="{FF2B5EF4-FFF2-40B4-BE49-F238E27FC236}">
                <a16:creationId xmlns:a16="http://schemas.microsoft.com/office/drawing/2014/main" id="{554CE22F-F7F7-5636-A721-75B157716F6A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p4">
            <a:extLst>
              <a:ext uri="{FF2B5EF4-FFF2-40B4-BE49-F238E27FC236}">
                <a16:creationId xmlns:a16="http://schemas.microsoft.com/office/drawing/2014/main" id="{6590AA3E-9A15-BEDC-E20A-FF7CACB89608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7" name="!!sink">
            <a:extLst>
              <a:ext uri="{FF2B5EF4-FFF2-40B4-BE49-F238E27FC236}">
                <a16:creationId xmlns:a16="http://schemas.microsoft.com/office/drawing/2014/main" id="{B4428739-71CD-A4B2-333C-4379AEFF7142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8" name="!!e5">
            <a:extLst>
              <a:ext uri="{FF2B5EF4-FFF2-40B4-BE49-F238E27FC236}">
                <a16:creationId xmlns:a16="http://schemas.microsoft.com/office/drawing/2014/main" id="{3244AC81-C9B5-94DE-2CC6-37110118C5C2}"/>
              </a:ext>
            </a:extLst>
          </p:cNvPr>
          <p:cNvCxnSpPr>
            <a:cxnSpLocks/>
            <a:stCxn id="26" idx="6"/>
            <a:endCxn id="27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e7">
            <a:extLst>
              <a:ext uri="{FF2B5EF4-FFF2-40B4-BE49-F238E27FC236}">
                <a16:creationId xmlns:a16="http://schemas.microsoft.com/office/drawing/2014/main" id="{C18DC4DC-D776-A0C0-D150-BCBF6A40668E}"/>
              </a:ext>
            </a:extLst>
          </p:cNvPr>
          <p:cNvCxnSpPr>
            <a:cxnSpLocks/>
            <a:stCxn id="22" idx="6"/>
            <a:endCxn id="27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!!w7">
            <a:extLst>
              <a:ext uri="{FF2B5EF4-FFF2-40B4-BE49-F238E27FC236}">
                <a16:creationId xmlns:a16="http://schemas.microsoft.com/office/drawing/2014/main" id="{D7B4BFAA-C848-65FD-854F-8A83DB33957F}"/>
              </a:ext>
            </a:extLst>
          </p:cNvPr>
          <p:cNvSpPr/>
          <p:nvPr/>
        </p:nvSpPr>
        <p:spPr>
          <a:xfrm>
            <a:off x="20212588" y="313223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32" name="!!w5">
            <a:extLst>
              <a:ext uri="{FF2B5EF4-FFF2-40B4-BE49-F238E27FC236}">
                <a16:creationId xmlns:a16="http://schemas.microsoft.com/office/drawing/2014/main" id="{C2D0821B-A575-C216-A3C3-030A21AEE2B2}"/>
              </a:ext>
            </a:extLst>
          </p:cNvPr>
          <p:cNvSpPr/>
          <p:nvPr/>
        </p:nvSpPr>
        <p:spPr>
          <a:xfrm>
            <a:off x="20640268" y="95883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w1">
            <a:extLst>
              <a:ext uri="{FF2B5EF4-FFF2-40B4-BE49-F238E27FC236}">
                <a16:creationId xmlns:a16="http://schemas.microsoft.com/office/drawing/2014/main" id="{77B920AB-281A-98A0-9BF3-5BB137849375}"/>
              </a:ext>
            </a:extLst>
          </p:cNvPr>
          <p:cNvSpPr/>
          <p:nvPr/>
        </p:nvSpPr>
        <p:spPr>
          <a:xfrm rot="38468">
            <a:off x="14459167" y="351319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36" name="!!e4">
            <a:extLst>
              <a:ext uri="{FF2B5EF4-FFF2-40B4-BE49-F238E27FC236}">
                <a16:creationId xmlns:a16="http://schemas.microsoft.com/office/drawing/2014/main" id="{19676E7B-CF09-2536-593A-366F4582BA87}"/>
              </a:ext>
            </a:extLst>
          </p:cNvPr>
          <p:cNvCxnSpPr>
            <a:cxnSpLocks/>
            <a:stCxn id="22" idx="4"/>
            <a:endCxn id="39" idx="0"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!!w4">
                <a:extLst>
                  <a:ext uri="{FF2B5EF4-FFF2-40B4-BE49-F238E27FC236}">
                    <a16:creationId xmlns:a16="http://schemas.microsoft.com/office/drawing/2014/main" id="{34149985-2ADA-113D-8BD4-E86F4A472EC4}"/>
                  </a:ext>
                </a:extLst>
              </p:cNvPr>
              <p:cNvSpPr/>
              <p:nvPr/>
            </p:nvSpPr>
            <p:spPr>
              <a:xfrm>
                <a:off x="18029104" y="3310384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!!w4">
                <a:extLst>
                  <a:ext uri="{FF2B5EF4-FFF2-40B4-BE49-F238E27FC236}">
                    <a16:creationId xmlns:a16="http://schemas.microsoft.com/office/drawing/2014/main" id="{34149985-2ADA-113D-8BD4-E86F4A472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9104" y="3310384"/>
                <a:ext cx="929262" cy="658336"/>
              </a:xfrm>
              <a:prstGeom prst="roundRect">
                <a:avLst/>
              </a:prstGeom>
              <a:blipFill>
                <a:blip r:embed="rId3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!!sink">
            <a:extLst>
              <a:ext uri="{FF2B5EF4-FFF2-40B4-BE49-F238E27FC236}">
                <a16:creationId xmlns:a16="http://schemas.microsoft.com/office/drawing/2014/main" id="{591B7D63-D521-DF90-28DB-B2FF52CFAC8D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40" name="!!sink">
            <a:extLst>
              <a:ext uri="{FF2B5EF4-FFF2-40B4-BE49-F238E27FC236}">
                <a16:creationId xmlns:a16="http://schemas.microsoft.com/office/drawing/2014/main" id="{57F2F1FB-18C8-BC3C-51DB-62A6A958A0AB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41" name="!!e4">
            <a:extLst>
              <a:ext uri="{FF2B5EF4-FFF2-40B4-BE49-F238E27FC236}">
                <a16:creationId xmlns:a16="http://schemas.microsoft.com/office/drawing/2014/main" id="{B9B8F469-A324-8F57-07B4-D119CCCA8483}"/>
              </a:ext>
            </a:extLst>
          </p:cNvPr>
          <p:cNvCxnSpPr>
            <a:cxnSpLocks/>
            <a:stCxn id="40" idx="4"/>
            <a:endCxn id="26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!!w7">
            <a:extLst>
              <a:ext uri="{FF2B5EF4-FFF2-40B4-BE49-F238E27FC236}">
                <a16:creationId xmlns:a16="http://schemas.microsoft.com/office/drawing/2014/main" id="{3EE89366-D914-9474-DF53-59354343909B}"/>
              </a:ext>
            </a:extLst>
          </p:cNvPr>
          <p:cNvSpPr/>
          <p:nvPr/>
        </p:nvSpPr>
        <p:spPr>
          <a:xfrm>
            <a:off x="18228225" y="1005564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!!e4">
            <a:extLst>
              <a:ext uri="{FF2B5EF4-FFF2-40B4-BE49-F238E27FC236}">
                <a16:creationId xmlns:a16="http://schemas.microsoft.com/office/drawing/2014/main" id="{6B77272B-B05F-0D5F-5F00-C897B9B0CD5B}"/>
              </a:ext>
            </a:extLst>
          </p:cNvPr>
          <p:cNvCxnSpPr>
            <a:cxnSpLocks/>
            <a:stCxn id="21" idx="6"/>
            <a:endCxn id="40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!!w7">
            <a:extLst>
              <a:ext uri="{FF2B5EF4-FFF2-40B4-BE49-F238E27FC236}">
                <a16:creationId xmlns:a16="http://schemas.microsoft.com/office/drawing/2014/main" id="{4CBAE601-491B-110C-1333-066527D5838C}"/>
              </a:ext>
            </a:extLst>
          </p:cNvPr>
          <p:cNvSpPr/>
          <p:nvPr/>
        </p:nvSpPr>
        <p:spPr>
          <a:xfrm>
            <a:off x="15219353" y="738519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1" name="!!e4">
            <a:extLst>
              <a:ext uri="{FF2B5EF4-FFF2-40B4-BE49-F238E27FC236}">
                <a16:creationId xmlns:a16="http://schemas.microsoft.com/office/drawing/2014/main" id="{0A66F568-A3EB-50B8-C7E5-7DC308093AE8}"/>
              </a:ext>
            </a:extLst>
          </p:cNvPr>
          <p:cNvCxnSpPr>
            <a:cxnSpLocks/>
            <a:stCxn id="39" idx="6"/>
            <a:endCxn id="27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!!w7">
            <a:extLst>
              <a:ext uri="{FF2B5EF4-FFF2-40B4-BE49-F238E27FC236}">
                <a16:creationId xmlns:a16="http://schemas.microsoft.com/office/drawing/2014/main" id="{E425F829-C039-9807-D7A3-1F1B23F8A307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0679DD41-561C-4039-4775-E89B6BABB9AD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0679DD41-561C-4039-4775-E89B6BABB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4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>
            <a:extLst>
              <a:ext uri="{FF2B5EF4-FFF2-40B4-BE49-F238E27FC236}">
                <a16:creationId xmlns:a16="http://schemas.microsoft.com/office/drawing/2014/main" id="{8F02E438-23C7-DEB1-681A-F1D0AB122404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7" name="!!w7">
            <a:extLst>
              <a:ext uri="{FF2B5EF4-FFF2-40B4-BE49-F238E27FC236}">
                <a16:creationId xmlns:a16="http://schemas.microsoft.com/office/drawing/2014/main" id="{A1B15A31-DBB2-505D-0ACD-9F13B63F513E}"/>
              </a:ext>
            </a:extLst>
          </p:cNvPr>
          <p:cNvSpPr/>
          <p:nvPr/>
        </p:nvSpPr>
        <p:spPr>
          <a:xfrm>
            <a:off x="18617522" y="668133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!!box1">
                <a:extLst>
                  <a:ext uri="{FF2B5EF4-FFF2-40B4-BE49-F238E27FC236}">
                    <a16:creationId xmlns:a16="http://schemas.microsoft.com/office/drawing/2014/main" id="{092A06A3-3E5E-A96D-8A06-1EE3C4D55822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9" name="!!box1">
                <a:extLst>
                  <a:ext uri="{FF2B5EF4-FFF2-40B4-BE49-F238E27FC236}">
                    <a16:creationId xmlns:a16="http://schemas.microsoft.com/office/drawing/2014/main" id="{092A06A3-3E5E-A96D-8A06-1EE3C4D55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!!box1">
            <a:extLst>
              <a:ext uri="{FF2B5EF4-FFF2-40B4-BE49-F238E27FC236}">
                <a16:creationId xmlns:a16="http://schemas.microsoft.com/office/drawing/2014/main" id="{6FD19F99-06D2-3786-2305-61F65658AC54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3334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f3">
            <a:extLst>
              <a:ext uri="{FF2B5EF4-FFF2-40B4-BE49-F238E27FC236}">
                <a16:creationId xmlns:a16="http://schemas.microsoft.com/office/drawing/2014/main" id="{563EACFE-1815-1638-00BB-514CEEF8C32B}"/>
              </a:ext>
            </a:extLst>
          </p:cNvPr>
          <p:cNvSpPr/>
          <p:nvPr/>
        </p:nvSpPr>
        <p:spPr>
          <a:xfrm>
            <a:off x="8757155" y="28128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/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blipFill>
                <a:blip r:embed="rId2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5414283" y="2969438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283" y="2969438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5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!!f5">
                <a:extLst>
                  <a:ext uri="{FF2B5EF4-FFF2-40B4-BE49-F238E27FC236}">
                    <a16:creationId xmlns:a16="http://schemas.microsoft.com/office/drawing/2014/main" id="{FAE5DD68-5B54-C0A6-08C9-6C63B7E3311A}"/>
                  </a:ext>
                </a:extLst>
              </p:cNvPr>
              <p:cNvSpPr/>
              <p:nvPr/>
            </p:nvSpPr>
            <p:spPr>
              <a:xfrm>
                <a:off x="4953482" y="6324300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!!f5">
                <a:extLst>
                  <a:ext uri="{FF2B5EF4-FFF2-40B4-BE49-F238E27FC236}">
                    <a16:creationId xmlns:a16="http://schemas.microsoft.com/office/drawing/2014/main" id="{FAE5DD68-5B54-C0A6-08C9-6C63B7E33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482" y="6324300"/>
                <a:ext cx="1270613" cy="658336"/>
              </a:xfrm>
              <a:prstGeom prst="roundRect">
                <a:avLst/>
              </a:prstGeom>
              <a:blipFill>
                <a:blip r:embed="rId6"/>
                <a:stretch>
                  <a:fillRect l="-3604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blipFill>
                <a:blip r:embed="rId7"/>
                <a:stretch>
                  <a:fillRect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!!f4">
            <a:extLst>
              <a:ext uri="{FF2B5EF4-FFF2-40B4-BE49-F238E27FC236}">
                <a16:creationId xmlns:a16="http://schemas.microsoft.com/office/drawing/2014/main" id="{3A6B04A9-597F-D152-5F18-02EA358A0FA1}"/>
              </a:ext>
            </a:extLst>
          </p:cNvPr>
          <p:cNvSpPr/>
          <p:nvPr/>
        </p:nvSpPr>
        <p:spPr>
          <a:xfrm>
            <a:off x="2905711" y="6219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6" name="!!source">
            <a:extLst>
              <a:ext uri="{FF2B5EF4-FFF2-40B4-BE49-F238E27FC236}">
                <a16:creationId xmlns:a16="http://schemas.microsoft.com/office/drawing/2014/main" id="{C96E3C66-313F-B261-7A3B-062B53321CD4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9" name="!!p1">
            <a:extLst>
              <a:ext uri="{FF2B5EF4-FFF2-40B4-BE49-F238E27FC236}">
                <a16:creationId xmlns:a16="http://schemas.microsoft.com/office/drawing/2014/main" id="{D7A63056-D378-366A-6ECE-2154B395768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0" name="!!e1">
            <a:extLst>
              <a:ext uri="{FF2B5EF4-FFF2-40B4-BE49-F238E27FC236}">
                <a16:creationId xmlns:a16="http://schemas.microsoft.com/office/drawing/2014/main" id="{FE374381-C290-2175-5B75-DD600B9F2E9B}"/>
              </a:ext>
            </a:extLst>
          </p:cNvPr>
          <p:cNvCxnSpPr>
            <a:cxnSpLocks/>
            <a:stCxn id="59" idx="2"/>
            <a:endCxn id="46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e10">
            <a:extLst>
              <a:ext uri="{FF2B5EF4-FFF2-40B4-BE49-F238E27FC236}">
                <a16:creationId xmlns:a16="http://schemas.microsoft.com/office/drawing/2014/main" id="{AA16A980-F6AF-D90E-3406-BFF0B87177D6}"/>
              </a:ext>
            </a:extLst>
          </p:cNvPr>
          <p:cNvCxnSpPr>
            <a:cxnSpLocks/>
            <a:stCxn id="67" idx="2"/>
            <a:endCxn id="46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10">
            <a:extLst>
              <a:ext uri="{FF2B5EF4-FFF2-40B4-BE49-F238E27FC236}">
                <a16:creationId xmlns:a16="http://schemas.microsoft.com/office/drawing/2014/main" id="{0E320855-E44B-EFA4-FAC5-30E0F2F01293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p4">
            <a:extLst>
              <a:ext uri="{FF2B5EF4-FFF2-40B4-BE49-F238E27FC236}">
                <a16:creationId xmlns:a16="http://schemas.microsoft.com/office/drawing/2014/main" id="{81AA5FD5-7D35-3075-6737-D5D1A4040C26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8" name="!!sink">
            <a:extLst>
              <a:ext uri="{FF2B5EF4-FFF2-40B4-BE49-F238E27FC236}">
                <a16:creationId xmlns:a16="http://schemas.microsoft.com/office/drawing/2014/main" id="{CBD9C73B-9207-C196-468D-BF07A19A3A1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71" name="!!e5">
            <a:extLst>
              <a:ext uri="{FF2B5EF4-FFF2-40B4-BE49-F238E27FC236}">
                <a16:creationId xmlns:a16="http://schemas.microsoft.com/office/drawing/2014/main" id="{BA716344-EB04-8951-78D8-EC3D77D45E83}"/>
              </a:ext>
            </a:extLst>
          </p:cNvPr>
          <p:cNvCxnSpPr>
            <a:cxnSpLocks/>
            <a:stCxn id="67" idx="6"/>
            <a:endCxn id="68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7">
            <a:extLst>
              <a:ext uri="{FF2B5EF4-FFF2-40B4-BE49-F238E27FC236}">
                <a16:creationId xmlns:a16="http://schemas.microsoft.com/office/drawing/2014/main" id="{C0BD40EC-522D-9ED1-DD6A-07C2F42F6C24}"/>
              </a:ext>
            </a:extLst>
          </p:cNvPr>
          <p:cNvCxnSpPr>
            <a:cxnSpLocks/>
            <a:stCxn id="59" idx="6"/>
            <a:endCxn id="68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!!w7">
            <a:extLst>
              <a:ext uri="{FF2B5EF4-FFF2-40B4-BE49-F238E27FC236}">
                <a16:creationId xmlns:a16="http://schemas.microsoft.com/office/drawing/2014/main" id="{1728A325-A3BE-259C-7137-92CE74150BB2}"/>
              </a:ext>
            </a:extLst>
          </p:cNvPr>
          <p:cNvSpPr/>
          <p:nvPr/>
        </p:nvSpPr>
        <p:spPr>
          <a:xfrm>
            <a:off x="20212588" y="313223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78" name="!!sink">
            <a:extLst>
              <a:ext uri="{FF2B5EF4-FFF2-40B4-BE49-F238E27FC236}">
                <a16:creationId xmlns:a16="http://schemas.microsoft.com/office/drawing/2014/main" id="{4F74572F-08EF-99F6-EF48-6D4774CAF3EC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9" name="!!sink">
            <a:extLst>
              <a:ext uri="{FF2B5EF4-FFF2-40B4-BE49-F238E27FC236}">
                <a16:creationId xmlns:a16="http://schemas.microsoft.com/office/drawing/2014/main" id="{ECAC7A3C-33D9-857F-923A-BC10765A204F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80" name="!!e4">
            <a:extLst>
              <a:ext uri="{FF2B5EF4-FFF2-40B4-BE49-F238E27FC236}">
                <a16:creationId xmlns:a16="http://schemas.microsoft.com/office/drawing/2014/main" id="{CA6DA9D9-1878-BD20-8EF2-B2B9484B04BD}"/>
              </a:ext>
            </a:extLst>
          </p:cNvPr>
          <p:cNvCxnSpPr>
            <a:cxnSpLocks/>
            <a:stCxn id="79" idx="4"/>
            <a:endCxn id="67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4">
            <a:extLst>
              <a:ext uri="{FF2B5EF4-FFF2-40B4-BE49-F238E27FC236}">
                <a16:creationId xmlns:a16="http://schemas.microsoft.com/office/drawing/2014/main" id="{37AE3F5D-76CA-EFA8-0943-CE6BFCEBDD50}"/>
              </a:ext>
            </a:extLst>
          </p:cNvPr>
          <p:cNvCxnSpPr>
            <a:cxnSpLocks/>
            <a:stCxn id="46" idx="6"/>
            <a:endCxn id="79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3" name="!!w7">
            <a:extLst>
              <a:ext uri="{FF2B5EF4-FFF2-40B4-BE49-F238E27FC236}">
                <a16:creationId xmlns:a16="http://schemas.microsoft.com/office/drawing/2014/main" id="{32E1A277-9299-742F-DD10-35031E0BD875}"/>
              </a:ext>
            </a:extLst>
          </p:cNvPr>
          <p:cNvSpPr/>
          <p:nvPr/>
        </p:nvSpPr>
        <p:spPr>
          <a:xfrm>
            <a:off x="15219353" y="738519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4" name="!!e4">
            <a:extLst>
              <a:ext uri="{FF2B5EF4-FFF2-40B4-BE49-F238E27FC236}">
                <a16:creationId xmlns:a16="http://schemas.microsoft.com/office/drawing/2014/main" id="{1363AC29-123F-D208-BF3A-849CDD293D4C}"/>
              </a:ext>
            </a:extLst>
          </p:cNvPr>
          <p:cNvCxnSpPr>
            <a:cxnSpLocks/>
            <a:stCxn id="78" idx="6"/>
            <a:endCxn id="68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!!w7">
            <a:extLst>
              <a:ext uri="{FF2B5EF4-FFF2-40B4-BE49-F238E27FC236}">
                <a16:creationId xmlns:a16="http://schemas.microsoft.com/office/drawing/2014/main" id="{49CC7BB0-3873-8212-DCBE-EA1EF1FB7E36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8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c 88">
            <a:extLst>
              <a:ext uri="{FF2B5EF4-FFF2-40B4-BE49-F238E27FC236}">
                <a16:creationId xmlns:a16="http://schemas.microsoft.com/office/drawing/2014/main" id="{0C38CB8F-30FE-38A9-F2E2-140E621225E9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!!w7">
                <a:extLst>
                  <a:ext uri="{FF2B5EF4-FFF2-40B4-BE49-F238E27FC236}">
                    <a16:creationId xmlns:a16="http://schemas.microsoft.com/office/drawing/2014/main" id="{5CB10A9B-F225-CD37-A4E2-84DE63AE1B80}"/>
                  </a:ext>
                </a:extLst>
              </p:cNvPr>
              <p:cNvSpPr/>
              <p:nvPr/>
            </p:nvSpPr>
            <p:spPr>
              <a:xfrm>
                <a:off x="18617521" y="6681335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2" name="!!w7">
                <a:extLst>
                  <a:ext uri="{FF2B5EF4-FFF2-40B4-BE49-F238E27FC236}">
                    <a16:creationId xmlns:a16="http://schemas.microsoft.com/office/drawing/2014/main" id="{5CB10A9B-F225-CD37-A4E2-84DE63AE1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521" y="6681335"/>
                <a:ext cx="1418512" cy="658336"/>
              </a:xfrm>
              <a:prstGeom prst="roundRect">
                <a:avLst/>
              </a:prstGeom>
              <a:blipFill>
                <a:blip r:embed="rId9"/>
                <a:stretch>
                  <a:fillRect l="-5691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!!e4">
            <a:extLst>
              <a:ext uri="{FF2B5EF4-FFF2-40B4-BE49-F238E27FC236}">
                <a16:creationId xmlns:a16="http://schemas.microsoft.com/office/drawing/2014/main" id="{BA08E9BF-9AE1-AF4C-A88A-3CB131CB1E5C}"/>
              </a:ext>
            </a:extLst>
          </p:cNvPr>
          <p:cNvCxnSpPr>
            <a:cxnSpLocks/>
            <a:stCxn id="79" idx="0"/>
            <a:endCxn id="78" idx="4"/>
          </p:cNvCxnSpPr>
          <p:nvPr/>
        </p:nvCxnSpPr>
        <p:spPr>
          <a:xfrm flipH="1" flipV="1">
            <a:off x="17937778" y="5815642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!!w7">
                <a:extLst>
                  <a:ext uri="{FF2B5EF4-FFF2-40B4-BE49-F238E27FC236}">
                    <a16:creationId xmlns:a16="http://schemas.microsoft.com/office/drawing/2014/main" id="{4A812FB4-1D16-E02E-C6AD-C24D0F7A287A}"/>
                  </a:ext>
                </a:extLst>
              </p:cNvPr>
              <p:cNvSpPr/>
              <p:nvPr/>
            </p:nvSpPr>
            <p:spPr>
              <a:xfrm>
                <a:off x="17468530" y="6723822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8" name="!!w7">
                <a:extLst>
                  <a:ext uri="{FF2B5EF4-FFF2-40B4-BE49-F238E27FC236}">
                    <a16:creationId xmlns:a16="http://schemas.microsoft.com/office/drawing/2014/main" id="{4A812FB4-1D16-E02E-C6AD-C24D0F7A2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530" y="6723822"/>
                <a:ext cx="929262" cy="658336"/>
              </a:xfrm>
              <a:prstGeom prst="roundRect">
                <a:avLst/>
              </a:prstGeom>
              <a:blipFill>
                <a:blip r:embed="rId10"/>
                <a:stretch>
                  <a:fillRect l="-1190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/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blipFill>
                <a:blip r:embed="rId11"/>
                <a:stretch>
                  <a:fillRect l="-5691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>
            <a:extLst>
              <a:ext uri="{FF2B5EF4-FFF2-40B4-BE49-F238E27FC236}">
                <a16:creationId xmlns:a16="http://schemas.microsoft.com/office/drawing/2014/main" id="{7EF6D4BC-5C22-EB88-EB71-129903524A0E}"/>
              </a:ext>
            </a:extLst>
          </p:cNvPr>
          <p:cNvSpPr/>
          <p:nvPr/>
        </p:nvSpPr>
        <p:spPr>
          <a:xfrm rot="16432371">
            <a:off x="16523896" y="9484677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/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blipFill>
                <a:blip r:embed="rId12"/>
                <a:stretch>
                  <a:fillRect l="-1190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Arc 102">
            <a:extLst>
              <a:ext uri="{FF2B5EF4-FFF2-40B4-BE49-F238E27FC236}">
                <a16:creationId xmlns:a16="http://schemas.microsoft.com/office/drawing/2014/main" id="{B6B00059-5277-AC83-C3EF-6EC854C27328}"/>
              </a:ext>
            </a:extLst>
          </p:cNvPr>
          <p:cNvSpPr/>
          <p:nvPr/>
        </p:nvSpPr>
        <p:spPr>
          <a:xfrm rot="16432371">
            <a:off x="16550931" y="2262683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!!w4">
                <a:extLst>
                  <a:ext uri="{FF2B5EF4-FFF2-40B4-BE49-F238E27FC236}">
                    <a16:creationId xmlns:a16="http://schemas.microsoft.com/office/drawing/2014/main" id="{A4134E72-CF2D-2A8E-3068-98316C26995B}"/>
                  </a:ext>
                </a:extLst>
              </p:cNvPr>
              <p:cNvSpPr/>
              <p:nvPr/>
            </p:nvSpPr>
            <p:spPr>
              <a:xfrm>
                <a:off x="16524477" y="337075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7" name="!!w4">
                <a:extLst>
                  <a:ext uri="{FF2B5EF4-FFF2-40B4-BE49-F238E27FC236}">
                    <a16:creationId xmlns:a16="http://schemas.microsoft.com/office/drawing/2014/main" id="{A4134E72-CF2D-2A8E-3068-98316C269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477" y="3370756"/>
                <a:ext cx="929262" cy="658336"/>
              </a:xfrm>
              <a:prstGeom prst="roundRect">
                <a:avLst/>
              </a:prstGeom>
              <a:blipFill>
                <a:blip r:embed="rId13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/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blipFill>
                <a:blip r:embed="rId14"/>
                <a:stretch>
                  <a:fillRect l="-4878" b="-483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/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blipFill>
                <a:blip r:embed="rId15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!!box1">
                <a:extLst>
                  <a:ext uri="{FF2B5EF4-FFF2-40B4-BE49-F238E27FC236}">
                    <a16:creationId xmlns:a16="http://schemas.microsoft.com/office/drawing/2014/main" id="{27D4ADE5-7C2D-EA0B-00A3-4C4108738100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11" name="!!box1">
                <a:extLst>
                  <a:ext uri="{FF2B5EF4-FFF2-40B4-BE49-F238E27FC236}">
                    <a16:creationId xmlns:a16="http://schemas.microsoft.com/office/drawing/2014/main" id="{27D4ADE5-7C2D-EA0B-00A3-4C4108738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box1">
            <a:extLst>
              <a:ext uri="{FF2B5EF4-FFF2-40B4-BE49-F238E27FC236}">
                <a16:creationId xmlns:a16="http://schemas.microsoft.com/office/drawing/2014/main" id="{25B2704B-CAC8-7B43-5C72-A2DEC8373527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6694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9" grpId="0" animBg="1"/>
      <p:bldP spid="63" grpId="0" animBg="1"/>
      <p:bldP spid="67" grpId="0" animBg="1"/>
      <p:bldP spid="68" grpId="0" animBg="1"/>
      <p:bldP spid="73" grpId="0" animBg="1"/>
      <p:bldP spid="78" grpId="0" animBg="1"/>
      <p:bldP spid="79" grpId="0" animBg="1"/>
      <p:bldP spid="83" grpId="0" animBg="1"/>
      <p:bldP spid="85" grpId="0" animBg="1"/>
      <p:bldP spid="86" grpId="0" animBg="1"/>
      <p:bldP spid="89" grpId="0" animBg="1"/>
      <p:bldP spid="92" grpId="0" animBg="1"/>
      <p:bldP spid="98" grpId="0" animBg="1"/>
      <p:bldP spid="99" grpId="0" animBg="1"/>
      <p:bldP spid="100" grpId="0" animBg="1"/>
      <p:bldP spid="101" grpId="0" animBg="1"/>
      <p:bldP spid="103" grpId="0" animBg="1"/>
      <p:bldP spid="77" grpId="0" animBg="1"/>
      <p:bldP spid="104" grpId="0" animBg="1"/>
      <p:bldP spid="10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f3">
            <a:extLst>
              <a:ext uri="{FF2B5EF4-FFF2-40B4-BE49-F238E27FC236}">
                <a16:creationId xmlns:a16="http://schemas.microsoft.com/office/drawing/2014/main" id="{563EACFE-1815-1638-00BB-514CEEF8C32B}"/>
              </a:ext>
            </a:extLst>
          </p:cNvPr>
          <p:cNvSpPr/>
          <p:nvPr/>
        </p:nvSpPr>
        <p:spPr>
          <a:xfrm>
            <a:off x="8757155" y="28128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/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blipFill>
                <a:blip r:embed="rId2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5414283" y="2969438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283" y="2969438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5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!!f5">
                <a:extLst>
                  <a:ext uri="{FF2B5EF4-FFF2-40B4-BE49-F238E27FC236}">
                    <a16:creationId xmlns:a16="http://schemas.microsoft.com/office/drawing/2014/main" id="{FAE5DD68-5B54-C0A6-08C9-6C63B7E3311A}"/>
                  </a:ext>
                </a:extLst>
              </p:cNvPr>
              <p:cNvSpPr/>
              <p:nvPr/>
            </p:nvSpPr>
            <p:spPr>
              <a:xfrm>
                <a:off x="4953482" y="6324300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!!f5">
                <a:extLst>
                  <a:ext uri="{FF2B5EF4-FFF2-40B4-BE49-F238E27FC236}">
                    <a16:creationId xmlns:a16="http://schemas.microsoft.com/office/drawing/2014/main" id="{FAE5DD68-5B54-C0A6-08C9-6C63B7E33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482" y="6324300"/>
                <a:ext cx="1270613" cy="658336"/>
              </a:xfrm>
              <a:prstGeom prst="roundRect">
                <a:avLst/>
              </a:prstGeom>
              <a:blipFill>
                <a:blip r:embed="rId6"/>
                <a:stretch>
                  <a:fillRect l="-3604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blipFill>
                <a:blip r:embed="rId7"/>
                <a:stretch>
                  <a:fillRect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!!f4">
            <a:extLst>
              <a:ext uri="{FF2B5EF4-FFF2-40B4-BE49-F238E27FC236}">
                <a16:creationId xmlns:a16="http://schemas.microsoft.com/office/drawing/2014/main" id="{3A6B04A9-597F-D152-5F18-02EA358A0FA1}"/>
              </a:ext>
            </a:extLst>
          </p:cNvPr>
          <p:cNvSpPr/>
          <p:nvPr/>
        </p:nvSpPr>
        <p:spPr>
          <a:xfrm>
            <a:off x="2905711" y="6219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6" name="!!source">
            <a:extLst>
              <a:ext uri="{FF2B5EF4-FFF2-40B4-BE49-F238E27FC236}">
                <a16:creationId xmlns:a16="http://schemas.microsoft.com/office/drawing/2014/main" id="{C96E3C66-313F-B261-7A3B-062B53321CD4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9" name="!!p1">
            <a:extLst>
              <a:ext uri="{FF2B5EF4-FFF2-40B4-BE49-F238E27FC236}">
                <a16:creationId xmlns:a16="http://schemas.microsoft.com/office/drawing/2014/main" id="{D7A63056-D378-366A-6ECE-2154B395768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0" name="!!e1">
            <a:extLst>
              <a:ext uri="{FF2B5EF4-FFF2-40B4-BE49-F238E27FC236}">
                <a16:creationId xmlns:a16="http://schemas.microsoft.com/office/drawing/2014/main" id="{FE374381-C290-2175-5B75-DD600B9F2E9B}"/>
              </a:ext>
            </a:extLst>
          </p:cNvPr>
          <p:cNvCxnSpPr>
            <a:cxnSpLocks/>
            <a:stCxn id="59" idx="2"/>
            <a:endCxn id="46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e10">
            <a:extLst>
              <a:ext uri="{FF2B5EF4-FFF2-40B4-BE49-F238E27FC236}">
                <a16:creationId xmlns:a16="http://schemas.microsoft.com/office/drawing/2014/main" id="{AA16A980-F6AF-D90E-3406-BFF0B87177D6}"/>
              </a:ext>
            </a:extLst>
          </p:cNvPr>
          <p:cNvCxnSpPr>
            <a:cxnSpLocks/>
            <a:stCxn id="67" idx="2"/>
            <a:endCxn id="46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10">
            <a:extLst>
              <a:ext uri="{FF2B5EF4-FFF2-40B4-BE49-F238E27FC236}">
                <a16:creationId xmlns:a16="http://schemas.microsoft.com/office/drawing/2014/main" id="{0E320855-E44B-EFA4-FAC5-30E0F2F01293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p4">
            <a:extLst>
              <a:ext uri="{FF2B5EF4-FFF2-40B4-BE49-F238E27FC236}">
                <a16:creationId xmlns:a16="http://schemas.microsoft.com/office/drawing/2014/main" id="{81AA5FD5-7D35-3075-6737-D5D1A4040C26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8" name="!!sink">
            <a:extLst>
              <a:ext uri="{FF2B5EF4-FFF2-40B4-BE49-F238E27FC236}">
                <a16:creationId xmlns:a16="http://schemas.microsoft.com/office/drawing/2014/main" id="{CBD9C73B-9207-C196-468D-BF07A19A3A1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71" name="!!e5">
            <a:extLst>
              <a:ext uri="{FF2B5EF4-FFF2-40B4-BE49-F238E27FC236}">
                <a16:creationId xmlns:a16="http://schemas.microsoft.com/office/drawing/2014/main" id="{BA716344-EB04-8951-78D8-EC3D77D45E83}"/>
              </a:ext>
            </a:extLst>
          </p:cNvPr>
          <p:cNvCxnSpPr>
            <a:cxnSpLocks/>
            <a:stCxn id="67" idx="6"/>
            <a:endCxn id="68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7">
            <a:extLst>
              <a:ext uri="{FF2B5EF4-FFF2-40B4-BE49-F238E27FC236}">
                <a16:creationId xmlns:a16="http://schemas.microsoft.com/office/drawing/2014/main" id="{C0BD40EC-522D-9ED1-DD6A-07C2F42F6C24}"/>
              </a:ext>
            </a:extLst>
          </p:cNvPr>
          <p:cNvCxnSpPr>
            <a:cxnSpLocks/>
            <a:stCxn id="59" idx="6"/>
            <a:endCxn id="68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!!w7">
            <a:extLst>
              <a:ext uri="{FF2B5EF4-FFF2-40B4-BE49-F238E27FC236}">
                <a16:creationId xmlns:a16="http://schemas.microsoft.com/office/drawing/2014/main" id="{1728A325-A3BE-259C-7137-92CE74150BB2}"/>
              </a:ext>
            </a:extLst>
          </p:cNvPr>
          <p:cNvSpPr/>
          <p:nvPr/>
        </p:nvSpPr>
        <p:spPr>
          <a:xfrm>
            <a:off x="20212588" y="313223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78" name="!!sink">
            <a:extLst>
              <a:ext uri="{FF2B5EF4-FFF2-40B4-BE49-F238E27FC236}">
                <a16:creationId xmlns:a16="http://schemas.microsoft.com/office/drawing/2014/main" id="{4F74572F-08EF-99F6-EF48-6D4774CAF3EC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9" name="!!sink">
            <a:extLst>
              <a:ext uri="{FF2B5EF4-FFF2-40B4-BE49-F238E27FC236}">
                <a16:creationId xmlns:a16="http://schemas.microsoft.com/office/drawing/2014/main" id="{ECAC7A3C-33D9-857F-923A-BC10765A204F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80" name="!!e4">
            <a:extLst>
              <a:ext uri="{FF2B5EF4-FFF2-40B4-BE49-F238E27FC236}">
                <a16:creationId xmlns:a16="http://schemas.microsoft.com/office/drawing/2014/main" id="{CA6DA9D9-1878-BD20-8EF2-B2B9484B04BD}"/>
              </a:ext>
            </a:extLst>
          </p:cNvPr>
          <p:cNvCxnSpPr>
            <a:cxnSpLocks/>
            <a:stCxn id="79" idx="4"/>
            <a:endCxn id="67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4">
            <a:extLst>
              <a:ext uri="{FF2B5EF4-FFF2-40B4-BE49-F238E27FC236}">
                <a16:creationId xmlns:a16="http://schemas.microsoft.com/office/drawing/2014/main" id="{37AE3F5D-76CA-EFA8-0943-CE6BFCEBDD50}"/>
              </a:ext>
            </a:extLst>
          </p:cNvPr>
          <p:cNvCxnSpPr>
            <a:cxnSpLocks/>
            <a:stCxn id="46" idx="6"/>
            <a:endCxn id="79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3" name="!!w7">
            <a:extLst>
              <a:ext uri="{FF2B5EF4-FFF2-40B4-BE49-F238E27FC236}">
                <a16:creationId xmlns:a16="http://schemas.microsoft.com/office/drawing/2014/main" id="{32E1A277-9299-742F-DD10-35031E0BD875}"/>
              </a:ext>
            </a:extLst>
          </p:cNvPr>
          <p:cNvSpPr/>
          <p:nvPr/>
        </p:nvSpPr>
        <p:spPr>
          <a:xfrm>
            <a:off x="15219353" y="738519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4" name="!!e4">
            <a:extLst>
              <a:ext uri="{FF2B5EF4-FFF2-40B4-BE49-F238E27FC236}">
                <a16:creationId xmlns:a16="http://schemas.microsoft.com/office/drawing/2014/main" id="{1363AC29-123F-D208-BF3A-849CDD293D4C}"/>
              </a:ext>
            </a:extLst>
          </p:cNvPr>
          <p:cNvCxnSpPr>
            <a:cxnSpLocks/>
            <a:stCxn id="78" idx="6"/>
            <a:endCxn id="68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!!w7">
            <a:extLst>
              <a:ext uri="{FF2B5EF4-FFF2-40B4-BE49-F238E27FC236}">
                <a16:creationId xmlns:a16="http://schemas.microsoft.com/office/drawing/2014/main" id="{49CC7BB0-3873-8212-DCBE-EA1EF1FB7E36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8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c 88">
            <a:extLst>
              <a:ext uri="{FF2B5EF4-FFF2-40B4-BE49-F238E27FC236}">
                <a16:creationId xmlns:a16="http://schemas.microsoft.com/office/drawing/2014/main" id="{0C38CB8F-30FE-38A9-F2E2-140E621225E9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!!w7">
                <a:extLst>
                  <a:ext uri="{FF2B5EF4-FFF2-40B4-BE49-F238E27FC236}">
                    <a16:creationId xmlns:a16="http://schemas.microsoft.com/office/drawing/2014/main" id="{5CB10A9B-F225-CD37-A4E2-84DE63AE1B80}"/>
                  </a:ext>
                </a:extLst>
              </p:cNvPr>
              <p:cNvSpPr/>
              <p:nvPr/>
            </p:nvSpPr>
            <p:spPr>
              <a:xfrm>
                <a:off x="18617521" y="6681335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2" name="!!w7">
                <a:extLst>
                  <a:ext uri="{FF2B5EF4-FFF2-40B4-BE49-F238E27FC236}">
                    <a16:creationId xmlns:a16="http://schemas.microsoft.com/office/drawing/2014/main" id="{5CB10A9B-F225-CD37-A4E2-84DE63AE1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521" y="6681335"/>
                <a:ext cx="1418512" cy="658336"/>
              </a:xfrm>
              <a:prstGeom prst="roundRect">
                <a:avLst/>
              </a:prstGeom>
              <a:blipFill>
                <a:blip r:embed="rId9"/>
                <a:stretch>
                  <a:fillRect l="-5691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!!e4">
            <a:extLst>
              <a:ext uri="{FF2B5EF4-FFF2-40B4-BE49-F238E27FC236}">
                <a16:creationId xmlns:a16="http://schemas.microsoft.com/office/drawing/2014/main" id="{BA08E9BF-9AE1-AF4C-A88A-3CB131CB1E5C}"/>
              </a:ext>
            </a:extLst>
          </p:cNvPr>
          <p:cNvCxnSpPr>
            <a:cxnSpLocks/>
            <a:stCxn id="79" idx="0"/>
            <a:endCxn id="78" idx="4"/>
          </p:cNvCxnSpPr>
          <p:nvPr/>
        </p:nvCxnSpPr>
        <p:spPr>
          <a:xfrm flipH="1" flipV="1">
            <a:off x="17937778" y="5815642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!!w7">
                <a:extLst>
                  <a:ext uri="{FF2B5EF4-FFF2-40B4-BE49-F238E27FC236}">
                    <a16:creationId xmlns:a16="http://schemas.microsoft.com/office/drawing/2014/main" id="{4A812FB4-1D16-E02E-C6AD-C24D0F7A287A}"/>
                  </a:ext>
                </a:extLst>
              </p:cNvPr>
              <p:cNvSpPr/>
              <p:nvPr/>
            </p:nvSpPr>
            <p:spPr>
              <a:xfrm>
                <a:off x="17468530" y="6723822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8" name="!!w7">
                <a:extLst>
                  <a:ext uri="{FF2B5EF4-FFF2-40B4-BE49-F238E27FC236}">
                    <a16:creationId xmlns:a16="http://schemas.microsoft.com/office/drawing/2014/main" id="{4A812FB4-1D16-E02E-C6AD-C24D0F7A2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530" y="6723822"/>
                <a:ext cx="929262" cy="658336"/>
              </a:xfrm>
              <a:prstGeom prst="roundRect">
                <a:avLst/>
              </a:prstGeom>
              <a:blipFill>
                <a:blip r:embed="rId10"/>
                <a:stretch>
                  <a:fillRect l="-1190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/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blipFill>
                <a:blip r:embed="rId11"/>
                <a:stretch>
                  <a:fillRect l="-5691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>
            <a:extLst>
              <a:ext uri="{FF2B5EF4-FFF2-40B4-BE49-F238E27FC236}">
                <a16:creationId xmlns:a16="http://schemas.microsoft.com/office/drawing/2014/main" id="{7EF6D4BC-5C22-EB88-EB71-129903524A0E}"/>
              </a:ext>
            </a:extLst>
          </p:cNvPr>
          <p:cNvSpPr/>
          <p:nvPr/>
        </p:nvSpPr>
        <p:spPr>
          <a:xfrm rot="16432371">
            <a:off x="16523896" y="9484677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/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blipFill>
                <a:blip r:embed="rId12"/>
                <a:stretch>
                  <a:fillRect l="-1190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Arc 102">
            <a:extLst>
              <a:ext uri="{FF2B5EF4-FFF2-40B4-BE49-F238E27FC236}">
                <a16:creationId xmlns:a16="http://schemas.microsoft.com/office/drawing/2014/main" id="{B6B00059-5277-AC83-C3EF-6EC854C27328}"/>
              </a:ext>
            </a:extLst>
          </p:cNvPr>
          <p:cNvSpPr/>
          <p:nvPr/>
        </p:nvSpPr>
        <p:spPr>
          <a:xfrm rot="16432371">
            <a:off x="16550931" y="2262683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!!w4">
                <a:extLst>
                  <a:ext uri="{FF2B5EF4-FFF2-40B4-BE49-F238E27FC236}">
                    <a16:creationId xmlns:a16="http://schemas.microsoft.com/office/drawing/2014/main" id="{A4134E72-CF2D-2A8E-3068-98316C26995B}"/>
                  </a:ext>
                </a:extLst>
              </p:cNvPr>
              <p:cNvSpPr/>
              <p:nvPr/>
            </p:nvSpPr>
            <p:spPr>
              <a:xfrm>
                <a:off x="16524477" y="337075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7" name="!!w4">
                <a:extLst>
                  <a:ext uri="{FF2B5EF4-FFF2-40B4-BE49-F238E27FC236}">
                    <a16:creationId xmlns:a16="http://schemas.microsoft.com/office/drawing/2014/main" id="{A4134E72-CF2D-2A8E-3068-98316C2699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477" y="3370756"/>
                <a:ext cx="929262" cy="658336"/>
              </a:xfrm>
              <a:prstGeom prst="roundRect">
                <a:avLst/>
              </a:prstGeom>
              <a:blipFill>
                <a:blip r:embed="rId13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/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blipFill>
                <a:blip r:embed="rId14"/>
                <a:stretch>
                  <a:fillRect l="-4878" b="-483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/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blipFill>
                <a:blip r:embed="rId15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6CBF6404-C544-1B0E-AA8F-862C1C15FEFF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2" name="!!box1">
                <a:extLst>
                  <a:ext uri="{FF2B5EF4-FFF2-40B4-BE49-F238E27FC236}">
                    <a16:creationId xmlns:a16="http://schemas.microsoft.com/office/drawing/2014/main" id="{6CBF6404-C544-1B0E-AA8F-862C1C15F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!!box1">
            <a:extLst>
              <a:ext uri="{FF2B5EF4-FFF2-40B4-BE49-F238E27FC236}">
                <a16:creationId xmlns:a16="http://schemas.microsoft.com/office/drawing/2014/main" id="{C5A205FB-16C2-8564-011F-0CB454CE9BF0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- B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5959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/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blipFill>
                <a:blip r:embed="rId2"/>
                <a:stretch>
                  <a:fillRect l="-3604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/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/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6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4953482" y="6324300"/>
            <a:ext cx="1270613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blipFill>
                <a:blip r:embed="rId7"/>
                <a:stretch>
                  <a:fillRect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6" name="!!source">
            <a:extLst>
              <a:ext uri="{FF2B5EF4-FFF2-40B4-BE49-F238E27FC236}">
                <a16:creationId xmlns:a16="http://schemas.microsoft.com/office/drawing/2014/main" id="{C96E3C66-313F-B261-7A3B-062B53321CD4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9" name="!!p1">
            <a:extLst>
              <a:ext uri="{FF2B5EF4-FFF2-40B4-BE49-F238E27FC236}">
                <a16:creationId xmlns:a16="http://schemas.microsoft.com/office/drawing/2014/main" id="{D7A63056-D378-366A-6ECE-2154B395768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0" name="!!e1">
            <a:extLst>
              <a:ext uri="{FF2B5EF4-FFF2-40B4-BE49-F238E27FC236}">
                <a16:creationId xmlns:a16="http://schemas.microsoft.com/office/drawing/2014/main" id="{FE374381-C290-2175-5B75-DD600B9F2E9B}"/>
              </a:ext>
            </a:extLst>
          </p:cNvPr>
          <p:cNvCxnSpPr>
            <a:cxnSpLocks/>
            <a:stCxn id="59" idx="2"/>
            <a:endCxn id="46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e10">
            <a:extLst>
              <a:ext uri="{FF2B5EF4-FFF2-40B4-BE49-F238E27FC236}">
                <a16:creationId xmlns:a16="http://schemas.microsoft.com/office/drawing/2014/main" id="{AA16A980-F6AF-D90E-3406-BFF0B87177D6}"/>
              </a:ext>
            </a:extLst>
          </p:cNvPr>
          <p:cNvCxnSpPr>
            <a:cxnSpLocks/>
            <a:stCxn id="67" idx="2"/>
            <a:endCxn id="46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10">
            <a:extLst>
              <a:ext uri="{FF2B5EF4-FFF2-40B4-BE49-F238E27FC236}">
                <a16:creationId xmlns:a16="http://schemas.microsoft.com/office/drawing/2014/main" id="{0E320855-E44B-EFA4-FAC5-30E0F2F01293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p4">
            <a:extLst>
              <a:ext uri="{FF2B5EF4-FFF2-40B4-BE49-F238E27FC236}">
                <a16:creationId xmlns:a16="http://schemas.microsoft.com/office/drawing/2014/main" id="{81AA5FD5-7D35-3075-6737-D5D1A4040C26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8" name="!!sink">
            <a:extLst>
              <a:ext uri="{FF2B5EF4-FFF2-40B4-BE49-F238E27FC236}">
                <a16:creationId xmlns:a16="http://schemas.microsoft.com/office/drawing/2014/main" id="{CBD9C73B-9207-C196-468D-BF07A19A3A1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71" name="!!e5">
            <a:extLst>
              <a:ext uri="{FF2B5EF4-FFF2-40B4-BE49-F238E27FC236}">
                <a16:creationId xmlns:a16="http://schemas.microsoft.com/office/drawing/2014/main" id="{BA716344-EB04-8951-78D8-EC3D77D45E83}"/>
              </a:ext>
            </a:extLst>
          </p:cNvPr>
          <p:cNvCxnSpPr>
            <a:cxnSpLocks/>
            <a:stCxn id="67" idx="6"/>
            <a:endCxn id="68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7">
            <a:extLst>
              <a:ext uri="{FF2B5EF4-FFF2-40B4-BE49-F238E27FC236}">
                <a16:creationId xmlns:a16="http://schemas.microsoft.com/office/drawing/2014/main" id="{C0BD40EC-522D-9ED1-DD6A-07C2F42F6C24}"/>
              </a:ext>
            </a:extLst>
          </p:cNvPr>
          <p:cNvCxnSpPr>
            <a:cxnSpLocks/>
            <a:stCxn id="59" idx="6"/>
            <a:endCxn id="68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!!sink">
            <a:extLst>
              <a:ext uri="{FF2B5EF4-FFF2-40B4-BE49-F238E27FC236}">
                <a16:creationId xmlns:a16="http://schemas.microsoft.com/office/drawing/2014/main" id="{4F74572F-08EF-99F6-EF48-6D4774CAF3EC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9" name="!!sink">
            <a:extLst>
              <a:ext uri="{FF2B5EF4-FFF2-40B4-BE49-F238E27FC236}">
                <a16:creationId xmlns:a16="http://schemas.microsoft.com/office/drawing/2014/main" id="{ECAC7A3C-33D9-857F-923A-BC10765A204F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80" name="!!e4">
            <a:extLst>
              <a:ext uri="{FF2B5EF4-FFF2-40B4-BE49-F238E27FC236}">
                <a16:creationId xmlns:a16="http://schemas.microsoft.com/office/drawing/2014/main" id="{CA6DA9D9-1878-BD20-8EF2-B2B9484B04BD}"/>
              </a:ext>
            </a:extLst>
          </p:cNvPr>
          <p:cNvCxnSpPr>
            <a:cxnSpLocks/>
            <a:stCxn id="79" idx="4"/>
            <a:endCxn id="67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4">
            <a:extLst>
              <a:ext uri="{FF2B5EF4-FFF2-40B4-BE49-F238E27FC236}">
                <a16:creationId xmlns:a16="http://schemas.microsoft.com/office/drawing/2014/main" id="{37AE3F5D-76CA-EFA8-0943-CE6BFCEBDD50}"/>
              </a:ext>
            </a:extLst>
          </p:cNvPr>
          <p:cNvCxnSpPr>
            <a:cxnSpLocks/>
            <a:stCxn id="46" idx="6"/>
            <a:endCxn id="79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4">
            <a:extLst>
              <a:ext uri="{FF2B5EF4-FFF2-40B4-BE49-F238E27FC236}">
                <a16:creationId xmlns:a16="http://schemas.microsoft.com/office/drawing/2014/main" id="{1363AC29-123F-D208-BF3A-849CDD293D4C}"/>
              </a:ext>
            </a:extLst>
          </p:cNvPr>
          <p:cNvCxnSpPr>
            <a:cxnSpLocks/>
            <a:stCxn id="78" idx="6"/>
            <a:endCxn id="68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!!w7">
            <a:extLst>
              <a:ext uri="{FF2B5EF4-FFF2-40B4-BE49-F238E27FC236}">
                <a16:creationId xmlns:a16="http://schemas.microsoft.com/office/drawing/2014/main" id="{49CC7BB0-3873-8212-DCBE-EA1EF1FB7E36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8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c 88">
            <a:extLst>
              <a:ext uri="{FF2B5EF4-FFF2-40B4-BE49-F238E27FC236}">
                <a16:creationId xmlns:a16="http://schemas.microsoft.com/office/drawing/2014/main" id="{0C38CB8F-30FE-38A9-F2E2-140E621225E9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p:sp>
        <p:nvSpPr>
          <p:cNvPr id="92" name="!!w7">
            <a:extLst>
              <a:ext uri="{FF2B5EF4-FFF2-40B4-BE49-F238E27FC236}">
                <a16:creationId xmlns:a16="http://schemas.microsoft.com/office/drawing/2014/main" id="{5CB10A9B-F225-CD37-A4E2-84DE63AE1B80}"/>
              </a:ext>
            </a:extLst>
          </p:cNvPr>
          <p:cNvSpPr/>
          <p:nvPr/>
        </p:nvSpPr>
        <p:spPr>
          <a:xfrm>
            <a:off x="18617521" y="6681335"/>
            <a:ext cx="141851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/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blipFill>
                <a:blip r:embed="rId9"/>
                <a:stretch>
                  <a:fillRect l="-5691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>
            <a:extLst>
              <a:ext uri="{FF2B5EF4-FFF2-40B4-BE49-F238E27FC236}">
                <a16:creationId xmlns:a16="http://schemas.microsoft.com/office/drawing/2014/main" id="{7EF6D4BC-5C22-EB88-EB71-129903524A0E}"/>
              </a:ext>
            </a:extLst>
          </p:cNvPr>
          <p:cNvSpPr/>
          <p:nvPr/>
        </p:nvSpPr>
        <p:spPr>
          <a:xfrm rot="16432371">
            <a:off x="16523896" y="9484677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/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blipFill>
                <a:blip r:embed="rId10"/>
                <a:stretch>
                  <a:fillRect l="-1190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/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blipFill>
                <a:blip r:embed="rId11"/>
                <a:stretch>
                  <a:fillRect l="-4878" b="-483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/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blipFill>
                <a:blip r:embed="rId12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/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blipFill>
                <a:blip r:embed="rId13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/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blipFill>
                <a:blip r:embed="rId14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w4">
                <a:extLst>
                  <a:ext uri="{FF2B5EF4-FFF2-40B4-BE49-F238E27FC236}">
                    <a16:creationId xmlns:a16="http://schemas.microsoft.com/office/drawing/2014/main" id="{D801313C-1C55-06D8-2BA0-400309F68783}"/>
                  </a:ext>
                </a:extLst>
              </p:cNvPr>
              <p:cNvSpPr/>
              <p:nvPr/>
            </p:nvSpPr>
            <p:spPr>
              <a:xfrm>
                <a:off x="18152890" y="3055194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!!w4">
                <a:extLst>
                  <a:ext uri="{FF2B5EF4-FFF2-40B4-BE49-F238E27FC236}">
                    <a16:creationId xmlns:a16="http://schemas.microsoft.com/office/drawing/2014/main" id="{D801313C-1C55-06D8-2BA0-400309F68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2890" y="3055194"/>
                <a:ext cx="929262" cy="658336"/>
              </a:xfrm>
              <a:prstGeom prst="roundRect">
                <a:avLst/>
              </a:prstGeom>
              <a:blipFill>
                <a:blip r:embed="rId15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!!e4">
            <a:extLst>
              <a:ext uri="{FF2B5EF4-FFF2-40B4-BE49-F238E27FC236}">
                <a16:creationId xmlns:a16="http://schemas.microsoft.com/office/drawing/2014/main" id="{9B6C9E91-5FB5-E21F-5079-44B50E5A0470}"/>
              </a:ext>
            </a:extLst>
          </p:cNvPr>
          <p:cNvCxnSpPr>
            <a:cxnSpLocks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!!box1">
                <a:extLst>
                  <a:ext uri="{FF2B5EF4-FFF2-40B4-BE49-F238E27FC236}">
                    <a16:creationId xmlns:a16="http://schemas.microsoft.com/office/drawing/2014/main" id="{DB824D08-2B96-5EDA-D9C2-E46A0CA5E6D7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2" name="!!box1">
                <a:extLst>
                  <a:ext uri="{FF2B5EF4-FFF2-40B4-BE49-F238E27FC236}">
                    <a16:creationId xmlns:a16="http://schemas.microsoft.com/office/drawing/2014/main" id="{DB824D08-2B96-5EDA-D9C2-E46A0CA5E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!!box1">
            <a:extLst>
              <a:ext uri="{FF2B5EF4-FFF2-40B4-BE49-F238E27FC236}">
                <a16:creationId xmlns:a16="http://schemas.microsoft.com/office/drawing/2014/main" id="{82757513-70AF-0C97-4AF3-D9DA7F5CBDA1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- B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7516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9" grpId="0" animBg="1"/>
      <p:bldP spid="63" grpId="0" animBg="1"/>
      <p:bldP spid="67" grpId="0" animBg="1"/>
      <p:bldP spid="68" grpId="0" animBg="1"/>
      <p:bldP spid="78" grpId="0" animBg="1"/>
      <p:bldP spid="79" grpId="0" animBg="1"/>
      <p:bldP spid="85" grpId="0" animBg="1"/>
      <p:bldP spid="86" grpId="0" animBg="1"/>
      <p:bldP spid="89" grpId="0" animBg="1"/>
      <p:bldP spid="92" grpId="0" animBg="1"/>
      <p:bldP spid="99" grpId="0" animBg="1"/>
      <p:bldP spid="100" grpId="0" animBg="1"/>
      <p:bldP spid="101" grpId="0" animBg="1"/>
      <p:bldP spid="104" grpId="0" animBg="1"/>
      <p:bldP spid="107" grpId="0" animBg="1"/>
      <p:bldP spid="22" grpId="0" animBg="1"/>
      <p:bldP spid="24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4255790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9402450" y="148615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9503703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4162283" y="157801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876973" y="339607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097199" y="1669463"/>
            <a:ext cx="9331268" cy="9144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15230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/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blipFill>
                <a:blip r:embed="rId2"/>
                <a:stretch>
                  <a:fillRect l="-3604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/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/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6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4953482" y="6324300"/>
            <a:ext cx="1270613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blipFill>
                <a:blip r:embed="rId7"/>
                <a:stretch>
                  <a:fillRect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6" name="!!source">
            <a:extLst>
              <a:ext uri="{FF2B5EF4-FFF2-40B4-BE49-F238E27FC236}">
                <a16:creationId xmlns:a16="http://schemas.microsoft.com/office/drawing/2014/main" id="{C96E3C66-313F-B261-7A3B-062B53321CD4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9" name="!!p1">
            <a:extLst>
              <a:ext uri="{FF2B5EF4-FFF2-40B4-BE49-F238E27FC236}">
                <a16:creationId xmlns:a16="http://schemas.microsoft.com/office/drawing/2014/main" id="{D7A63056-D378-366A-6ECE-2154B395768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0" name="!!e1">
            <a:extLst>
              <a:ext uri="{FF2B5EF4-FFF2-40B4-BE49-F238E27FC236}">
                <a16:creationId xmlns:a16="http://schemas.microsoft.com/office/drawing/2014/main" id="{FE374381-C290-2175-5B75-DD600B9F2E9B}"/>
              </a:ext>
            </a:extLst>
          </p:cNvPr>
          <p:cNvCxnSpPr>
            <a:cxnSpLocks/>
            <a:stCxn id="59" idx="2"/>
            <a:endCxn id="46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e10">
            <a:extLst>
              <a:ext uri="{FF2B5EF4-FFF2-40B4-BE49-F238E27FC236}">
                <a16:creationId xmlns:a16="http://schemas.microsoft.com/office/drawing/2014/main" id="{AA16A980-F6AF-D90E-3406-BFF0B87177D6}"/>
              </a:ext>
            </a:extLst>
          </p:cNvPr>
          <p:cNvCxnSpPr>
            <a:cxnSpLocks/>
            <a:stCxn id="67" idx="2"/>
            <a:endCxn id="46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10">
            <a:extLst>
              <a:ext uri="{FF2B5EF4-FFF2-40B4-BE49-F238E27FC236}">
                <a16:creationId xmlns:a16="http://schemas.microsoft.com/office/drawing/2014/main" id="{0E320855-E44B-EFA4-FAC5-30E0F2F01293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p4">
            <a:extLst>
              <a:ext uri="{FF2B5EF4-FFF2-40B4-BE49-F238E27FC236}">
                <a16:creationId xmlns:a16="http://schemas.microsoft.com/office/drawing/2014/main" id="{81AA5FD5-7D35-3075-6737-D5D1A4040C26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8" name="!!sink">
            <a:extLst>
              <a:ext uri="{FF2B5EF4-FFF2-40B4-BE49-F238E27FC236}">
                <a16:creationId xmlns:a16="http://schemas.microsoft.com/office/drawing/2014/main" id="{CBD9C73B-9207-C196-468D-BF07A19A3A1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71" name="!!e5">
            <a:extLst>
              <a:ext uri="{FF2B5EF4-FFF2-40B4-BE49-F238E27FC236}">
                <a16:creationId xmlns:a16="http://schemas.microsoft.com/office/drawing/2014/main" id="{BA716344-EB04-8951-78D8-EC3D77D45E83}"/>
              </a:ext>
            </a:extLst>
          </p:cNvPr>
          <p:cNvCxnSpPr>
            <a:cxnSpLocks/>
            <a:stCxn id="67" idx="6"/>
            <a:endCxn id="68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7">
            <a:extLst>
              <a:ext uri="{FF2B5EF4-FFF2-40B4-BE49-F238E27FC236}">
                <a16:creationId xmlns:a16="http://schemas.microsoft.com/office/drawing/2014/main" id="{C0BD40EC-522D-9ED1-DD6A-07C2F42F6C24}"/>
              </a:ext>
            </a:extLst>
          </p:cNvPr>
          <p:cNvCxnSpPr>
            <a:cxnSpLocks/>
            <a:stCxn id="59" idx="6"/>
            <a:endCxn id="68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!!sink">
            <a:extLst>
              <a:ext uri="{FF2B5EF4-FFF2-40B4-BE49-F238E27FC236}">
                <a16:creationId xmlns:a16="http://schemas.microsoft.com/office/drawing/2014/main" id="{4F74572F-08EF-99F6-EF48-6D4774CAF3EC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9" name="!!sink">
            <a:extLst>
              <a:ext uri="{FF2B5EF4-FFF2-40B4-BE49-F238E27FC236}">
                <a16:creationId xmlns:a16="http://schemas.microsoft.com/office/drawing/2014/main" id="{ECAC7A3C-33D9-857F-923A-BC10765A204F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80" name="!!e4">
            <a:extLst>
              <a:ext uri="{FF2B5EF4-FFF2-40B4-BE49-F238E27FC236}">
                <a16:creationId xmlns:a16="http://schemas.microsoft.com/office/drawing/2014/main" id="{CA6DA9D9-1878-BD20-8EF2-B2B9484B04BD}"/>
              </a:ext>
            </a:extLst>
          </p:cNvPr>
          <p:cNvCxnSpPr>
            <a:cxnSpLocks/>
            <a:stCxn id="79" idx="4"/>
            <a:endCxn id="67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4">
            <a:extLst>
              <a:ext uri="{FF2B5EF4-FFF2-40B4-BE49-F238E27FC236}">
                <a16:creationId xmlns:a16="http://schemas.microsoft.com/office/drawing/2014/main" id="{37AE3F5D-76CA-EFA8-0943-CE6BFCEBDD50}"/>
              </a:ext>
            </a:extLst>
          </p:cNvPr>
          <p:cNvCxnSpPr>
            <a:cxnSpLocks/>
            <a:stCxn id="46" idx="6"/>
            <a:endCxn id="79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4">
            <a:extLst>
              <a:ext uri="{FF2B5EF4-FFF2-40B4-BE49-F238E27FC236}">
                <a16:creationId xmlns:a16="http://schemas.microsoft.com/office/drawing/2014/main" id="{1363AC29-123F-D208-BF3A-849CDD293D4C}"/>
              </a:ext>
            </a:extLst>
          </p:cNvPr>
          <p:cNvCxnSpPr>
            <a:cxnSpLocks/>
            <a:stCxn id="78" idx="6"/>
            <a:endCxn id="68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!!w7">
            <a:extLst>
              <a:ext uri="{FF2B5EF4-FFF2-40B4-BE49-F238E27FC236}">
                <a16:creationId xmlns:a16="http://schemas.microsoft.com/office/drawing/2014/main" id="{49CC7BB0-3873-8212-DCBE-EA1EF1FB7E36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8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c 88">
            <a:extLst>
              <a:ext uri="{FF2B5EF4-FFF2-40B4-BE49-F238E27FC236}">
                <a16:creationId xmlns:a16="http://schemas.microsoft.com/office/drawing/2014/main" id="{0C38CB8F-30FE-38A9-F2E2-140E621225E9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p:sp>
        <p:nvSpPr>
          <p:cNvPr id="92" name="!!w7">
            <a:extLst>
              <a:ext uri="{FF2B5EF4-FFF2-40B4-BE49-F238E27FC236}">
                <a16:creationId xmlns:a16="http://schemas.microsoft.com/office/drawing/2014/main" id="{5CB10A9B-F225-CD37-A4E2-84DE63AE1B80}"/>
              </a:ext>
            </a:extLst>
          </p:cNvPr>
          <p:cNvSpPr/>
          <p:nvPr/>
        </p:nvSpPr>
        <p:spPr>
          <a:xfrm>
            <a:off x="18617521" y="6681335"/>
            <a:ext cx="141851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/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blipFill>
                <a:blip r:embed="rId9"/>
                <a:stretch>
                  <a:fillRect l="-5691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>
            <a:extLst>
              <a:ext uri="{FF2B5EF4-FFF2-40B4-BE49-F238E27FC236}">
                <a16:creationId xmlns:a16="http://schemas.microsoft.com/office/drawing/2014/main" id="{7EF6D4BC-5C22-EB88-EB71-129903524A0E}"/>
              </a:ext>
            </a:extLst>
          </p:cNvPr>
          <p:cNvSpPr/>
          <p:nvPr/>
        </p:nvSpPr>
        <p:spPr>
          <a:xfrm rot="16432371">
            <a:off x="16523896" y="9484677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/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blipFill>
                <a:blip r:embed="rId10"/>
                <a:stretch>
                  <a:fillRect l="-1190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/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blipFill>
                <a:blip r:embed="rId11"/>
                <a:stretch>
                  <a:fillRect l="-4878" b="-483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/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blipFill>
                <a:blip r:embed="rId12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/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blipFill>
                <a:blip r:embed="rId13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/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blipFill>
                <a:blip r:embed="rId14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w4">
                <a:extLst>
                  <a:ext uri="{FF2B5EF4-FFF2-40B4-BE49-F238E27FC236}">
                    <a16:creationId xmlns:a16="http://schemas.microsoft.com/office/drawing/2014/main" id="{D801313C-1C55-06D8-2BA0-400309F68783}"/>
                  </a:ext>
                </a:extLst>
              </p:cNvPr>
              <p:cNvSpPr/>
              <p:nvPr/>
            </p:nvSpPr>
            <p:spPr>
              <a:xfrm>
                <a:off x="18152890" y="3055194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!!w4">
                <a:extLst>
                  <a:ext uri="{FF2B5EF4-FFF2-40B4-BE49-F238E27FC236}">
                    <a16:creationId xmlns:a16="http://schemas.microsoft.com/office/drawing/2014/main" id="{D801313C-1C55-06D8-2BA0-400309F68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2890" y="3055194"/>
                <a:ext cx="929262" cy="658336"/>
              </a:xfrm>
              <a:prstGeom prst="roundRect">
                <a:avLst/>
              </a:prstGeom>
              <a:blipFill>
                <a:blip r:embed="rId15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!!e4">
            <a:extLst>
              <a:ext uri="{FF2B5EF4-FFF2-40B4-BE49-F238E27FC236}">
                <a16:creationId xmlns:a16="http://schemas.microsoft.com/office/drawing/2014/main" id="{9B6C9E91-5FB5-E21F-5079-44B50E5A0470}"/>
              </a:ext>
            </a:extLst>
          </p:cNvPr>
          <p:cNvCxnSpPr>
            <a:cxnSpLocks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ox1">
                <a:extLst>
                  <a:ext uri="{FF2B5EF4-FFF2-40B4-BE49-F238E27FC236}">
                    <a16:creationId xmlns:a16="http://schemas.microsoft.com/office/drawing/2014/main" id="{1ECED4A5-F144-495B-F964-88D9698A1DD8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6" name="!!box1">
                <a:extLst>
                  <a:ext uri="{FF2B5EF4-FFF2-40B4-BE49-F238E27FC236}">
                    <a16:creationId xmlns:a16="http://schemas.microsoft.com/office/drawing/2014/main" id="{1ECED4A5-F144-495B-F964-88D9698A1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box1">
                <a:extLst>
                  <a:ext uri="{FF2B5EF4-FFF2-40B4-BE49-F238E27FC236}">
                    <a16:creationId xmlns:a16="http://schemas.microsoft.com/office/drawing/2014/main" id="{09AE2F48-A9C7-7823-7DBB-31CAFEB96DC9}"/>
                  </a:ext>
                </a:extLst>
              </p:cNvPr>
              <p:cNvSpPr/>
              <p:nvPr/>
            </p:nvSpPr>
            <p:spPr>
              <a:xfrm>
                <a:off x="8189481" y="11527105"/>
                <a:ext cx="7532696" cy="180362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We will use a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−1)/2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7" name="!!box1">
                <a:extLst>
                  <a:ext uri="{FF2B5EF4-FFF2-40B4-BE49-F238E27FC236}">
                    <a16:creationId xmlns:a16="http://schemas.microsoft.com/office/drawing/2014/main" id="{09AE2F48-A9C7-7823-7DBB-31CAFEB96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481" y="11527105"/>
                <a:ext cx="7532696" cy="1803626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!!box1">
            <a:extLst>
              <a:ext uri="{FF2B5EF4-FFF2-40B4-BE49-F238E27FC236}">
                <a16:creationId xmlns:a16="http://schemas.microsoft.com/office/drawing/2014/main" id="{674B3979-4FE6-2539-433F-33C2F6682871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- A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2848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/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blipFill>
                <a:blip r:embed="rId2"/>
                <a:stretch>
                  <a:fillRect l="-3604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/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/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850" y="9310550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f2">
            <a:extLst>
              <a:ext uri="{FF2B5EF4-FFF2-40B4-BE49-F238E27FC236}">
                <a16:creationId xmlns:a16="http://schemas.microsoft.com/office/drawing/2014/main" id="{9E2D7C56-CAA7-FDE9-1463-B6C83FD3AF53}"/>
              </a:ext>
            </a:extLst>
          </p:cNvPr>
          <p:cNvSpPr/>
          <p:nvPr/>
        </p:nvSpPr>
        <p:spPr>
          <a:xfrm>
            <a:off x="5414283" y="29694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6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4953482" y="6324300"/>
            <a:ext cx="1270613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blipFill>
                <a:blip r:embed="rId7"/>
                <a:stretch>
                  <a:fillRect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6" name="!!source">
            <a:extLst>
              <a:ext uri="{FF2B5EF4-FFF2-40B4-BE49-F238E27FC236}">
                <a16:creationId xmlns:a16="http://schemas.microsoft.com/office/drawing/2014/main" id="{C96E3C66-313F-B261-7A3B-062B53321CD4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9" name="!!p1">
            <a:extLst>
              <a:ext uri="{FF2B5EF4-FFF2-40B4-BE49-F238E27FC236}">
                <a16:creationId xmlns:a16="http://schemas.microsoft.com/office/drawing/2014/main" id="{D7A63056-D378-366A-6ECE-2154B395768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0" name="!!e1">
            <a:extLst>
              <a:ext uri="{FF2B5EF4-FFF2-40B4-BE49-F238E27FC236}">
                <a16:creationId xmlns:a16="http://schemas.microsoft.com/office/drawing/2014/main" id="{FE374381-C290-2175-5B75-DD600B9F2E9B}"/>
              </a:ext>
            </a:extLst>
          </p:cNvPr>
          <p:cNvCxnSpPr>
            <a:cxnSpLocks/>
            <a:stCxn id="59" idx="2"/>
            <a:endCxn id="46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e10">
            <a:extLst>
              <a:ext uri="{FF2B5EF4-FFF2-40B4-BE49-F238E27FC236}">
                <a16:creationId xmlns:a16="http://schemas.microsoft.com/office/drawing/2014/main" id="{AA16A980-F6AF-D90E-3406-BFF0B87177D6}"/>
              </a:ext>
            </a:extLst>
          </p:cNvPr>
          <p:cNvCxnSpPr>
            <a:cxnSpLocks/>
            <a:stCxn id="67" idx="2"/>
            <a:endCxn id="46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10">
            <a:extLst>
              <a:ext uri="{FF2B5EF4-FFF2-40B4-BE49-F238E27FC236}">
                <a16:creationId xmlns:a16="http://schemas.microsoft.com/office/drawing/2014/main" id="{0E320855-E44B-EFA4-FAC5-30E0F2F01293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p4">
            <a:extLst>
              <a:ext uri="{FF2B5EF4-FFF2-40B4-BE49-F238E27FC236}">
                <a16:creationId xmlns:a16="http://schemas.microsoft.com/office/drawing/2014/main" id="{81AA5FD5-7D35-3075-6737-D5D1A4040C26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8" name="!!sink">
            <a:extLst>
              <a:ext uri="{FF2B5EF4-FFF2-40B4-BE49-F238E27FC236}">
                <a16:creationId xmlns:a16="http://schemas.microsoft.com/office/drawing/2014/main" id="{CBD9C73B-9207-C196-468D-BF07A19A3A1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71" name="!!e5">
            <a:extLst>
              <a:ext uri="{FF2B5EF4-FFF2-40B4-BE49-F238E27FC236}">
                <a16:creationId xmlns:a16="http://schemas.microsoft.com/office/drawing/2014/main" id="{BA716344-EB04-8951-78D8-EC3D77D45E83}"/>
              </a:ext>
            </a:extLst>
          </p:cNvPr>
          <p:cNvCxnSpPr>
            <a:cxnSpLocks/>
            <a:stCxn id="67" idx="6"/>
            <a:endCxn id="68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7">
            <a:extLst>
              <a:ext uri="{FF2B5EF4-FFF2-40B4-BE49-F238E27FC236}">
                <a16:creationId xmlns:a16="http://schemas.microsoft.com/office/drawing/2014/main" id="{C0BD40EC-522D-9ED1-DD6A-07C2F42F6C24}"/>
              </a:ext>
            </a:extLst>
          </p:cNvPr>
          <p:cNvCxnSpPr>
            <a:cxnSpLocks/>
            <a:stCxn id="59" idx="6"/>
            <a:endCxn id="68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!!sink">
            <a:extLst>
              <a:ext uri="{FF2B5EF4-FFF2-40B4-BE49-F238E27FC236}">
                <a16:creationId xmlns:a16="http://schemas.microsoft.com/office/drawing/2014/main" id="{4F74572F-08EF-99F6-EF48-6D4774CAF3EC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9" name="!!sink">
            <a:extLst>
              <a:ext uri="{FF2B5EF4-FFF2-40B4-BE49-F238E27FC236}">
                <a16:creationId xmlns:a16="http://schemas.microsoft.com/office/drawing/2014/main" id="{ECAC7A3C-33D9-857F-923A-BC10765A204F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80" name="!!e4">
            <a:extLst>
              <a:ext uri="{FF2B5EF4-FFF2-40B4-BE49-F238E27FC236}">
                <a16:creationId xmlns:a16="http://schemas.microsoft.com/office/drawing/2014/main" id="{CA6DA9D9-1878-BD20-8EF2-B2B9484B04BD}"/>
              </a:ext>
            </a:extLst>
          </p:cNvPr>
          <p:cNvCxnSpPr>
            <a:cxnSpLocks/>
            <a:stCxn id="79" idx="4"/>
            <a:endCxn id="67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4">
            <a:extLst>
              <a:ext uri="{FF2B5EF4-FFF2-40B4-BE49-F238E27FC236}">
                <a16:creationId xmlns:a16="http://schemas.microsoft.com/office/drawing/2014/main" id="{37AE3F5D-76CA-EFA8-0943-CE6BFCEBDD50}"/>
              </a:ext>
            </a:extLst>
          </p:cNvPr>
          <p:cNvCxnSpPr>
            <a:cxnSpLocks/>
            <a:stCxn id="46" idx="6"/>
            <a:endCxn id="79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4">
            <a:extLst>
              <a:ext uri="{FF2B5EF4-FFF2-40B4-BE49-F238E27FC236}">
                <a16:creationId xmlns:a16="http://schemas.microsoft.com/office/drawing/2014/main" id="{1363AC29-123F-D208-BF3A-849CDD293D4C}"/>
              </a:ext>
            </a:extLst>
          </p:cNvPr>
          <p:cNvCxnSpPr>
            <a:cxnSpLocks/>
            <a:stCxn id="78" idx="6"/>
            <a:endCxn id="68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!!w7">
            <a:extLst>
              <a:ext uri="{FF2B5EF4-FFF2-40B4-BE49-F238E27FC236}">
                <a16:creationId xmlns:a16="http://schemas.microsoft.com/office/drawing/2014/main" id="{49CC7BB0-3873-8212-DCBE-EA1EF1FB7E36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8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c 88">
            <a:extLst>
              <a:ext uri="{FF2B5EF4-FFF2-40B4-BE49-F238E27FC236}">
                <a16:creationId xmlns:a16="http://schemas.microsoft.com/office/drawing/2014/main" id="{0C38CB8F-30FE-38A9-F2E2-140E621225E9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p:sp>
        <p:nvSpPr>
          <p:cNvPr id="92" name="!!w7">
            <a:extLst>
              <a:ext uri="{FF2B5EF4-FFF2-40B4-BE49-F238E27FC236}">
                <a16:creationId xmlns:a16="http://schemas.microsoft.com/office/drawing/2014/main" id="{5CB10A9B-F225-CD37-A4E2-84DE63AE1B80}"/>
              </a:ext>
            </a:extLst>
          </p:cNvPr>
          <p:cNvSpPr/>
          <p:nvPr/>
        </p:nvSpPr>
        <p:spPr>
          <a:xfrm>
            <a:off x="18617521" y="6681335"/>
            <a:ext cx="141851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/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207" y="10076448"/>
                <a:ext cx="1418512" cy="658336"/>
              </a:xfrm>
              <a:prstGeom prst="roundRect">
                <a:avLst/>
              </a:prstGeom>
              <a:blipFill>
                <a:blip r:embed="rId9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>
            <a:extLst>
              <a:ext uri="{FF2B5EF4-FFF2-40B4-BE49-F238E27FC236}">
                <a16:creationId xmlns:a16="http://schemas.microsoft.com/office/drawing/2014/main" id="{7EF6D4BC-5C22-EB88-EB71-129903524A0E}"/>
              </a:ext>
            </a:extLst>
          </p:cNvPr>
          <p:cNvSpPr/>
          <p:nvPr/>
        </p:nvSpPr>
        <p:spPr>
          <a:xfrm rot="16432371">
            <a:off x="16523896" y="9484677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/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682" y="9977560"/>
                <a:ext cx="929262" cy="658336"/>
              </a:xfrm>
              <a:prstGeom prst="roundRect">
                <a:avLst/>
              </a:prstGeom>
              <a:blipFill>
                <a:blip r:embed="rId10"/>
                <a:stretch>
                  <a:fillRect l="-1190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/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04" y="9648602"/>
                <a:ext cx="1418512" cy="658336"/>
              </a:xfrm>
              <a:prstGeom prst="roundRect">
                <a:avLst/>
              </a:prstGeom>
              <a:blipFill>
                <a:blip r:embed="rId11"/>
                <a:stretch>
                  <a:fillRect l="-4878" b="-483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/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blipFill>
                <a:blip r:embed="rId12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/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blipFill>
                <a:blip r:embed="rId13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/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blipFill>
                <a:blip r:embed="rId14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w4">
                <a:extLst>
                  <a:ext uri="{FF2B5EF4-FFF2-40B4-BE49-F238E27FC236}">
                    <a16:creationId xmlns:a16="http://schemas.microsoft.com/office/drawing/2014/main" id="{D801313C-1C55-06D8-2BA0-400309F68783}"/>
                  </a:ext>
                </a:extLst>
              </p:cNvPr>
              <p:cNvSpPr/>
              <p:nvPr/>
            </p:nvSpPr>
            <p:spPr>
              <a:xfrm>
                <a:off x="18152890" y="3055194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!!w4">
                <a:extLst>
                  <a:ext uri="{FF2B5EF4-FFF2-40B4-BE49-F238E27FC236}">
                    <a16:creationId xmlns:a16="http://schemas.microsoft.com/office/drawing/2014/main" id="{D801313C-1C55-06D8-2BA0-400309F68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2890" y="3055194"/>
                <a:ext cx="929262" cy="658336"/>
              </a:xfrm>
              <a:prstGeom prst="roundRect">
                <a:avLst/>
              </a:prstGeom>
              <a:blipFill>
                <a:blip r:embed="rId15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!!e4">
            <a:extLst>
              <a:ext uri="{FF2B5EF4-FFF2-40B4-BE49-F238E27FC236}">
                <a16:creationId xmlns:a16="http://schemas.microsoft.com/office/drawing/2014/main" id="{9B6C9E91-5FB5-E21F-5079-44B50E5A0470}"/>
              </a:ext>
            </a:extLst>
          </p:cNvPr>
          <p:cNvCxnSpPr>
            <a:cxnSpLocks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ox1">
                <a:extLst>
                  <a:ext uri="{FF2B5EF4-FFF2-40B4-BE49-F238E27FC236}">
                    <a16:creationId xmlns:a16="http://schemas.microsoft.com/office/drawing/2014/main" id="{1C22EB84-1C47-7F97-BF21-E91BAA34BA09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6" name="!!box1">
                <a:extLst>
                  <a:ext uri="{FF2B5EF4-FFF2-40B4-BE49-F238E27FC236}">
                    <a16:creationId xmlns:a16="http://schemas.microsoft.com/office/drawing/2014/main" id="{1C22EB84-1C47-7F97-BF21-E91BAA34B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box1">
                <a:extLst>
                  <a:ext uri="{FF2B5EF4-FFF2-40B4-BE49-F238E27FC236}">
                    <a16:creationId xmlns:a16="http://schemas.microsoft.com/office/drawing/2014/main" id="{8B6D1370-BD32-0E07-F439-161FD8AAD18C}"/>
                  </a:ext>
                </a:extLst>
              </p:cNvPr>
              <p:cNvSpPr/>
              <p:nvPr/>
            </p:nvSpPr>
            <p:spPr>
              <a:xfrm>
                <a:off x="8189481" y="11527105"/>
                <a:ext cx="7532696" cy="180362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We will use a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−1)/2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7" name="!!box1">
                <a:extLst>
                  <a:ext uri="{FF2B5EF4-FFF2-40B4-BE49-F238E27FC236}">
                    <a16:creationId xmlns:a16="http://schemas.microsoft.com/office/drawing/2014/main" id="{8B6D1370-BD32-0E07-F439-161FD8AAD1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481" y="11527105"/>
                <a:ext cx="7532696" cy="1803626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!!box1">
            <a:extLst>
              <a:ext uri="{FF2B5EF4-FFF2-40B4-BE49-F238E27FC236}">
                <a16:creationId xmlns:a16="http://schemas.microsoft.com/office/drawing/2014/main" id="{B5DC4EF7-AB3C-B162-D139-BF20D6951B28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- A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541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/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blipFill>
                <a:blip r:embed="rId2"/>
                <a:stretch>
                  <a:fillRect l="-3604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/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/>
              <p:nvPr/>
            </p:nvSpPr>
            <p:spPr>
              <a:xfrm>
                <a:off x="8012800" y="9310550"/>
                <a:ext cx="1733590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800" y="9310550"/>
                <a:ext cx="1733590" cy="658336"/>
              </a:xfrm>
              <a:prstGeom prst="roundRect">
                <a:avLst/>
              </a:prstGeom>
              <a:blipFill>
                <a:blip r:embed="rId4"/>
                <a:stretch>
                  <a:fillRect l="-2027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648439" y="2710827"/>
                <a:ext cx="1580992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39" y="2710827"/>
                <a:ext cx="1580992" cy="658336"/>
              </a:xfrm>
              <a:prstGeom prst="roundRect">
                <a:avLst/>
              </a:prstGeom>
              <a:blipFill>
                <a:blip r:embed="rId5"/>
                <a:stretch>
                  <a:fillRect l="-7407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5023210" y="2969439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210" y="2969439"/>
                <a:ext cx="1270613" cy="658336"/>
              </a:xfrm>
              <a:prstGeom prst="roundRect">
                <a:avLst/>
              </a:prstGeom>
              <a:blipFill>
                <a:blip r:embed="rId6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7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!!f5">
                <a:extLst>
                  <a:ext uri="{FF2B5EF4-FFF2-40B4-BE49-F238E27FC236}">
                    <a16:creationId xmlns:a16="http://schemas.microsoft.com/office/drawing/2014/main" id="{FAE5DD68-5B54-C0A6-08C9-6C63B7E3311A}"/>
                  </a:ext>
                </a:extLst>
              </p:cNvPr>
              <p:cNvSpPr/>
              <p:nvPr/>
            </p:nvSpPr>
            <p:spPr>
              <a:xfrm>
                <a:off x="4613862" y="6324300"/>
                <a:ext cx="161023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!!f5">
                <a:extLst>
                  <a:ext uri="{FF2B5EF4-FFF2-40B4-BE49-F238E27FC236}">
                    <a16:creationId xmlns:a16="http://schemas.microsoft.com/office/drawing/2014/main" id="{FAE5DD68-5B54-C0A6-08C9-6C63B7E33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862" y="6324300"/>
                <a:ext cx="1610233" cy="658336"/>
              </a:xfrm>
              <a:prstGeom prst="roundRect">
                <a:avLst/>
              </a:prstGeom>
              <a:blipFill>
                <a:blip r:embed="rId8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4408806" y="9690189"/>
                <a:ext cx="1898475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06" y="9690189"/>
                <a:ext cx="1898475" cy="658336"/>
              </a:xfrm>
              <a:prstGeom prst="roundRect">
                <a:avLst/>
              </a:prstGeom>
              <a:blipFill>
                <a:blip r:embed="rId9"/>
                <a:stretch>
                  <a:fillRect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6" name="!!source">
            <a:extLst>
              <a:ext uri="{FF2B5EF4-FFF2-40B4-BE49-F238E27FC236}">
                <a16:creationId xmlns:a16="http://schemas.microsoft.com/office/drawing/2014/main" id="{C96E3C66-313F-B261-7A3B-062B53321CD4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9" name="!!p1">
            <a:extLst>
              <a:ext uri="{FF2B5EF4-FFF2-40B4-BE49-F238E27FC236}">
                <a16:creationId xmlns:a16="http://schemas.microsoft.com/office/drawing/2014/main" id="{D7A63056-D378-366A-6ECE-2154B395768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0" name="!!e1">
            <a:extLst>
              <a:ext uri="{FF2B5EF4-FFF2-40B4-BE49-F238E27FC236}">
                <a16:creationId xmlns:a16="http://schemas.microsoft.com/office/drawing/2014/main" id="{FE374381-C290-2175-5B75-DD600B9F2E9B}"/>
              </a:ext>
            </a:extLst>
          </p:cNvPr>
          <p:cNvCxnSpPr>
            <a:cxnSpLocks/>
            <a:stCxn id="59" idx="2"/>
            <a:endCxn id="46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e10">
            <a:extLst>
              <a:ext uri="{FF2B5EF4-FFF2-40B4-BE49-F238E27FC236}">
                <a16:creationId xmlns:a16="http://schemas.microsoft.com/office/drawing/2014/main" id="{AA16A980-F6AF-D90E-3406-BFF0B87177D6}"/>
              </a:ext>
            </a:extLst>
          </p:cNvPr>
          <p:cNvCxnSpPr>
            <a:cxnSpLocks/>
            <a:stCxn id="67" idx="2"/>
            <a:endCxn id="46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10">
            <a:extLst>
              <a:ext uri="{FF2B5EF4-FFF2-40B4-BE49-F238E27FC236}">
                <a16:creationId xmlns:a16="http://schemas.microsoft.com/office/drawing/2014/main" id="{0E320855-E44B-EFA4-FAC5-30E0F2F01293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p4">
            <a:extLst>
              <a:ext uri="{FF2B5EF4-FFF2-40B4-BE49-F238E27FC236}">
                <a16:creationId xmlns:a16="http://schemas.microsoft.com/office/drawing/2014/main" id="{81AA5FD5-7D35-3075-6737-D5D1A4040C26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8" name="!!sink">
            <a:extLst>
              <a:ext uri="{FF2B5EF4-FFF2-40B4-BE49-F238E27FC236}">
                <a16:creationId xmlns:a16="http://schemas.microsoft.com/office/drawing/2014/main" id="{CBD9C73B-9207-C196-468D-BF07A19A3A1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71" name="!!e5">
            <a:extLst>
              <a:ext uri="{FF2B5EF4-FFF2-40B4-BE49-F238E27FC236}">
                <a16:creationId xmlns:a16="http://schemas.microsoft.com/office/drawing/2014/main" id="{BA716344-EB04-8951-78D8-EC3D77D45E83}"/>
              </a:ext>
            </a:extLst>
          </p:cNvPr>
          <p:cNvCxnSpPr>
            <a:cxnSpLocks/>
            <a:stCxn id="67" idx="6"/>
            <a:endCxn id="68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7">
            <a:extLst>
              <a:ext uri="{FF2B5EF4-FFF2-40B4-BE49-F238E27FC236}">
                <a16:creationId xmlns:a16="http://schemas.microsoft.com/office/drawing/2014/main" id="{C0BD40EC-522D-9ED1-DD6A-07C2F42F6C24}"/>
              </a:ext>
            </a:extLst>
          </p:cNvPr>
          <p:cNvCxnSpPr>
            <a:cxnSpLocks/>
            <a:stCxn id="59" idx="6"/>
            <a:endCxn id="68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!!sink">
            <a:extLst>
              <a:ext uri="{FF2B5EF4-FFF2-40B4-BE49-F238E27FC236}">
                <a16:creationId xmlns:a16="http://schemas.microsoft.com/office/drawing/2014/main" id="{4F74572F-08EF-99F6-EF48-6D4774CAF3EC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9" name="!!sink">
            <a:extLst>
              <a:ext uri="{FF2B5EF4-FFF2-40B4-BE49-F238E27FC236}">
                <a16:creationId xmlns:a16="http://schemas.microsoft.com/office/drawing/2014/main" id="{ECAC7A3C-33D9-857F-923A-BC10765A204F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80" name="!!e4">
            <a:extLst>
              <a:ext uri="{FF2B5EF4-FFF2-40B4-BE49-F238E27FC236}">
                <a16:creationId xmlns:a16="http://schemas.microsoft.com/office/drawing/2014/main" id="{CA6DA9D9-1878-BD20-8EF2-B2B9484B04BD}"/>
              </a:ext>
            </a:extLst>
          </p:cNvPr>
          <p:cNvCxnSpPr>
            <a:cxnSpLocks/>
            <a:stCxn id="79" idx="4"/>
            <a:endCxn id="67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4">
            <a:extLst>
              <a:ext uri="{FF2B5EF4-FFF2-40B4-BE49-F238E27FC236}">
                <a16:creationId xmlns:a16="http://schemas.microsoft.com/office/drawing/2014/main" id="{37AE3F5D-76CA-EFA8-0943-CE6BFCEBDD50}"/>
              </a:ext>
            </a:extLst>
          </p:cNvPr>
          <p:cNvCxnSpPr>
            <a:cxnSpLocks/>
            <a:stCxn id="46" idx="6"/>
            <a:endCxn id="79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4">
            <a:extLst>
              <a:ext uri="{FF2B5EF4-FFF2-40B4-BE49-F238E27FC236}">
                <a16:creationId xmlns:a16="http://schemas.microsoft.com/office/drawing/2014/main" id="{1363AC29-123F-D208-BF3A-849CDD293D4C}"/>
              </a:ext>
            </a:extLst>
          </p:cNvPr>
          <p:cNvCxnSpPr>
            <a:cxnSpLocks/>
            <a:stCxn id="78" idx="6"/>
            <a:endCxn id="68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!!w7">
            <a:extLst>
              <a:ext uri="{FF2B5EF4-FFF2-40B4-BE49-F238E27FC236}">
                <a16:creationId xmlns:a16="http://schemas.microsoft.com/office/drawing/2014/main" id="{49CC7BB0-3873-8212-DCBE-EA1EF1FB7E36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10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c 88">
            <a:extLst>
              <a:ext uri="{FF2B5EF4-FFF2-40B4-BE49-F238E27FC236}">
                <a16:creationId xmlns:a16="http://schemas.microsoft.com/office/drawing/2014/main" id="{0C38CB8F-30FE-38A9-F2E2-140E621225E9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!!w7">
                <a:extLst>
                  <a:ext uri="{FF2B5EF4-FFF2-40B4-BE49-F238E27FC236}">
                    <a16:creationId xmlns:a16="http://schemas.microsoft.com/office/drawing/2014/main" id="{5CB10A9B-F225-CD37-A4E2-84DE63AE1B80}"/>
                  </a:ext>
                </a:extLst>
              </p:cNvPr>
              <p:cNvSpPr/>
              <p:nvPr/>
            </p:nvSpPr>
            <p:spPr>
              <a:xfrm>
                <a:off x="18617520" y="6681335"/>
                <a:ext cx="1697907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1−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2" name="!!w7">
                <a:extLst>
                  <a:ext uri="{FF2B5EF4-FFF2-40B4-BE49-F238E27FC236}">
                    <a16:creationId xmlns:a16="http://schemas.microsoft.com/office/drawing/2014/main" id="{5CB10A9B-F225-CD37-A4E2-84DE63AE1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520" y="6681335"/>
                <a:ext cx="1697907" cy="658336"/>
              </a:xfrm>
              <a:prstGeom prst="roundRect">
                <a:avLst/>
              </a:prstGeom>
              <a:blipFill>
                <a:blip r:embed="rId11"/>
                <a:stretch>
                  <a:fillRect l="-482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/>
              <p:nvPr/>
            </p:nvSpPr>
            <p:spPr>
              <a:xfrm>
                <a:off x="18149206" y="9786971"/>
                <a:ext cx="1697908" cy="123729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−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206" y="9786971"/>
                <a:ext cx="1697908" cy="123729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>
            <a:extLst>
              <a:ext uri="{FF2B5EF4-FFF2-40B4-BE49-F238E27FC236}">
                <a16:creationId xmlns:a16="http://schemas.microsoft.com/office/drawing/2014/main" id="{7EF6D4BC-5C22-EB88-EB71-129903524A0E}"/>
              </a:ext>
            </a:extLst>
          </p:cNvPr>
          <p:cNvSpPr/>
          <p:nvPr/>
        </p:nvSpPr>
        <p:spPr>
          <a:xfrm rot="16432371">
            <a:off x="16523896" y="9484677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/>
              <p:nvPr/>
            </p:nvSpPr>
            <p:spPr>
              <a:xfrm>
                <a:off x="15989150" y="9977770"/>
                <a:ext cx="1723288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9150" y="9977770"/>
                <a:ext cx="1723288" cy="658336"/>
              </a:xfrm>
              <a:prstGeom prst="roundRect">
                <a:avLst/>
              </a:prstGeom>
              <a:blipFill>
                <a:blip r:embed="rId13"/>
                <a:stretch>
                  <a:fillRect l="-5442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/>
              <p:nvPr/>
            </p:nvSpPr>
            <p:spPr>
              <a:xfrm>
                <a:off x="20465104" y="9648602"/>
                <a:ext cx="2389854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−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04" y="9648602"/>
                <a:ext cx="2389854" cy="658336"/>
              </a:xfrm>
              <a:prstGeom prst="roundRect">
                <a:avLst/>
              </a:prstGeom>
              <a:blipFill>
                <a:blip r:embed="rId14"/>
                <a:stretch>
                  <a:fillRect l="-3015" b="-483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/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blipFill>
                <a:blip r:embed="rId15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/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blipFill>
                <a:blip r:embed="rId16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/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blipFill>
                <a:blip r:embed="rId17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>
            <a:extLst>
              <a:ext uri="{FF2B5EF4-FFF2-40B4-BE49-F238E27FC236}">
                <a16:creationId xmlns:a16="http://schemas.microsoft.com/office/drawing/2014/main" id="{04F1A1CC-28A2-ACE5-F98B-AFCD38822FEB}"/>
              </a:ext>
            </a:extLst>
          </p:cNvPr>
          <p:cNvSpPr/>
          <p:nvPr/>
        </p:nvSpPr>
        <p:spPr>
          <a:xfrm rot="16432371">
            <a:off x="16550931" y="2262683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!!w4">
                <a:extLst>
                  <a:ext uri="{FF2B5EF4-FFF2-40B4-BE49-F238E27FC236}">
                    <a16:creationId xmlns:a16="http://schemas.microsoft.com/office/drawing/2014/main" id="{90B11087-E110-9420-201B-F13B3505A576}"/>
                  </a:ext>
                </a:extLst>
              </p:cNvPr>
              <p:cNvSpPr/>
              <p:nvPr/>
            </p:nvSpPr>
            <p:spPr>
              <a:xfrm>
                <a:off x="16524477" y="337075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𝜙</m:t>
                        </m:r>
                      </m:e>
                      <m: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5" name="!!w4">
                <a:extLst>
                  <a:ext uri="{FF2B5EF4-FFF2-40B4-BE49-F238E27FC236}">
                    <a16:creationId xmlns:a16="http://schemas.microsoft.com/office/drawing/2014/main" id="{90B11087-E110-9420-201B-F13B3505A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477" y="3370756"/>
                <a:ext cx="929262" cy="658336"/>
              </a:xfrm>
              <a:prstGeom prst="roundRect">
                <a:avLst/>
              </a:prstGeom>
              <a:blipFill>
                <a:blip r:embed="rId18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!!e4">
            <a:extLst>
              <a:ext uri="{FF2B5EF4-FFF2-40B4-BE49-F238E27FC236}">
                <a16:creationId xmlns:a16="http://schemas.microsoft.com/office/drawing/2014/main" id="{F4ECF9AF-7B9F-EED2-00E3-6A9529A92041}"/>
              </a:ext>
            </a:extLst>
          </p:cNvPr>
          <p:cNvCxnSpPr>
            <a:cxnSpLocks/>
          </p:cNvCxnSpPr>
          <p:nvPr/>
        </p:nvCxnSpPr>
        <p:spPr>
          <a:xfrm flipH="1" flipV="1">
            <a:off x="17937778" y="5815642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w7">
                <a:extLst>
                  <a:ext uri="{FF2B5EF4-FFF2-40B4-BE49-F238E27FC236}">
                    <a16:creationId xmlns:a16="http://schemas.microsoft.com/office/drawing/2014/main" id="{03D47537-B85E-D108-9454-2FDEDFB68EF7}"/>
                  </a:ext>
                </a:extLst>
              </p:cNvPr>
              <p:cNvSpPr/>
              <p:nvPr/>
            </p:nvSpPr>
            <p:spPr>
              <a:xfrm>
                <a:off x="17468530" y="6723822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!!w7">
                <a:extLst>
                  <a:ext uri="{FF2B5EF4-FFF2-40B4-BE49-F238E27FC236}">
                    <a16:creationId xmlns:a16="http://schemas.microsoft.com/office/drawing/2014/main" id="{03D47537-B85E-D108-9454-2FDEDFB68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530" y="6723822"/>
                <a:ext cx="929262" cy="658336"/>
              </a:xfrm>
              <a:prstGeom prst="roundRect">
                <a:avLst/>
              </a:prstGeom>
              <a:blipFill>
                <a:blip r:embed="rId19"/>
                <a:stretch>
                  <a:fillRect l="-10714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!!box1">
                <a:extLst>
                  <a:ext uri="{FF2B5EF4-FFF2-40B4-BE49-F238E27FC236}">
                    <a16:creationId xmlns:a16="http://schemas.microsoft.com/office/drawing/2014/main" id="{4B255586-CBCC-B3D7-8309-F72EB4846425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2" name="!!box1">
                <a:extLst>
                  <a:ext uri="{FF2B5EF4-FFF2-40B4-BE49-F238E27FC236}">
                    <a16:creationId xmlns:a16="http://schemas.microsoft.com/office/drawing/2014/main" id="{4B255586-CBCC-B3D7-8309-F72EB4846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!!box1">
            <a:extLst>
              <a:ext uri="{FF2B5EF4-FFF2-40B4-BE49-F238E27FC236}">
                <a16:creationId xmlns:a16="http://schemas.microsoft.com/office/drawing/2014/main" id="{99B35B1E-8C4D-4D19-EF5C-29F778162F77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- A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cxnSp>
        <p:nvCxnSpPr>
          <p:cNvPr id="29" name="!!e4">
            <a:extLst>
              <a:ext uri="{FF2B5EF4-FFF2-40B4-BE49-F238E27FC236}">
                <a16:creationId xmlns:a16="http://schemas.microsoft.com/office/drawing/2014/main" id="{3BE87253-41E2-81B2-0C75-063D94E86555}"/>
              </a:ext>
            </a:extLst>
          </p:cNvPr>
          <p:cNvCxnSpPr>
            <a:cxnSpLocks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!!w4">
                <a:extLst>
                  <a:ext uri="{FF2B5EF4-FFF2-40B4-BE49-F238E27FC236}">
                    <a16:creationId xmlns:a16="http://schemas.microsoft.com/office/drawing/2014/main" id="{96F2191F-698E-D8BA-14A1-A96E177A292E}"/>
                  </a:ext>
                </a:extLst>
              </p:cNvPr>
              <p:cNvSpPr/>
              <p:nvPr/>
            </p:nvSpPr>
            <p:spPr>
              <a:xfrm>
                <a:off x="17467406" y="2843452"/>
                <a:ext cx="186077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</m:t>
                    </m:r>
                    <m:sSup>
                      <m:sSup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𝜙</m:t>
                        </m:r>
                      </m:e>
                      <m: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30" name="!!w4">
                <a:extLst>
                  <a:ext uri="{FF2B5EF4-FFF2-40B4-BE49-F238E27FC236}">
                    <a16:creationId xmlns:a16="http://schemas.microsoft.com/office/drawing/2014/main" id="{96F2191F-698E-D8BA-14A1-A96E177A2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406" y="2843452"/>
                <a:ext cx="1860772" cy="658336"/>
              </a:xfrm>
              <a:prstGeom prst="roundRect">
                <a:avLst/>
              </a:prstGeom>
              <a:blipFill>
                <a:blip r:embed="rId21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78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9" grpId="0" animBg="1"/>
      <p:bldP spid="63" grpId="0" animBg="1"/>
      <p:bldP spid="67" grpId="0" animBg="1"/>
      <p:bldP spid="68" grpId="0" animBg="1"/>
      <p:bldP spid="78" grpId="0" animBg="1"/>
      <p:bldP spid="79" grpId="0" animBg="1"/>
      <p:bldP spid="85" grpId="0" animBg="1"/>
      <p:bldP spid="86" grpId="0" animBg="1"/>
      <p:bldP spid="89" grpId="0" animBg="1"/>
      <p:bldP spid="92" grpId="0" animBg="1"/>
      <p:bldP spid="99" grpId="0" animBg="1"/>
      <p:bldP spid="100" grpId="0" animBg="1"/>
      <p:bldP spid="101" grpId="0" animBg="1"/>
      <p:bldP spid="104" grpId="0" animBg="1"/>
      <p:bldP spid="107" grpId="0" animBg="1"/>
      <p:bldP spid="22" grpId="0" animBg="1"/>
      <p:bldP spid="24" grpId="0" animBg="1"/>
      <p:bldP spid="23" grpId="0" animBg="1"/>
      <p:bldP spid="25" grpId="0" animBg="1"/>
      <p:bldP spid="27" grpId="0" animBg="1"/>
      <p:bldP spid="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/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blipFill>
                <a:blip r:embed="rId2"/>
                <a:stretch>
                  <a:fillRect l="-3604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D5445A-0B68-6653-511B-0994D88CF0AD}"/>
              </a:ext>
            </a:extLst>
          </p:cNvPr>
          <p:cNvSpPr/>
          <p:nvPr/>
        </p:nvSpPr>
        <p:spPr>
          <a:xfrm>
            <a:off x="1353562" y="92927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/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/>
              <p:nvPr/>
            </p:nvSpPr>
            <p:spPr>
              <a:xfrm>
                <a:off x="8012800" y="9310550"/>
                <a:ext cx="1733590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A872E9F-3656-DA99-8381-94324362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800" y="9310550"/>
                <a:ext cx="1733590" cy="658336"/>
              </a:xfrm>
              <a:prstGeom prst="roundRect">
                <a:avLst/>
              </a:prstGeom>
              <a:blipFill>
                <a:blip r:embed="rId4"/>
                <a:stretch>
                  <a:fillRect l="-2027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648439" y="2710827"/>
                <a:ext cx="1580992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39" y="2710827"/>
                <a:ext cx="1580992" cy="658336"/>
              </a:xfrm>
              <a:prstGeom prst="roundRect">
                <a:avLst/>
              </a:prstGeom>
              <a:blipFill>
                <a:blip r:embed="rId5"/>
                <a:stretch>
                  <a:fillRect l="-7407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5023210" y="2969439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210" y="2969439"/>
                <a:ext cx="1270613" cy="658336"/>
              </a:xfrm>
              <a:prstGeom prst="roundRect">
                <a:avLst/>
              </a:prstGeom>
              <a:blipFill>
                <a:blip r:embed="rId6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7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!!f5">
                <a:extLst>
                  <a:ext uri="{FF2B5EF4-FFF2-40B4-BE49-F238E27FC236}">
                    <a16:creationId xmlns:a16="http://schemas.microsoft.com/office/drawing/2014/main" id="{FAE5DD68-5B54-C0A6-08C9-6C63B7E3311A}"/>
                  </a:ext>
                </a:extLst>
              </p:cNvPr>
              <p:cNvSpPr/>
              <p:nvPr/>
            </p:nvSpPr>
            <p:spPr>
              <a:xfrm>
                <a:off x="4613862" y="6324300"/>
                <a:ext cx="161023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!!f5">
                <a:extLst>
                  <a:ext uri="{FF2B5EF4-FFF2-40B4-BE49-F238E27FC236}">
                    <a16:creationId xmlns:a16="http://schemas.microsoft.com/office/drawing/2014/main" id="{FAE5DD68-5B54-C0A6-08C9-6C63B7E33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862" y="6324300"/>
                <a:ext cx="1610233" cy="658336"/>
              </a:xfrm>
              <a:prstGeom prst="roundRect">
                <a:avLst/>
              </a:prstGeom>
              <a:blipFill>
                <a:blip r:embed="rId8"/>
                <a:stretch>
                  <a:fillRect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4408806" y="9690189"/>
                <a:ext cx="1898475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06" y="9690189"/>
                <a:ext cx="1898475" cy="658336"/>
              </a:xfrm>
              <a:prstGeom prst="roundRect">
                <a:avLst/>
              </a:prstGeom>
              <a:blipFill>
                <a:blip r:embed="rId9"/>
                <a:stretch>
                  <a:fillRect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f6">
            <a:extLst>
              <a:ext uri="{FF2B5EF4-FFF2-40B4-BE49-F238E27FC236}">
                <a16:creationId xmlns:a16="http://schemas.microsoft.com/office/drawing/2014/main" id="{38E50FD4-7124-9D95-FF77-7368F03BFCEE}"/>
              </a:ext>
            </a:extLst>
          </p:cNvPr>
          <p:cNvSpPr/>
          <p:nvPr/>
        </p:nvSpPr>
        <p:spPr>
          <a:xfrm>
            <a:off x="7133260" y="528940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46" name="!!source">
            <a:extLst>
              <a:ext uri="{FF2B5EF4-FFF2-40B4-BE49-F238E27FC236}">
                <a16:creationId xmlns:a16="http://schemas.microsoft.com/office/drawing/2014/main" id="{C96E3C66-313F-B261-7A3B-062B53321CD4}"/>
              </a:ext>
            </a:extLst>
          </p:cNvPr>
          <p:cNvSpPr/>
          <p:nvPr/>
        </p:nvSpPr>
        <p:spPr>
          <a:xfrm>
            <a:off x="13158860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9" name="!!p1">
            <a:extLst>
              <a:ext uri="{FF2B5EF4-FFF2-40B4-BE49-F238E27FC236}">
                <a16:creationId xmlns:a16="http://schemas.microsoft.com/office/drawing/2014/main" id="{D7A63056-D378-366A-6ECE-2154B3957689}"/>
              </a:ext>
            </a:extLst>
          </p:cNvPr>
          <p:cNvSpPr/>
          <p:nvPr/>
        </p:nvSpPr>
        <p:spPr>
          <a:xfrm>
            <a:off x="17368462" y="98728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60" name="!!e1">
            <a:extLst>
              <a:ext uri="{FF2B5EF4-FFF2-40B4-BE49-F238E27FC236}">
                <a16:creationId xmlns:a16="http://schemas.microsoft.com/office/drawing/2014/main" id="{FE374381-C290-2175-5B75-DD600B9F2E9B}"/>
              </a:ext>
            </a:extLst>
          </p:cNvPr>
          <p:cNvCxnSpPr>
            <a:cxnSpLocks/>
            <a:stCxn id="59" idx="2"/>
            <a:endCxn id="46" idx="7"/>
          </p:cNvCxnSpPr>
          <p:nvPr/>
        </p:nvCxnSpPr>
        <p:spPr>
          <a:xfrm flipH="1">
            <a:off x="14075893" y="1492204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!!e10">
            <a:extLst>
              <a:ext uri="{FF2B5EF4-FFF2-40B4-BE49-F238E27FC236}">
                <a16:creationId xmlns:a16="http://schemas.microsoft.com/office/drawing/2014/main" id="{AA16A980-F6AF-D90E-3406-BFF0B87177D6}"/>
              </a:ext>
            </a:extLst>
          </p:cNvPr>
          <p:cNvCxnSpPr>
            <a:cxnSpLocks/>
            <a:stCxn id="67" idx="2"/>
            <a:endCxn id="46" idx="5"/>
          </p:cNvCxnSpPr>
          <p:nvPr/>
        </p:nvCxnSpPr>
        <p:spPr>
          <a:xfrm flipH="1" flipV="1">
            <a:off x="14075893" y="7339671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!!w10">
            <a:extLst>
              <a:ext uri="{FF2B5EF4-FFF2-40B4-BE49-F238E27FC236}">
                <a16:creationId xmlns:a16="http://schemas.microsoft.com/office/drawing/2014/main" id="{0E320855-E44B-EFA4-FAC5-30E0F2F01293}"/>
              </a:ext>
            </a:extLst>
          </p:cNvPr>
          <p:cNvSpPr/>
          <p:nvPr/>
        </p:nvSpPr>
        <p:spPr>
          <a:xfrm>
            <a:off x="14455512" y="96763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7" name="!!p4">
            <a:extLst>
              <a:ext uri="{FF2B5EF4-FFF2-40B4-BE49-F238E27FC236}">
                <a16:creationId xmlns:a16="http://schemas.microsoft.com/office/drawing/2014/main" id="{81AA5FD5-7D35-3075-6737-D5D1A4040C26}"/>
              </a:ext>
            </a:extLst>
          </p:cNvPr>
          <p:cNvSpPr/>
          <p:nvPr/>
        </p:nvSpPr>
        <p:spPr>
          <a:xfrm>
            <a:off x="17410589" y="1196311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8" name="!!sink">
            <a:extLst>
              <a:ext uri="{FF2B5EF4-FFF2-40B4-BE49-F238E27FC236}">
                <a16:creationId xmlns:a16="http://schemas.microsoft.com/office/drawing/2014/main" id="{CBD9C73B-9207-C196-468D-BF07A19A3A17}"/>
              </a:ext>
            </a:extLst>
          </p:cNvPr>
          <p:cNvSpPr/>
          <p:nvPr/>
        </p:nvSpPr>
        <p:spPr>
          <a:xfrm>
            <a:off x="21782878" y="64777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71" name="!!e5">
            <a:extLst>
              <a:ext uri="{FF2B5EF4-FFF2-40B4-BE49-F238E27FC236}">
                <a16:creationId xmlns:a16="http://schemas.microsoft.com/office/drawing/2014/main" id="{BA716344-EB04-8951-78D8-EC3D77D45E83}"/>
              </a:ext>
            </a:extLst>
          </p:cNvPr>
          <p:cNvCxnSpPr>
            <a:cxnSpLocks/>
            <a:stCxn id="67" idx="6"/>
            <a:endCxn id="68" idx="3"/>
          </p:cNvCxnSpPr>
          <p:nvPr/>
        </p:nvCxnSpPr>
        <p:spPr>
          <a:xfrm flipV="1">
            <a:off x="18484960" y="7339671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7">
            <a:extLst>
              <a:ext uri="{FF2B5EF4-FFF2-40B4-BE49-F238E27FC236}">
                <a16:creationId xmlns:a16="http://schemas.microsoft.com/office/drawing/2014/main" id="{C0BD40EC-522D-9ED1-DD6A-07C2F42F6C24}"/>
              </a:ext>
            </a:extLst>
          </p:cNvPr>
          <p:cNvCxnSpPr>
            <a:cxnSpLocks/>
            <a:stCxn id="59" idx="6"/>
            <a:endCxn id="68" idx="1"/>
          </p:cNvCxnSpPr>
          <p:nvPr/>
        </p:nvCxnSpPr>
        <p:spPr>
          <a:xfrm>
            <a:off x="18442833" y="1492204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!!sink">
            <a:extLst>
              <a:ext uri="{FF2B5EF4-FFF2-40B4-BE49-F238E27FC236}">
                <a16:creationId xmlns:a16="http://schemas.microsoft.com/office/drawing/2014/main" id="{4F74572F-08EF-99F6-EF48-6D4774CAF3EC}"/>
              </a:ext>
            </a:extLst>
          </p:cNvPr>
          <p:cNvSpPr/>
          <p:nvPr/>
        </p:nvSpPr>
        <p:spPr>
          <a:xfrm>
            <a:off x="17400592" y="480579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9" name="!!sink">
            <a:extLst>
              <a:ext uri="{FF2B5EF4-FFF2-40B4-BE49-F238E27FC236}">
                <a16:creationId xmlns:a16="http://schemas.microsoft.com/office/drawing/2014/main" id="{ECAC7A3C-33D9-857F-923A-BC10765A204F}"/>
              </a:ext>
            </a:extLst>
          </p:cNvPr>
          <p:cNvSpPr/>
          <p:nvPr/>
        </p:nvSpPr>
        <p:spPr>
          <a:xfrm>
            <a:off x="17419364" y="817880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80" name="!!e4">
            <a:extLst>
              <a:ext uri="{FF2B5EF4-FFF2-40B4-BE49-F238E27FC236}">
                <a16:creationId xmlns:a16="http://schemas.microsoft.com/office/drawing/2014/main" id="{CA6DA9D9-1878-BD20-8EF2-B2B9484B04BD}"/>
              </a:ext>
            </a:extLst>
          </p:cNvPr>
          <p:cNvCxnSpPr>
            <a:cxnSpLocks/>
            <a:stCxn id="79" idx="4"/>
            <a:endCxn id="67" idx="0"/>
          </p:cNvCxnSpPr>
          <p:nvPr/>
        </p:nvCxnSpPr>
        <p:spPr>
          <a:xfrm flipH="1">
            <a:off x="17947775" y="9188649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4">
            <a:extLst>
              <a:ext uri="{FF2B5EF4-FFF2-40B4-BE49-F238E27FC236}">
                <a16:creationId xmlns:a16="http://schemas.microsoft.com/office/drawing/2014/main" id="{37AE3F5D-76CA-EFA8-0943-CE6BFCEBDD50}"/>
              </a:ext>
            </a:extLst>
          </p:cNvPr>
          <p:cNvCxnSpPr>
            <a:cxnSpLocks/>
            <a:stCxn id="46" idx="6"/>
            <a:endCxn id="79" idx="2"/>
          </p:cNvCxnSpPr>
          <p:nvPr/>
        </p:nvCxnSpPr>
        <p:spPr>
          <a:xfrm>
            <a:off x="14233231" y="6982636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4">
            <a:extLst>
              <a:ext uri="{FF2B5EF4-FFF2-40B4-BE49-F238E27FC236}">
                <a16:creationId xmlns:a16="http://schemas.microsoft.com/office/drawing/2014/main" id="{1363AC29-123F-D208-BF3A-849CDD293D4C}"/>
              </a:ext>
            </a:extLst>
          </p:cNvPr>
          <p:cNvCxnSpPr>
            <a:cxnSpLocks/>
            <a:stCxn id="78" idx="6"/>
            <a:endCxn id="68" idx="2"/>
          </p:cNvCxnSpPr>
          <p:nvPr/>
        </p:nvCxnSpPr>
        <p:spPr>
          <a:xfrm>
            <a:off x="18474963" y="5310718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5" name="!!w7">
            <a:extLst>
              <a:ext uri="{FF2B5EF4-FFF2-40B4-BE49-F238E27FC236}">
                <a16:creationId xmlns:a16="http://schemas.microsoft.com/office/drawing/2014/main" id="{49CC7BB0-3873-8212-DCBE-EA1EF1FB7E36}"/>
              </a:ext>
            </a:extLst>
          </p:cNvPr>
          <p:cNvSpPr/>
          <p:nvPr/>
        </p:nvSpPr>
        <p:spPr>
          <a:xfrm>
            <a:off x="19694352" y="561857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/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058145FA-07D6-ABA0-A6D3-A73180E1D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889" y="838310"/>
                <a:ext cx="1462358" cy="930751"/>
              </a:xfrm>
              <a:prstGeom prst="roundRect">
                <a:avLst/>
              </a:prstGeom>
              <a:blipFill>
                <a:blip r:embed="rId10"/>
                <a:stretch>
                  <a:fillRect l="-9524" b="-10714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c 88">
            <a:extLst>
              <a:ext uri="{FF2B5EF4-FFF2-40B4-BE49-F238E27FC236}">
                <a16:creationId xmlns:a16="http://schemas.microsoft.com/office/drawing/2014/main" id="{0C38CB8F-30FE-38A9-F2E2-140E621225E9}"/>
              </a:ext>
            </a:extLst>
          </p:cNvPr>
          <p:cNvSpPr/>
          <p:nvPr/>
        </p:nvSpPr>
        <p:spPr>
          <a:xfrm rot="5000925">
            <a:off x="16959388" y="5874689"/>
            <a:ext cx="2320210" cy="2210497"/>
          </a:xfrm>
          <a:prstGeom prst="arc">
            <a:avLst>
              <a:gd name="adj1" fmla="val 10429949"/>
              <a:gd name="adj2" fmla="val 816240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!!w7">
                <a:extLst>
                  <a:ext uri="{FF2B5EF4-FFF2-40B4-BE49-F238E27FC236}">
                    <a16:creationId xmlns:a16="http://schemas.microsoft.com/office/drawing/2014/main" id="{5CB10A9B-F225-CD37-A4E2-84DE63AE1B80}"/>
                  </a:ext>
                </a:extLst>
              </p:cNvPr>
              <p:cNvSpPr/>
              <p:nvPr/>
            </p:nvSpPr>
            <p:spPr>
              <a:xfrm>
                <a:off x="18617520" y="6681335"/>
                <a:ext cx="1697907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1−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2" name="!!w7">
                <a:extLst>
                  <a:ext uri="{FF2B5EF4-FFF2-40B4-BE49-F238E27FC236}">
                    <a16:creationId xmlns:a16="http://schemas.microsoft.com/office/drawing/2014/main" id="{5CB10A9B-F225-CD37-A4E2-84DE63AE1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7520" y="6681335"/>
                <a:ext cx="1697907" cy="658336"/>
              </a:xfrm>
              <a:prstGeom prst="roundRect">
                <a:avLst/>
              </a:prstGeom>
              <a:blipFill>
                <a:blip r:embed="rId11"/>
                <a:stretch>
                  <a:fillRect l="-482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/>
              <p:nvPr/>
            </p:nvSpPr>
            <p:spPr>
              <a:xfrm>
                <a:off x="18149206" y="9786971"/>
                <a:ext cx="1697908" cy="123729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−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9" name="!!w7">
                <a:extLst>
                  <a:ext uri="{FF2B5EF4-FFF2-40B4-BE49-F238E27FC236}">
                    <a16:creationId xmlns:a16="http://schemas.microsoft.com/office/drawing/2014/main" id="{E69DA36A-28E2-37B9-03A8-848146C8D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206" y="9786971"/>
                <a:ext cx="1697908" cy="123729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>
            <a:extLst>
              <a:ext uri="{FF2B5EF4-FFF2-40B4-BE49-F238E27FC236}">
                <a16:creationId xmlns:a16="http://schemas.microsoft.com/office/drawing/2014/main" id="{7EF6D4BC-5C22-EB88-EB71-129903524A0E}"/>
              </a:ext>
            </a:extLst>
          </p:cNvPr>
          <p:cNvSpPr/>
          <p:nvPr/>
        </p:nvSpPr>
        <p:spPr>
          <a:xfrm rot="16432371">
            <a:off x="16523896" y="9484677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/>
              <p:nvPr/>
            </p:nvSpPr>
            <p:spPr>
              <a:xfrm>
                <a:off x="15989150" y="9977770"/>
                <a:ext cx="1723288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1" name="!!w7">
                <a:extLst>
                  <a:ext uri="{FF2B5EF4-FFF2-40B4-BE49-F238E27FC236}">
                    <a16:creationId xmlns:a16="http://schemas.microsoft.com/office/drawing/2014/main" id="{8039C132-1EAE-CC5B-CF8D-5D42E3E5F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9150" y="9977770"/>
                <a:ext cx="1723288" cy="658336"/>
              </a:xfrm>
              <a:prstGeom prst="roundRect">
                <a:avLst/>
              </a:prstGeom>
              <a:blipFill>
                <a:blip r:embed="rId13"/>
                <a:stretch>
                  <a:fillRect l="-5442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/>
              <p:nvPr/>
            </p:nvSpPr>
            <p:spPr>
              <a:xfrm>
                <a:off x="20465104" y="9648602"/>
                <a:ext cx="2389854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−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4" name="!!w7">
                <a:extLst>
                  <a:ext uri="{FF2B5EF4-FFF2-40B4-BE49-F238E27FC236}">
                    <a16:creationId xmlns:a16="http://schemas.microsoft.com/office/drawing/2014/main" id="{6657E1B0-CAAC-ED9E-4245-223DE8694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04" y="9648602"/>
                <a:ext cx="2389854" cy="658336"/>
              </a:xfrm>
              <a:prstGeom prst="roundRect">
                <a:avLst/>
              </a:prstGeom>
              <a:blipFill>
                <a:blip r:embed="rId14"/>
                <a:stretch>
                  <a:fillRect l="-3015" b="-483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/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7" name="!!w7">
                <a:extLst>
                  <a:ext uri="{FF2B5EF4-FFF2-40B4-BE49-F238E27FC236}">
                    <a16:creationId xmlns:a16="http://schemas.microsoft.com/office/drawing/2014/main" id="{F3D97A1C-E0C7-F904-4B9F-AC9801EB8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720" y="3897080"/>
                <a:ext cx="1418512" cy="658336"/>
              </a:xfrm>
              <a:prstGeom prst="roundRect">
                <a:avLst/>
              </a:prstGeom>
              <a:blipFill>
                <a:blip r:embed="rId15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/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1−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!!w7">
                <a:extLst>
                  <a:ext uri="{FF2B5EF4-FFF2-40B4-BE49-F238E27FC236}">
                    <a16:creationId xmlns:a16="http://schemas.microsoft.com/office/drawing/2014/main" id="{44B04C5C-8EB9-E439-0A94-596E32F1E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547" y="7445302"/>
                <a:ext cx="1418512" cy="658336"/>
              </a:xfrm>
              <a:prstGeom prst="roundRect">
                <a:avLst/>
              </a:prstGeom>
              <a:blipFill>
                <a:blip r:embed="rId16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/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2−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w7">
                <a:extLst>
                  <a:ext uri="{FF2B5EF4-FFF2-40B4-BE49-F238E27FC236}">
                    <a16:creationId xmlns:a16="http://schemas.microsoft.com/office/drawing/2014/main" id="{4BBF5079-E665-3FA1-F4A9-7279C97BE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524" y="3149614"/>
                <a:ext cx="1418512" cy="658336"/>
              </a:xfrm>
              <a:prstGeom prst="roundRect">
                <a:avLst/>
              </a:prstGeom>
              <a:blipFill>
                <a:blip r:embed="rId17"/>
                <a:stretch>
                  <a:fillRect l="-4878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>
            <a:extLst>
              <a:ext uri="{FF2B5EF4-FFF2-40B4-BE49-F238E27FC236}">
                <a16:creationId xmlns:a16="http://schemas.microsoft.com/office/drawing/2014/main" id="{04F1A1CC-28A2-ACE5-F98B-AFCD38822FEB}"/>
              </a:ext>
            </a:extLst>
          </p:cNvPr>
          <p:cNvSpPr/>
          <p:nvPr/>
        </p:nvSpPr>
        <p:spPr>
          <a:xfrm rot="16432371">
            <a:off x="16550931" y="2262683"/>
            <a:ext cx="2730178" cy="2210497"/>
          </a:xfrm>
          <a:prstGeom prst="arc">
            <a:avLst>
              <a:gd name="adj1" fmla="val 10429949"/>
              <a:gd name="adj2" fmla="val 30508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!!w4">
                <a:extLst>
                  <a:ext uri="{FF2B5EF4-FFF2-40B4-BE49-F238E27FC236}">
                    <a16:creationId xmlns:a16="http://schemas.microsoft.com/office/drawing/2014/main" id="{90B11087-E110-9420-201B-F13B3505A576}"/>
                  </a:ext>
                </a:extLst>
              </p:cNvPr>
              <p:cNvSpPr/>
              <p:nvPr/>
            </p:nvSpPr>
            <p:spPr>
              <a:xfrm>
                <a:off x="16524477" y="337075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!!w4">
                <a:extLst>
                  <a:ext uri="{FF2B5EF4-FFF2-40B4-BE49-F238E27FC236}">
                    <a16:creationId xmlns:a16="http://schemas.microsoft.com/office/drawing/2014/main" id="{90B11087-E110-9420-201B-F13B3505A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477" y="3370756"/>
                <a:ext cx="929262" cy="658336"/>
              </a:xfrm>
              <a:prstGeom prst="roundRect">
                <a:avLst/>
              </a:prstGeom>
              <a:blipFill>
                <a:blip r:embed="rId18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!!e4">
            <a:extLst>
              <a:ext uri="{FF2B5EF4-FFF2-40B4-BE49-F238E27FC236}">
                <a16:creationId xmlns:a16="http://schemas.microsoft.com/office/drawing/2014/main" id="{F4ECF9AF-7B9F-EED2-00E3-6A9529A92041}"/>
              </a:ext>
            </a:extLst>
          </p:cNvPr>
          <p:cNvCxnSpPr>
            <a:cxnSpLocks/>
          </p:cNvCxnSpPr>
          <p:nvPr/>
        </p:nvCxnSpPr>
        <p:spPr>
          <a:xfrm flipH="1" flipV="1">
            <a:off x="17937778" y="5815642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w7">
                <a:extLst>
                  <a:ext uri="{FF2B5EF4-FFF2-40B4-BE49-F238E27FC236}">
                    <a16:creationId xmlns:a16="http://schemas.microsoft.com/office/drawing/2014/main" id="{03D47537-B85E-D108-9454-2FDEDFB68EF7}"/>
                  </a:ext>
                </a:extLst>
              </p:cNvPr>
              <p:cNvSpPr/>
              <p:nvPr/>
            </p:nvSpPr>
            <p:spPr>
              <a:xfrm>
                <a:off x="17468530" y="6723822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!!w7">
                <a:extLst>
                  <a:ext uri="{FF2B5EF4-FFF2-40B4-BE49-F238E27FC236}">
                    <a16:creationId xmlns:a16="http://schemas.microsoft.com/office/drawing/2014/main" id="{03D47537-B85E-D108-9454-2FDEDFB68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530" y="6723822"/>
                <a:ext cx="929262" cy="658336"/>
              </a:xfrm>
              <a:prstGeom prst="roundRect">
                <a:avLst/>
              </a:prstGeom>
              <a:blipFill>
                <a:blip r:embed="rId19"/>
                <a:stretch>
                  <a:fillRect l="-10714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!!box1">
                <a:extLst>
                  <a:ext uri="{FF2B5EF4-FFF2-40B4-BE49-F238E27FC236}">
                    <a16:creationId xmlns:a16="http://schemas.microsoft.com/office/drawing/2014/main" id="{23270880-83C0-D9ED-9FE5-4042459BFEEC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9" name="!!box1">
                <a:extLst>
                  <a:ext uri="{FF2B5EF4-FFF2-40B4-BE49-F238E27FC236}">
                    <a16:creationId xmlns:a16="http://schemas.microsoft.com/office/drawing/2014/main" id="{23270880-83C0-D9ED-9FE5-4042459BF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!!box1">
            <a:extLst>
              <a:ext uri="{FF2B5EF4-FFF2-40B4-BE49-F238E27FC236}">
                <a16:creationId xmlns:a16="http://schemas.microsoft.com/office/drawing/2014/main" id="{AA3EB65C-C441-E51C-66CD-75D68894EBDD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– A - C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cxnSp>
        <p:nvCxnSpPr>
          <p:cNvPr id="30" name="!!e4">
            <a:extLst>
              <a:ext uri="{FF2B5EF4-FFF2-40B4-BE49-F238E27FC236}">
                <a16:creationId xmlns:a16="http://schemas.microsoft.com/office/drawing/2014/main" id="{74C3E4D8-69B7-6E02-057D-A835A5B8D3C8}"/>
              </a:ext>
            </a:extLst>
          </p:cNvPr>
          <p:cNvCxnSpPr>
            <a:cxnSpLocks/>
          </p:cNvCxnSpPr>
          <p:nvPr/>
        </p:nvCxnSpPr>
        <p:spPr>
          <a:xfrm>
            <a:off x="17905648" y="1997128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!!w4">
                <a:extLst>
                  <a:ext uri="{FF2B5EF4-FFF2-40B4-BE49-F238E27FC236}">
                    <a16:creationId xmlns:a16="http://schemas.microsoft.com/office/drawing/2014/main" id="{038812C7-9607-B7A1-5092-8039025C9899}"/>
                  </a:ext>
                </a:extLst>
              </p:cNvPr>
              <p:cNvSpPr/>
              <p:nvPr/>
            </p:nvSpPr>
            <p:spPr>
              <a:xfrm>
                <a:off x="17467406" y="2843452"/>
                <a:ext cx="186077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</m:t>
                    </m:r>
                    <m:sSup>
                      <m:sSup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𝜙</m:t>
                        </m:r>
                      </m:e>
                      <m: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32" name="!!w4">
                <a:extLst>
                  <a:ext uri="{FF2B5EF4-FFF2-40B4-BE49-F238E27FC236}">
                    <a16:creationId xmlns:a16="http://schemas.microsoft.com/office/drawing/2014/main" id="{038812C7-9607-B7A1-5092-8039025C9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406" y="2843452"/>
                <a:ext cx="1860772" cy="658336"/>
              </a:xfrm>
              <a:prstGeom prst="roundRect">
                <a:avLst/>
              </a:prstGeom>
              <a:blipFill>
                <a:blip r:embed="rId21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939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6670627" y="701050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850F829A-DD83-C795-4E22-5894B569A0EE}"/>
                  </a:ext>
                </a:extLst>
              </p:cNvPr>
              <p:cNvSpPr/>
              <p:nvPr/>
            </p:nvSpPr>
            <p:spPr>
              <a:xfrm>
                <a:off x="8012800" y="9310550"/>
                <a:ext cx="1733590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850F829A-DD83-C795-4E22-5894B569A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800" y="9310550"/>
                <a:ext cx="1733590" cy="658336"/>
              </a:xfrm>
              <a:prstGeom prst="roundRect">
                <a:avLst/>
              </a:prstGeom>
              <a:blipFill>
                <a:blip r:embed="rId2"/>
                <a:stretch>
                  <a:fillRect l="-2027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2418898" y="665346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/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22" y="6216941"/>
                <a:ext cx="1270613" cy="658336"/>
              </a:xfrm>
              <a:prstGeom prst="roundRect">
                <a:avLst/>
              </a:prstGeom>
              <a:blipFill>
                <a:blip r:embed="rId3"/>
                <a:stretch>
                  <a:fillRect l="-3604" b="-3175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344527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5554129" y="65811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2261560" y="116303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2261560" y="701050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AD5445A-0B68-6653-511B-0994D88CF0AD}"/>
                  </a:ext>
                </a:extLst>
              </p:cNvPr>
              <p:cNvSpPr/>
              <p:nvPr/>
            </p:nvSpPr>
            <p:spPr>
              <a:xfrm>
                <a:off x="1353562" y="9292720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AD5445A-0B68-6653-511B-0994D88CF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562" y="9292720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l="-8750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2098353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5596256" y="1163395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968545" y="614854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6628500" y="116303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/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155" y="2812893"/>
                <a:ext cx="879539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9503914" y="2812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9613610" y="92927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91" y="2710827"/>
                <a:ext cx="879539" cy="658336"/>
              </a:xfrm>
              <a:prstGeom prst="roundRect">
                <a:avLst/>
              </a:prstGeom>
              <a:blipFill>
                <a:blip r:embed="rId6"/>
                <a:stretch>
                  <a:fillRect l="-10000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2125470" y="270564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6091315" y="166796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5414283" y="2969438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283" y="2969438"/>
                <a:ext cx="879539" cy="658336"/>
              </a:xfrm>
              <a:prstGeom prst="roundRect">
                <a:avLst/>
              </a:prstGeom>
              <a:blipFill>
                <a:blip r:embed="rId7"/>
                <a:stretch>
                  <a:fillRect l="-8750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71" y="2981216"/>
                <a:ext cx="929262" cy="658336"/>
              </a:xfrm>
              <a:prstGeom prst="roundRect">
                <a:avLst/>
              </a:prstGeom>
              <a:blipFill>
                <a:blip r:embed="rId8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5586259" y="447662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5605031" y="784963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6133442" y="885948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6123445" y="548647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4953482" y="6324300"/>
            <a:ext cx="1270613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6091315" y="632430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42" y="9690189"/>
                <a:ext cx="879539" cy="658336"/>
              </a:xfrm>
              <a:prstGeom prst="roundRect">
                <a:avLst/>
              </a:prstGeom>
              <a:blipFill>
                <a:blip r:embed="rId9"/>
                <a:stretch>
                  <a:fillRect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6174501" y="9690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3652470" y="62197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6660630" y="498155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!!f6">
                <a:extLst>
                  <a:ext uri="{FF2B5EF4-FFF2-40B4-BE49-F238E27FC236}">
                    <a16:creationId xmlns:a16="http://schemas.microsoft.com/office/drawing/2014/main" id="{38E50FD4-7124-9D95-FF77-7368F03BFCEE}"/>
                  </a:ext>
                </a:extLst>
              </p:cNvPr>
              <p:cNvSpPr/>
              <p:nvPr/>
            </p:nvSpPr>
            <p:spPr>
              <a:xfrm>
                <a:off x="6596370" y="5289409"/>
                <a:ext cx="141642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9" name="!!f6">
                <a:extLst>
                  <a:ext uri="{FF2B5EF4-FFF2-40B4-BE49-F238E27FC236}">
                    <a16:creationId xmlns:a16="http://schemas.microsoft.com/office/drawing/2014/main" id="{38E50FD4-7124-9D95-FF77-7368F03BF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370" y="5289409"/>
                <a:ext cx="1416429" cy="658336"/>
              </a:xfrm>
              <a:prstGeom prst="roundRect">
                <a:avLst/>
              </a:prstGeom>
              <a:blipFill>
                <a:blip r:embed="rId10"/>
                <a:stretch>
                  <a:fillRect l="-4098"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880019" y="528940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!!box1">
                <a:extLst>
                  <a:ext uri="{FF2B5EF4-FFF2-40B4-BE49-F238E27FC236}">
                    <a16:creationId xmlns:a16="http://schemas.microsoft.com/office/drawing/2014/main" id="{B372208D-C784-1586-A4AF-058D8F9BA528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5" name="!!box1">
                <a:extLst>
                  <a:ext uri="{FF2B5EF4-FFF2-40B4-BE49-F238E27FC236}">
                    <a16:creationId xmlns:a16="http://schemas.microsoft.com/office/drawing/2014/main" id="{B372208D-C784-1586-A4AF-058D8F9BA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!!box1">
            <a:extLst>
              <a:ext uri="{FF2B5EF4-FFF2-40B4-BE49-F238E27FC236}">
                <a16:creationId xmlns:a16="http://schemas.microsoft.com/office/drawing/2014/main" id="{968AD043-788E-FD49-8145-DBFCCF8A8315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– A - C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2149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19780828" y="7309340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850F829A-DD83-C795-4E22-5894B569A0EE}"/>
                  </a:ext>
                </a:extLst>
              </p:cNvPr>
              <p:cNvSpPr/>
              <p:nvPr/>
            </p:nvSpPr>
            <p:spPr>
              <a:xfrm>
                <a:off x="21123001" y="9609387"/>
                <a:ext cx="1733590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850F829A-DD83-C795-4E22-5894B569A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3001" y="9609387"/>
                <a:ext cx="1733590" cy="658336"/>
              </a:xfrm>
              <a:prstGeom prst="roundRect">
                <a:avLst/>
              </a:prstGeom>
              <a:blipFill>
                <a:blip r:embed="rId2"/>
                <a:stretch>
                  <a:fillRect l="-2721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15529099" y="6952305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/>
              <p:nvPr/>
            </p:nvSpPr>
            <p:spPr>
              <a:xfrm>
                <a:off x="15711323" y="6515778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1323" y="6515778"/>
                <a:ext cx="1270613" cy="658336"/>
              </a:xfrm>
              <a:prstGeom prst="roundRect">
                <a:avLst/>
              </a:prstGeom>
              <a:blipFill>
                <a:blip r:embed="rId3"/>
                <a:stretch>
                  <a:fillRect l="-3604"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4454728" y="64473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18664330" y="95694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5371761" y="1461873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5371761" y="7309340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AD5445A-0B68-6653-511B-0994D88CF0AD}"/>
                  </a:ext>
                </a:extLst>
              </p:cNvPr>
              <p:cNvSpPr/>
              <p:nvPr/>
            </p:nvSpPr>
            <p:spPr>
              <a:xfrm>
                <a:off x="14463763" y="9591557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AD5445A-0B68-6653-511B-0994D88CF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3763" y="9591557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l="-8750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15208554" y="959155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18706457" y="1193278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23078746" y="64473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19738701" y="1461873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/>
              <p:nvPr/>
            </p:nvSpPr>
            <p:spPr>
              <a:xfrm>
                <a:off x="21867356" y="3111730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356" y="3111730"/>
                <a:ext cx="879539" cy="658336"/>
              </a:xfrm>
              <a:prstGeom prst="roundRect">
                <a:avLst/>
              </a:prstGeom>
              <a:blipFill>
                <a:blip r:embed="rId5"/>
                <a:stretch>
                  <a:fillRect b="-645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22614115" y="311173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22723811" y="959155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14460092" y="3009664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0092" y="3009664"/>
                <a:ext cx="879539" cy="658336"/>
              </a:xfrm>
              <a:prstGeom prst="roundRect">
                <a:avLst/>
              </a:prstGeom>
              <a:blipFill>
                <a:blip r:embed="rId6"/>
                <a:stretch>
                  <a:fillRect l="-10000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15235671" y="300448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19201516" y="1966797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18524484" y="3268275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4484" y="3268275"/>
                <a:ext cx="879539" cy="658336"/>
              </a:xfrm>
              <a:prstGeom prst="roundRect">
                <a:avLst/>
              </a:prstGeom>
              <a:blipFill>
                <a:blip r:embed="rId7"/>
                <a:stretch>
                  <a:fillRect l="-8642" b="-4762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19324972" y="3280053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972" y="3280053"/>
                <a:ext cx="929262" cy="658336"/>
              </a:xfrm>
              <a:prstGeom prst="roundRect">
                <a:avLst/>
              </a:prstGeom>
              <a:blipFill>
                <a:blip r:embed="rId8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18696460" y="477546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18715232" y="814847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19243643" y="9158318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19233646" y="5785311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18063683" y="6623137"/>
            <a:ext cx="1270613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19201516" y="662313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18537943" y="9989026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7943" y="9989026"/>
                <a:ext cx="879539" cy="658336"/>
              </a:xfrm>
              <a:prstGeom prst="roundRect">
                <a:avLst/>
              </a:prstGeom>
              <a:blipFill>
                <a:blip r:embed="rId9"/>
                <a:stretch>
                  <a:fillRect b="-1587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19284702" y="998902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16762671" y="651856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19770831" y="5280387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!!f6">
                <a:extLst>
                  <a:ext uri="{FF2B5EF4-FFF2-40B4-BE49-F238E27FC236}">
                    <a16:creationId xmlns:a16="http://schemas.microsoft.com/office/drawing/2014/main" id="{38E50FD4-7124-9D95-FF77-7368F03BFCEE}"/>
                  </a:ext>
                </a:extLst>
              </p:cNvPr>
              <p:cNvSpPr/>
              <p:nvPr/>
            </p:nvSpPr>
            <p:spPr>
              <a:xfrm>
                <a:off x="19706571" y="5588246"/>
                <a:ext cx="141642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9" name="!!f6">
                <a:extLst>
                  <a:ext uri="{FF2B5EF4-FFF2-40B4-BE49-F238E27FC236}">
                    <a16:creationId xmlns:a16="http://schemas.microsoft.com/office/drawing/2014/main" id="{38E50FD4-7124-9D95-FF77-7368F03BF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6571" y="5588246"/>
                <a:ext cx="1416429" cy="658336"/>
              </a:xfrm>
              <a:prstGeom prst="roundRect">
                <a:avLst/>
              </a:prstGeom>
              <a:blipFill>
                <a:blip r:embed="rId10"/>
                <a:stretch>
                  <a:fillRect l="-4918"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20990220" y="558824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!!box1">
            <a:extLst>
              <a:ext uri="{FF2B5EF4-FFF2-40B4-BE49-F238E27FC236}">
                <a16:creationId xmlns:a16="http://schemas.microsoft.com/office/drawing/2014/main" id="{35A8C27A-62E2-10DD-E7DA-C1D07299403F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– A - C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654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19780828" y="7309340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850F829A-DD83-C795-4E22-5894B569A0EE}"/>
                  </a:ext>
                </a:extLst>
              </p:cNvPr>
              <p:cNvSpPr/>
              <p:nvPr/>
            </p:nvSpPr>
            <p:spPr>
              <a:xfrm>
                <a:off x="21123001" y="9609387"/>
                <a:ext cx="1733590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850F829A-DD83-C795-4E22-5894B569A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3001" y="9609387"/>
                <a:ext cx="1733590" cy="658336"/>
              </a:xfrm>
              <a:prstGeom prst="roundRect">
                <a:avLst/>
              </a:prstGeom>
              <a:blipFill>
                <a:blip r:embed="rId2"/>
                <a:stretch>
                  <a:fillRect l="-2721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15529099" y="6952305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/>
              <p:nvPr/>
            </p:nvSpPr>
            <p:spPr>
              <a:xfrm>
                <a:off x="15711323" y="6515778"/>
                <a:ext cx="1270613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f4">
                <a:extLst>
                  <a:ext uri="{FF2B5EF4-FFF2-40B4-BE49-F238E27FC236}">
                    <a16:creationId xmlns:a16="http://schemas.microsoft.com/office/drawing/2014/main" id="{DF132615-69C6-1A89-FEB7-6FCE237EF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1323" y="6515778"/>
                <a:ext cx="1270613" cy="658336"/>
              </a:xfrm>
              <a:prstGeom prst="roundRect">
                <a:avLst/>
              </a:prstGeom>
              <a:blipFill>
                <a:blip r:embed="rId3"/>
                <a:stretch>
                  <a:fillRect l="-3604"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4454728" y="64473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18664330" y="95694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5371761" y="1461873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5371761" y="7309340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AD5445A-0B68-6653-511B-0994D88CF0AD}"/>
                  </a:ext>
                </a:extLst>
              </p:cNvPr>
              <p:cNvSpPr/>
              <p:nvPr/>
            </p:nvSpPr>
            <p:spPr>
              <a:xfrm>
                <a:off x="14463763" y="9591557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AD5445A-0B68-6653-511B-0994D88CF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3763" y="9591557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l="-8750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15208554" y="959155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18706457" y="1193278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23078746" y="64473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19738701" y="1461873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/>
              <p:nvPr/>
            </p:nvSpPr>
            <p:spPr>
              <a:xfrm>
                <a:off x="21867356" y="3111730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f3">
                <a:extLst>
                  <a:ext uri="{FF2B5EF4-FFF2-40B4-BE49-F238E27FC236}">
                    <a16:creationId xmlns:a16="http://schemas.microsoft.com/office/drawing/2014/main" id="{563EACFE-1815-1638-00BB-514CEEF8C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356" y="3111730"/>
                <a:ext cx="879539" cy="658336"/>
              </a:xfrm>
              <a:prstGeom prst="roundRect">
                <a:avLst/>
              </a:prstGeom>
              <a:blipFill>
                <a:blip r:embed="rId5"/>
                <a:stretch>
                  <a:fillRect b="-645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22614115" y="311173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22723811" y="959155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/>
              <p:nvPr/>
            </p:nvSpPr>
            <p:spPr>
              <a:xfrm>
                <a:off x="14460092" y="3009664"/>
                <a:ext cx="87953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2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f1">
                <a:extLst>
                  <a:ext uri="{FF2B5EF4-FFF2-40B4-BE49-F238E27FC236}">
                    <a16:creationId xmlns:a16="http://schemas.microsoft.com/office/drawing/2014/main" id="{BC64ECC5-D05C-4742-E0D8-7B692D1F6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0092" y="3009664"/>
                <a:ext cx="879539" cy="658336"/>
              </a:xfrm>
              <a:prstGeom prst="roundRect">
                <a:avLst/>
              </a:prstGeom>
              <a:blipFill>
                <a:blip r:embed="rId6"/>
                <a:stretch>
                  <a:fillRect l="-10000" b="-4762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15235671" y="300448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19201516" y="1966797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18524484" y="3268275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4484" y="3268275"/>
                <a:ext cx="879539" cy="658336"/>
              </a:xfrm>
              <a:prstGeom prst="roundRect">
                <a:avLst/>
              </a:prstGeom>
              <a:blipFill>
                <a:blip r:embed="rId7"/>
                <a:stretch>
                  <a:fillRect l="-8642" b="-4762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19324972" y="3280053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972" y="3280053"/>
                <a:ext cx="929262" cy="658336"/>
              </a:xfrm>
              <a:prstGeom prst="roundRect">
                <a:avLst/>
              </a:prstGeom>
              <a:blipFill>
                <a:blip r:embed="rId8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18696460" y="477546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18715232" y="814847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19243643" y="9158318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19233646" y="5785311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f5">
            <a:extLst>
              <a:ext uri="{FF2B5EF4-FFF2-40B4-BE49-F238E27FC236}">
                <a16:creationId xmlns:a16="http://schemas.microsoft.com/office/drawing/2014/main" id="{FAE5DD68-5B54-C0A6-08C9-6C63B7E3311A}"/>
              </a:ext>
            </a:extLst>
          </p:cNvPr>
          <p:cNvSpPr/>
          <p:nvPr/>
        </p:nvSpPr>
        <p:spPr>
          <a:xfrm>
            <a:off x="18063683" y="6623137"/>
            <a:ext cx="1270613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19201516" y="662313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18537943" y="9989026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7943" y="9989026"/>
                <a:ext cx="879539" cy="658336"/>
              </a:xfrm>
              <a:prstGeom prst="roundRect">
                <a:avLst/>
              </a:prstGeom>
              <a:blipFill>
                <a:blip r:embed="rId9"/>
                <a:stretch>
                  <a:fillRect b="-1587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19284702" y="998902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16762671" y="651856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19770831" y="5280387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!!f6">
                <a:extLst>
                  <a:ext uri="{FF2B5EF4-FFF2-40B4-BE49-F238E27FC236}">
                    <a16:creationId xmlns:a16="http://schemas.microsoft.com/office/drawing/2014/main" id="{38E50FD4-7124-9D95-FF77-7368F03BFCEE}"/>
                  </a:ext>
                </a:extLst>
              </p:cNvPr>
              <p:cNvSpPr/>
              <p:nvPr/>
            </p:nvSpPr>
            <p:spPr>
              <a:xfrm>
                <a:off x="19706571" y="5588246"/>
                <a:ext cx="1416429" cy="65833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0" cap="flat">
                <a:solidFill>
                  <a:schemeClr val="accent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9" name="!!f6">
                <a:extLst>
                  <a:ext uri="{FF2B5EF4-FFF2-40B4-BE49-F238E27FC236}">
                    <a16:creationId xmlns:a16="http://schemas.microsoft.com/office/drawing/2014/main" id="{38E50FD4-7124-9D95-FF77-7368F03BF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6571" y="5588246"/>
                <a:ext cx="1416429" cy="658336"/>
              </a:xfrm>
              <a:prstGeom prst="roundRect">
                <a:avLst/>
              </a:prstGeom>
              <a:blipFill>
                <a:blip r:embed="rId10"/>
                <a:stretch>
                  <a:fillRect l="-4918" b="-1587"/>
                </a:stretch>
              </a:blipFill>
              <a:ln w="127000" cap="flat">
                <a:solidFill>
                  <a:schemeClr val="accent3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20990220" y="558824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!!source">
            <a:extLst>
              <a:ext uri="{FF2B5EF4-FFF2-40B4-BE49-F238E27FC236}">
                <a16:creationId xmlns:a16="http://schemas.microsoft.com/office/drawing/2014/main" id="{7189B909-13F3-B43B-E421-9BB2C03C9D93}"/>
              </a:ext>
            </a:extLst>
          </p:cNvPr>
          <p:cNvSpPr/>
          <p:nvPr/>
        </p:nvSpPr>
        <p:spPr>
          <a:xfrm>
            <a:off x="230883" y="641951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7" name="!!p1">
            <a:extLst>
              <a:ext uri="{FF2B5EF4-FFF2-40B4-BE49-F238E27FC236}">
                <a16:creationId xmlns:a16="http://schemas.microsoft.com/office/drawing/2014/main" id="{49D91D3B-7C67-0FD5-B3D9-738FC04322FC}"/>
              </a:ext>
            </a:extLst>
          </p:cNvPr>
          <p:cNvSpPr/>
          <p:nvPr/>
        </p:nvSpPr>
        <p:spPr>
          <a:xfrm>
            <a:off x="4440485" y="92908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9" name="!!e1">
            <a:extLst>
              <a:ext uri="{FF2B5EF4-FFF2-40B4-BE49-F238E27FC236}">
                <a16:creationId xmlns:a16="http://schemas.microsoft.com/office/drawing/2014/main" id="{B904D001-3314-9C17-0821-5C6C915F9009}"/>
              </a:ext>
            </a:extLst>
          </p:cNvPr>
          <p:cNvCxnSpPr>
            <a:cxnSpLocks/>
            <a:stCxn id="27" idx="2"/>
            <a:endCxn id="26" idx="7"/>
          </p:cNvCxnSpPr>
          <p:nvPr/>
        </p:nvCxnSpPr>
        <p:spPr>
          <a:xfrm flipH="1">
            <a:off x="1147916" y="143400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!!e10">
            <a:extLst>
              <a:ext uri="{FF2B5EF4-FFF2-40B4-BE49-F238E27FC236}">
                <a16:creationId xmlns:a16="http://schemas.microsoft.com/office/drawing/2014/main" id="{00422079-FB2F-7C6F-A74E-079813703704}"/>
              </a:ext>
            </a:extLst>
          </p:cNvPr>
          <p:cNvCxnSpPr>
            <a:cxnSpLocks/>
            <a:stCxn id="39" idx="2"/>
            <a:endCxn id="26" idx="5"/>
          </p:cNvCxnSpPr>
          <p:nvPr/>
        </p:nvCxnSpPr>
        <p:spPr>
          <a:xfrm flipH="1" flipV="1">
            <a:off x="1147916" y="728147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9F01A3D-D09B-18FD-F59A-DA081C67D1CD}"/>
              </a:ext>
            </a:extLst>
          </p:cNvPr>
          <p:cNvSpPr/>
          <p:nvPr/>
        </p:nvSpPr>
        <p:spPr>
          <a:xfrm>
            <a:off x="239918" y="956369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8" name="!!w10">
            <a:extLst>
              <a:ext uri="{FF2B5EF4-FFF2-40B4-BE49-F238E27FC236}">
                <a16:creationId xmlns:a16="http://schemas.microsoft.com/office/drawing/2014/main" id="{D996F5B7-F7AC-AFDD-3313-AD8FCB9BC174}"/>
              </a:ext>
            </a:extLst>
          </p:cNvPr>
          <p:cNvSpPr/>
          <p:nvPr/>
        </p:nvSpPr>
        <p:spPr>
          <a:xfrm>
            <a:off x="984709" y="95636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p4">
            <a:extLst>
              <a:ext uri="{FF2B5EF4-FFF2-40B4-BE49-F238E27FC236}">
                <a16:creationId xmlns:a16="http://schemas.microsoft.com/office/drawing/2014/main" id="{A2DD2398-8876-31E1-8F77-3A03ADEAE18D}"/>
              </a:ext>
            </a:extLst>
          </p:cNvPr>
          <p:cNvSpPr/>
          <p:nvPr/>
        </p:nvSpPr>
        <p:spPr>
          <a:xfrm>
            <a:off x="4482612" y="1190492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0" name="!!sink">
            <a:extLst>
              <a:ext uri="{FF2B5EF4-FFF2-40B4-BE49-F238E27FC236}">
                <a16:creationId xmlns:a16="http://schemas.microsoft.com/office/drawing/2014/main" id="{33BE1A29-AE54-D06C-4E7C-8D6E05290ECE}"/>
              </a:ext>
            </a:extLst>
          </p:cNvPr>
          <p:cNvSpPr/>
          <p:nvPr/>
        </p:nvSpPr>
        <p:spPr>
          <a:xfrm>
            <a:off x="8854901" y="641951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41" name="!!e5">
            <a:extLst>
              <a:ext uri="{FF2B5EF4-FFF2-40B4-BE49-F238E27FC236}">
                <a16:creationId xmlns:a16="http://schemas.microsoft.com/office/drawing/2014/main" id="{46CEF025-2A93-3C4C-0552-C95F8BE0E85E}"/>
              </a:ext>
            </a:extLst>
          </p:cNvPr>
          <p:cNvCxnSpPr>
            <a:cxnSpLocks/>
            <a:stCxn id="39" idx="6"/>
            <a:endCxn id="40" idx="3"/>
          </p:cNvCxnSpPr>
          <p:nvPr/>
        </p:nvCxnSpPr>
        <p:spPr>
          <a:xfrm flipV="1">
            <a:off x="5556983" y="728147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e7">
            <a:extLst>
              <a:ext uri="{FF2B5EF4-FFF2-40B4-BE49-F238E27FC236}">
                <a16:creationId xmlns:a16="http://schemas.microsoft.com/office/drawing/2014/main" id="{827B41B8-AD7B-0B39-5A60-47BDF27F6C3B}"/>
              </a:ext>
            </a:extLst>
          </p:cNvPr>
          <p:cNvCxnSpPr>
            <a:cxnSpLocks/>
            <a:stCxn id="27" idx="6"/>
            <a:endCxn id="40" idx="1"/>
          </p:cNvCxnSpPr>
          <p:nvPr/>
        </p:nvCxnSpPr>
        <p:spPr>
          <a:xfrm>
            <a:off x="5514856" y="143400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!!f31">
            <a:extLst>
              <a:ext uri="{FF2B5EF4-FFF2-40B4-BE49-F238E27FC236}">
                <a16:creationId xmlns:a16="http://schemas.microsoft.com/office/drawing/2014/main" id="{C2C182BE-4113-2D58-1ACD-62AD7EA24331}"/>
              </a:ext>
            </a:extLst>
          </p:cNvPr>
          <p:cNvSpPr/>
          <p:nvPr/>
        </p:nvSpPr>
        <p:spPr>
          <a:xfrm>
            <a:off x="7643511" y="308386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9" name="!!w7">
            <a:extLst>
              <a:ext uri="{FF2B5EF4-FFF2-40B4-BE49-F238E27FC236}">
                <a16:creationId xmlns:a16="http://schemas.microsoft.com/office/drawing/2014/main" id="{5D6CA455-5B20-F30C-A3BD-752CC01008F7}"/>
              </a:ext>
            </a:extLst>
          </p:cNvPr>
          <p:cNvSpPr/>
          <p:nvPr/>
        </p:nvSpPr>
        <p:spPr>
          <a:xfrm>
            <a:off x="8390270" y="30838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C3D57D43-FCC9-6B60-D71B-6830A12E8A36}"/>
              </a:ext>
            </a:extLst>
          </p:cNvPr>
          <p:cNvSpPr/>
          <p:nvPr/>
        </p:nvSpPr>
        <p:spPr>
          <a:xfrm>
            <a:off x="7753206" y="958152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1" name="!!w5">
            <a:extLst>
              <a:ext uri="{FF2B5EF4-FFF2-40B4-BE49-F238E27FC236}">
                <a16:creationId xmlns:a16="http://schemas.microsoft.com/office/drawing/2014/main" id="{0C5EBCE6-CD7B-3C22-9FFC-4CD5132247AF}"/>
              </a:ext>
            </a:extLst>
          </p:cNvPr>
          <p:cNvSpPr/>
          <p:nvPr/>
        </p:nvSpPr>
        <p:spPr>
          <a:xfrm>
            <a:off x="8499966" y="95636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1f11">
            <a:extLst>
              <a:ext uri="{FF2B5EF4-FFF2-40B4-BE49-F238E27FC236}">
                <a16:creationId xmlns:a16="http://schemas.microsoft.com/office/drawing/2014/main" id="{D03A9184-1042-859D-87F6-E866BC4B77BE}"/>
              </a:ext>
            </a:extLst>
          </p:cNvPr>
          <p:cNvSpPr/>
          <p:nvPr/>
        </p:nvSpPr>
        <p:spPr>
          <a:xfrm>
            <a:off x="236247" y="29817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3" name="!!w1">
            <a:extLst>
              <a:ext uri="{FF2B5EF4-FFF2-40B4-BE49-F238E27FC236}">
                <a16:creationId xmlns:a16="http://schemas.microsoft.com/office/drawing/2014/main" id="{160CBE86-AEDA-38CC-ED2D-E3E1444A91AB}"/>
              </a:ext>
            </a:extLst>
          </p:cNvPr>
          <p:cNvSpPr/>
          <p:nvPr/>
        </p:nvSpPr>
        <p:spPr>
          <a:xfrm rot="38468">
            <a:off x="1011826" y="297661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54" name="!!e4">
            <a:extLst>
              <a:ext uri="{FF2B5EF4-FFF2-40B4-BE49-F238E27FC236}">
                <a16:creationId xmlns:a16="http://schemas.microsoft.com/office/drawing/2014/main" id="{3A9D9D63-A89F-F1E8-D7B0-4618A9F2FEB8}"/>
              </a:ext>
            </a:extLst>
          </p:cNvPr>
          <p:cNvCxnSpPr>
            <a:cxnSpLocks/>
            <a:stCxn id="27" idx="4"/>
            <a:endCxn id="57" idx="0"/>
          </p:cNvCxnSpPr>
          <p:nvPr/>
        </p:nvCxnSpPr>
        <p:spPr>
          <a:xfrm>
            <a:off x="4977671" y="193893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!!f21">
            <a:extLst>
              <a:ext uri="{FF2B5EF4-FFF2-40B4-BE49-F238E27FC236}">
                <a16:creationId xmlns:a16="http://schemas.microsoft.com/office/drawing/2014/main" id="{3E15C4B3-2E7C-E0FD-2DB8-742A175F1E35}"/>
              </a:ext>
            </a:extLst>
          </p:cNvPr>
          <p:cNvSpPr/>
          <p:nvPr/>
        </p:nvSpPr>
        <p:spPr>
          <a:xfrm>
            <a:off x="4300639" y="3240408"/>
            <a:ext cx="879539" cy="658336"/>
          </a:xfrm>
          <a:prstGeom prst="roundRect">
            <a:avLst/>
          </a:prstGeom>
          <a:solidFill>
            <a:srgbClr val="FFC000"/>
          </a:solidFill>
          <a:ln w="1270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!!w4">
                <a:extLst>
                  <a:ext uri="{FF2B5EF4-FFF2-40B4-BE49-F238E27FC236}">
                    <a16:creationId xmlns:a16="http://schemas.microsoft.com/office/drawing/2014/main" id="{112D1E8B-BA59-12F0-F1F9-97E89B170D88}"/>
                  </a:ext>
                </a:extLst>
              </p:cNvPr>
              <p:cNvSpPr/>
              <p:nvPr/>
            </p:nvSpPr>
            <p:spPr>
              <a:xfrm>
                <a:off x="5101127" y="325218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6" name="!!w4">
                <a:extLst>
                  <a:ext uri="{FF2B5EF4-FFF2-40B4-BE49-F238E27FC236}">
                    <a16:creationId xmlns:a16="http://schemas.microsoft.com/office/drawing/2014/main" id="{112D1E8B-BA59-12F0-F1F9-97E89B170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127" y="3252186"/>
                <a:ext cx="929262" cy="658336"/>
              </a:xfrm>
              <a:prstGeom prst="roundRect">
                <a:avLst/>
              </a:prstGeom>
              <a:blipFill>
                <a:blip r:embed="rId12"/>
                <a:stretch>
                  <a:fillRect b="-322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!!sink">
            <a:extLst>
              <a:ext uri="{FF2B5EF4-FFF2-40B4-BE49-F238E27FC236}">
                <a16:creationId xmlns:a16="http://schemas.microsoft.com/office/drawing/2014/main" id="{44658C54-5D00-C39E-44BF-72C2DF1F699C}"/>
              </a:ext>
            </a:extLst>
          </p:cNvPr>
          <p:cNvSpPr/>
          <p:nvPr/>
        </p:nvSpPr>
        <p:spPr>
          <a:xfrm>
            <a:off x="4472615" y="474759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8" name="!!sink">
            <a:extLst>
              <a:ext uri="{FF2B5EF4-FFF2-40B4-BE49-F238E27FC236}">
                <a16:creationId xmlns:a16="http://schemas.microsoft.com/office/drawing/2014/main" id="{A359FBBE-E064-0EAE-7F92-0E6476A575D5}"/>
              </a:ext>
            </a:extLst>
          </p:cNvPr>
          <p:cNvSpPr/>
          <p:nvPr/>
        </p:nvSpPr>
        <p:spPr>
          <a:xfrm>
            <a:off x="4491387" y="812060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64" name="!!e4">
            <a:extLst>
              <a:ext uri="{FF2B5EF4-FFF2-40B4-BE49-F238E27FC236}">
                <a16:creationId xmlns:a16="http://schemas.microsoft.com/office/drawing/2014/main" id="{55D2F1DC-3F3B-1690-5DF9-D45929509929}"/>
              </a:ext>
            </a:extLst>
          </p:cNvPr>
          <p:cNvCxnSpPr>
            <a:cxnSpLocks/>
            <a:stCxn id="58" idx="4"/>
            <a:endCxn id="39" idx="0"/>
          </p:cNvCxnSpPr>
          <p:nvPr/>
        </p:nvCxnSpPr>
        <p:spPr>
          <a:xfrm flipH="1">
            <a:off x="5019798" y="913045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!!e4">
            <a:extLst>
              <a:ext uri="{FF2B5EF4-FFF2-40B4-BE49-F238E27FC236}">
                <a16:creationId xmlns:a16="http://schemas.microsoft.com/office/drawing/2014/main" id="{F7BC5A83-1D57-C6FC-A904-C208E210C30C}"/>
              </a:ext>
            </a:extLst>
          </p:cNvPr>
          <p:cNvCxnSpPr>
            <a:cxnSpLocks/>
            <a:stCxn id="58" idx="0"/>
            <a:endCxn id="57" idx="4"/>
          </p:cNvCxnSpPr>
          <p:nvPr/>
        </p:nvCxnSpPr>
        <p:spPr>
          <a:xfrm flipH="1" flipV="1">
            <a:off x="5009801" y="575744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4" name="!!f51">
            <a:extLst>
              <a:ext uri="{FF2B5EF4-FFF2-40B4-BE49-F238E27FC236}">
                <a16:creationId xmlns:a16="http://schemas.microsoft.com/office/drawing/2014/main" id="{31E654F3-C3DE-9479-C442-2A3AFD2E3BC7}"/>
              </a:ext>
            </a:extLst>
          </p:cNvPr>
          <p:cNvSpPr/>
          <p:nvPr/>
        </p:nvSpPr>
        <p:spPr>
          <a:xfrm>
            <a:off x="4230912" y="6595270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5" name="!!w7">
            <a:extLst>
              <a:ext uri="{FF2B5EF4-FFF2-40B4-BE49-F238E27FC236}">
                <a16:creationId xmlns:a16="http://schemas.microsoft.com/office/drawing/2014/main" id="{74D6CEA5-3A70-522F-7729-0066244270E3}"/>
              </a:ext>
            </a:extLst>
          </p:cNvPr>
          <p:cNvSpPr/>
          <p:nvPr/>
        </p:nvSpPr>
        <p:spPr>
          <a:xfrm>
            <a:off x="4977671" y="659527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1CF740D7-1095-2DF9-DBC7-14E2B49385A8}"/>
              </a:ext>
            </a:extLst>
          </p:cNvPr>
          <p:cNvSpPr/>
          <p:nvPr/>
        </p:nvSpPr>
        <p:spPr>
          <a:xfrm>
            <a:off x="4314098" y="9961159"/>
            <a:ext cx="879539" cy="658336"/>
          </a:xfrm>
          <a:prstGeom prst="roundRect">
            <a:avLst/>
          </a:prstGeom>
          <a:solidFill>
            <a:srgbClr val="FFC000"/>
          </a:solidFill>
          <a:ln w="1270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7" name="!!w7">
            <a:extLst>
              <a:ext uri="{FF2B5EF4-FFF2-40B4-BE49-F238E27FC236}">
                <a16:creationId xmlns:a16="http://schemas.microsoft.com/office/drawing/2014/main" id="{8563BCD1-77AF-3B26-F0E9-10E2DAE2942A}"/>
              </a:ext>
            </a:extLst>
          </p:cNvPr>
          <p:cNvSpPr/>
          <p:nvPr/>
        </p:nvSpPr>
        <p:spPr>
          <a:xfrm>
            <a:off x="5060857" y="996115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1" name="!!e4">
            <a:extLst>
              <a:ext uri="{FF2B5EF4-FFF2-40B4-BE49-F238E27FC236}">
                <a16:creationId xmlns:a16="http://schemas.microsoft.com/office/drawing/2014/main" id="{67F4FFA6-3AB9-0C8A-F0C2-BC55E7298BD3}"/>
              </a:ext>
            </a:extLst>
          </p:cNvPr>
          <p:cNvCxnSpPr>
            <a:cxnSpLocks/>
            <a:stCxn id="26" idx="6"/>
            <a:endCxn id="58" idx="2"/>
          </p:cNvCxnSpPr>
          <p:nvPr/>
        </p:nvCxnSpPr>
        <p:spPr>
          <a:xfrm>
            <a:off x="1305254" y="692443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3" name="!!f41">
            <a:extLst>
              <a:ext uri="{FF2B5EF4-FFF2-40B4-BE49-F238E27FC236}">
                <a16:creationId xmlns:a16="http://schemas.microsoft.com/office/drawing/2014/main" id="{B2E81E2B-90AE-3F60-E46D-35C7E49D5345}"/>
              </a:ext>
            </a:extLst>
          </p:cNvPr>
          <p:cNvSpPr/>
          <p:nvPr/>
        </p:nvSpPr>
        <p:spPr>
          <a:xfrm>
            <a:off x="1792067" y="649069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87" name="!!w7">
            <a:extLst>
              <a:ext uri="{FF2B5EF4-FFF2-40B4-BE49-F238E27FC236}">
                <a16:creationId xmlns:a16="http://schemas.microsoft.com/office/drawing/2014/main" id="{CCF2CA00-5909-B707-6CFD-7F45C8B39C2F}"/>
              </a:ext>
            </a:extLst>
          </p:cNvPr>
          <p:cNvSpPr/>
          <p:nvPr/>
        </p:nvSpPr>
        <p:spPr>
          <a:xfrm>
            <a:off x="2538826" y="6490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88" name="!!e4">
            <a:extLst>
              <a:ext uri="{FF2B5EF4-FFF2-40B4-BE49-F238E27FC236}">
                <a16:creationId xmlns:a16="http://schemas.microsoft.com/office/drawing/2014/main" id="{D14A02CF-4472-13B1-39B2-573F95A552B2}"/>
              </a:ext>
            </a:extLst>
          </p:cNvPr>
          <p:cNvCxnSpPr>
            <a:cxnSpLocks/>
            <a:stCxn id="57" idx="6"/>
            <a:endCxn id="40" idx="2"/>
          </p:cNvCxnSpPr>
          <p:nvPr/>
        </p:nvCxnSpPr>
        <p:spPr>
          <a:xfrm>
            <a:off x="5546986" y="525252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!!f61">
            <a:extLst>
              <a:ext uri="{FF2B5EF4-FFF2-40B4-BE49-F238E27FC236}">
                <a16:creationId xmlns:a16="http://schemas.microsoft.com/office/drawing/2014/main" id="{AAB866C6-BDA7-F228-F498-EA9A597D7E7C}"/>
              </a:ext>
            </a:extLst>
          </p:cNvPr>
          <p:cNvSpPr/>
          <p:nvPr/>
        </p:nvSpPr>
        <p:spPr>
          <a:xfrm>
            <a:off x="6019616" y="556037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1" name="!!w7">
            <a:extLst>
              <a:ext uri="{FF2B5EF4-FFF2-40B4-BE49-F238E27FC236}">
                <a16:creationId xmlns:a16="http://schemas.microsoft.com/office/drawing/2014/main" id="{6D3361D3-76D9-3B26-154B-174ECD6689BA}"/>
              </a:ext>
            </a:extLst>
          </p:cNvPr>
          <p:cNvSpPr/>
          <p:nvPr/>
        </p:nvSpPr>
        <p:spPr>
          <a:xfrm>
            <a:off x="6766375" y="55603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8D4F9C81-DBDA-7E5B-6BDF-24FA3D700102}"/>
              </a:ext>
            </a:extLst>
          </p:cNvPr>
          <p:cNvSpPr/>
          <p:nvPr/>
        </p:nvSpPr>
        <p:spPr>
          <a:xfrm>
            <a:off x="11064097" y="5947974"/>
            <a:ext cx="2357872" cy="2008661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!!box1">
            <a:extLst>
              <a:ext uri="{FF2B5EF4-FFF2-40B4-BE49-F238E27FC236}">
                <a16:creationId xmlns:a16="http://schemas.microsoft.com/office/drawing/2014/main" id="{35A8C27A-62E2-10DD-E7DA-C1D07299403F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– A - C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0394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19780828" y="7309340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15529099" y="6952305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14454728" y="64473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18664330" y="95694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5371761" y="1461873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5371761" y="7309340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15208554" y="959155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18706457" y="1193278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23078746" y="64473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19738701" y="1461873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22614115" y="311173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22723811" y="959155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15235671" y="300448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19201516" y="1966797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18524484" y="3268275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4484" y="3268275"/>
                <a:ext cx="879539" cy="658336"/>
              </a:xfrm>
              <a:prstGeom prst="roundRect">
                <a:avLst/>
              </a:prstGeom>
              <a:blipFill>
                <a:blip r:embed="rId2"/>
                <a:stretch>
                  <a:fillRect l="-8642" b="-4762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19324972" y="3280053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972" y="3280053"/>
                <a:ext cx="929262" cy="658336"/>
              </a:xfrm>
              <a:prstGeom prst="roundRect">
                <a:avLst/>
              </a:prstGeom>
              <a:blipFill>
                <a:blip r:embed="rId3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18696460" y="477546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18715232" y="814847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19243643" y="9158318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19233646" y="5785311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19201516" y="662313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18537943" y="9989026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7943" y="9989026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b="-1587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19284702" y="998902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16762671" y="651856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19770831" y="5280387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20990220" y="558824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!!source">
            <a:extLst>
              <a:ext uri="{FF2B5EF4-FFF2-40B4-BE49-F238E27FC236}">
                <a16:creationId xmlns:a16="http://schemas.microsoft.com/office/drawing/2014/main" id="{7189B909-13F3-B43B-E421-9BB2C03C9D93}"/>
              </a:ext>
            </a:extLst>
          </p:cNvPr>
          <p:cNvSpPr/>
          <p:nvPr/>
        </p:nvSpPr>
        <p:spPr>
          <a:xfrm>
            <a:off x="230883" y="641951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7" name="!!p1">
            <a:extLst>
              <a:ext uri="{FF2B5EF4-FFF2-40B4-BE49-F238E27FC236}">
                <a16:creationId xmlns:a16="http://schemas.microsoft.com/office/drawing/2014/main" id="{49D91D3B-7C67-0FD5-B3D9-738FC04322FC}"/>
              </a:ext>
            </a:extLst>
          </p:cNvPr>
          <p:cNvSpPr/>
          <p:nvPr/>
        </p:nvSpPr>
        <p:spPr>
          <a:xfrm>
            <a:off x="4440485" y="92908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9" name="!!e1">
            <a:extLst>
              <a:ext uri="{FF2B5EF4-FFF2-40B4-BE49-F238E27FC236}">
                <a16:creationId xmlns:a16="http://schemas.microsoft.com/office/drawing/2014/main" id="{B904D001-3314-9C17-0821-5C6C915F9009}"/>
              </a:ext>
            </a:extLst>
          </p:cNvPr>
          <p:cNvCxnSpPr>
            <a:cxnSpLocks/>
            <a:stCxn id="27" idx="2"/>
            <a:endCxn id="26" idx="7"/>
          </p:cNvCxnSpPr>
          <p:nvPr/>
        </p:nvCxnSpPr>
        <p:spPr>
          <a:xfrm flipH="1">
            <a:off x="1147916" y="1434006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!!e10">
            <a:extLst>
              <a:ext uri="{FF2B5EF4-FFF2-40B4-BE49-F238E27FC236}">
                <a16:creationId xmlns:a16="http://schemas.microsoft.com/office/drawing/2014/main" id="{00422079-FB2F-7C6F-A74E-079813703704}"/>
              </a:ext>
            </a:extLst>
          </p:cNvPr>
          <p:cNvCxnSpPr>
            <a:cxnSpLocks/>
            <a:stCxn id="39" idx="2"/>
            <a:endCxn id="26" idx="5"/>
          </p:cNvCxnSpPr>
          <p:nvPr/>
        </p:nvCxnSpPr>
        <p:spPr>
          <a:xfrm flipH="1" flipV="1">
            <a:off x="1147916" y="7281473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!!w10">
            <a:extLst>
              <a:ext uri="{FF2B5EF4-FFF2-40B4-BE49-F238E27FC236}">
                <a16:creationId xmlns:a16="http://schemas.microsoft.com/office/drawing/2014/main" id="{D996F5B7-F7AC-AFDD-3313-AD8FCB9BC174}"/>
              </a:ext>
            </a:extLst>
          </p:cNvPr>
          <p:cNvSpPr/>
          <p:nvPr/>
        </p:nvSpPr>
        <p:spPr>
          <a:xfrm>
            <a:off x="984709" y="95636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p4">
            <a:extLst>
              <a:ext uri="{FF2B5EF4-FFF2-40B4-BE49-F238E27FC236}">
                <a16:creationId xmlns:a16="http://schemas.microsoft.com/office/drawing/2014/main" id="{A2DD2398-8876-31E1-8F77-3A03ADEAE18D}"/>
              </a:ext>
            </a:extLst>
          </p:cNvPr>
          <p:cNvSpPr/>
          <p:nvPr/>
        </p:nvSpPr>
        <p:spPr>
          <a:xfrm>
            <a:off x="4482612" y="1190492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0" name="!!sink">
            <a:extLst>
              <a:ext uri="{FF2B5EF4-FFF2-40B4-BE49-F238E27FC236}">
                <a16:creationId xmlns:a16="http://schemas.microsoft.com/office/drawing/2014/main" id="{33BE1A29-AE54-D06C-4E7C-8D6E05290ECE}"/>
              </a:ext>
            </a:extLst>
          </p:cNvPr>
          <p:cNvSpPr/>
          <p:nvPr/>
        </p:nvSpPr>
        <p:spPr>
          <a:xfrm>
            <a:off x="8854901" y="641951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41" name="!!e5">
            <a:extLst>
              <a:ext uri="{FF2B5EF4-FFF2-40B4-BE49-F238E27FC236}">
                <a16:creationId xmlns:a16="http://schemas.microsoft.com/office/drawing/2014/main" id="{46CEF025-2A93-3C4C-0552-C95F8BE0E85E}"/>
              </a:ext>
            </a:extLst>
          </p:cNvPr>
          <p:cNvCxnSpPr>
            <a:cxnSpLocks/>
            <a:stCxn id="39" idx="6"/>
            <a:endCxn id="40" idx="3"/>
          </p:cNvCxnSpPr>
          <p:nvPr/>
        </p:nvCxnSpPr>
        <p:spPr>
          <a:xfrm flipV="1">
            <a:off x="5556983" y="7281473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e7">
            <a:extLst>
              <a:ext uri="{FF2B5EF4-FFF2-40B4-BE49-F238E27FC236}">
                <a16:creationId xmlns:a16="http://schemas.microsoft.com/office/drawing/2014/main" id="{827B41B8-AD7B-0B39-5A60-47BDF27F6C3B}"/>
              </a:ext>
            </a:extLst>
          </p:cNvPr>
          <p:cNvCxnSpPr>
            <a:cxnSpLocks/>
            <a:stCxn id="27" idx="6"/>
            <a:endCxn id="40" idx="1"/>
          </p:cNvCxnSpPr>
          <p:nvPr/>
        </p:nvCxnSpPr>
        <p:spPr>
          <a:xfrm>
            <a:off x="5514856" y="1434006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w7">
            <a:extLst>
              <a:ext uri="{FF2B5EF4-FFF2-40B4-BE49-F238E27FC236}">
                <a16:creationId xmlns:a16="http://schemas.microsoft.com/office/drawing/2014/main" id="{5D6CA455-5B20-F30C-A3BD-752CC01008F7}"/>
              </a:ext>
            </a:extLst>
          </p:cNvPr>
          <p:cNvSpPr/>
          <p:nvPr/>
        </p:nvSpPr>
        <p:spPr>
          <a:xfrm>
            <a:off x="8390270" y="30838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51" name="!!w5">
            <a:extLst>
              <a:ext uri="{FF2B5EF4-FFF2-40B4-BE49-F238E27FC236}">
                <a16:creationId xmlns:a16="http://schemas.microsoft.com/office/drawing/2014/main" id="{0C5EBCE6-CD7B-3C22-9FFC-4CD5132247AF}"/>
              </a:ext>
            </a:extLst>
          </p:cNvPr>
          <p:cNvSpPr/>
          <p:nvPr/>
        </p:nvSpPr>
        <p:spPr>
          <a:xfrm>
            <a:off x="8499966" y="95636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w1">
            <a:extLst>
              <a:ext uri="{FF2B5EF4-FFF2-40B4-BE49-F238E27FC236}">
                <a16:creationId xmlns:a16="http://schemas.microsoft.com/office/drawing/2014/main" id="{160CBE86-AEDA-38CC-ED2D-E3E1444A91AB}"/>
              </a:ext>
            </a:extLst>
          </p:cNvPr>
          <p:cNvSpPr/>
          <p:nvPr/>
        </p:nvSpPr>
        <p:spPr>
          <a:xfrm rot="38468">
            <a:off x="1011826" y="297661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54" name="!!e4">
            <a:extLst>
              <a:ext uri="{FF2B5EF4-FFF2-40B4-BE49-F238E27FC236}">
                <a16:creationId xmlns:a16="http://schemas.microsoft.com/office/drawing/2014/main" id="{3A9D9D63-A89F-F1E8-D7B0-4618A9F2FEB8}"/>
              </a:ext>
            </a:extLst>
          </p:cNvPr>
          <p:cNvCxnSpPr>
            <a:cxnSpLocks/>
            <a:stCxn id="27" idx="4"/>
            <a:endCxn id="57" idx="0"/>
          </p:cNvCxnSpPr>
          <p:nvPr/>
        </p:nvCxnSpPr>
        <p:spPr>
          <a:xfrm>
            <a:off x="4977671" y="1938930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!!f21">
            <a:extLst>
              <a:ext uri="{FF2B5EF4-FFF2-40B4-BE49-F238E27FC236}">
                <a16:creationId xmlns:a16="http://schemas.microsoft.com/office/drawing/2014/main" id="{3E15C4B3-2E7C-E0FD-2DB8-742A175F1E35}"/>
              </a:ext>
            </a:extLst>
          </p:cNvPr>
          <p:cNvSpPr/>
          <p:nvPr/>
        </p:nvSpPr>
        <p:spPr>
          <a:xfrm>
            <a:off x="4300639" y="3240408"/>
            <a:ext cx="879539" cy="658336"/>
          </a:xfrm>
          <a:prstGeom prst="roundRect">
            <a:avLst/>
          </a:prstGeom>
          <a:solidFill>
            <a:srgbClr val="FFC000"/>
          </a:solidFill>
          <a:ln w="1270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!!w4">
                <a:extLst>
                  <a:ext uri="{FF2B5EF4-FFF2-40B4-BE49-F238E27FC236}">
                    <a16:creationId xmlns:a16="http://schemas.microsoft.com/office/drawing/2014/main" id="{112D1E8B-BA59-12F0-F1F9-97E89B170D88}"/>
                  </a:ext>
                </a:extLst>
              </p:cNvPr>
              <p:cNvSpPr/>
              <p:nvPr/>
            </p:nvSpPr>
            <p:spPr>
              <a:xfrm>
                <a:off x="5101127" y="3252186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6" name="!!w4">
                <a:extLst>
                  <a:ext uri="{FF2B5EF4-FFF2-40B4-BE49-F238E27FC236}">
                    <a16:creationId xmlns:a16="http://schemas.microsoft.com/office/drawing/2014/main" id="{112D1E8B-BA59-12F0-F1F9-97E89B170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127" y="3252186"/>
                <a:ext cx="929262" cy="658336"/>
              </a:xfrm>
              <a:prstGeom prst="roundRect">
                <a:avLst/>
              </a:prstGeom>
              <a:blipFill>
                <a:blip r:embed="rId6"/>
                <a:stretch>
                  <a:fillRect b="-322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!!sink">
            <a:extLst>
              <a:ext uri="{FF2B5EF4-FFF2-40B4-BE49-F238E27FC236}">
                <a16:creationId xmlns:a16="http://schemas.microsoft.com/office/drawing/2014/main" id="{44658C54-5D00-C39E-44BF-72C2DF1F699C}"/>
              </a:ext>
            </a:extLst>
          </p:cNvPr>
          <p:cNvSpPr/>
          <p:nvPr/>
        </p:nvSpPr>
        <p:spPr>
          <a:xfrm>
            <a:off x="4472615" y="474759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8" name="!!sink">
            <a:extLst>
              <a:ext uri="{FF2B5EF4-FFF2-40B4-BE49-F238E27FC236}">
                <a16:creationId xmlns:a16="http://schemas.microsoft.com/office/drawing/2014/main" id="{A359FBBE-E064-0EAE-7F92-0E6476A575D5}"/>
              </a:ext>
            </a:extLst>
          </p:cNvPr>
          <p:cNvSpPr/>
          <p:nvPr/>
        </p:nvSpPr>
        <p:spPr>
          <a:xfrm>
            <a:off x="4491387" y="812060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64" name="!!e4">
            <a:extLst>
              <a:ext uri="{FF2B5EF4-FFF2-40B4-BE49-F238E27FC236}">
                <a16:creationId xmlns:a16="http://schemas.microsoft.com/office/drawing/2014/main" id="{55D2F1DC-3F3B-1690-5DF9-D45929509929}"/>
              </a:ext>
            </a:extLst>
          </p:cNvPr>
          <p:cNvCxnSpPr>
            <a:cxnSpLocks/>
            <a:stCxn id="58" idx="4"/>
            <a:endCxn id="39" idx="0"/>
          </p:cNvCxnSpPr>
          <p:nvPr/>
        </p:nvCxnSpPr>
        <p:spPr>
          <a:xfrm flipH="1">
            <a:off x="5019798" y="9130451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!!e4">
            <a:extLst>
              <a:ext uri="{FF2B5EF4-FFF2-40B4-BE49-F238E27FC236}">
                <a16:creationId xmlns:a16="http://schemas.microsoft.com/office/drawing/2014/main" id="{F7BC5A83-1D57-C6FC-A904-C208E210C30C}"/>
              </a:ext>
            </a:extLst>
          </p:cNvPr>
          <p:cNvCxnSpPr>
            <a:cxnSpLocks/>
            <a:stCxn id="58" idx="0"/>
            <a:endCxn id="57" idx="4"/>
          </p:cNvCxnSpPr>
          <p:nvPr/>
        </p:nvCxnSpPr>
        <p:spPr>
          <a:xfrm flipH="1" flipV="1">
            <a:off x="5009801" y="5757444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!!w7">
            <a:extLst>
              <a:ext uri="{FF2B5EF4-FFF2-40B4-BE49-F238E27FC236}">
                <a16:creationId xmlns:a16="http://schemas.microsoft.com/office/drawing/2014/main" id="{74D6CEA5-3A70-522F-7729-0066244270E3}"/>
              </a:ext>
            </a:extLst>
          </p:cNvPr>
          <p:cNvSpPr/>
          <p:nvPr/>
        </p:nvSpPr>
        <p:spPr>
          <a:xfrm>
            <a:off x="4977671" y="659527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1CF740D7-1095-2DF9-DBC7-14E2B49385A8}"/>
              </a:ext>
            </a:extLst>
          </p:cNvPr>
          <p:cNvSpPr/>
          <p:nvPr/>
        </p:nvSpPr>
        <p:spPr>
          <a:xfrm>
            <a:off x="4314098" y="9961159"/>
            <a:ext cx="879539" cy="658336"/>
          </a:xfrm>
          <a:prstGeom prst="roundRect">
            <a:avLst/>
          </a:prstGeom>
          <a:solidFill>
            <a:srgbClr val="FFC000"/>
          </a:solidFill>
          <a:ln w="1270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7" name="!!w7">
            <a:extLst>
              <a:ext uri="{FF2B5EF4-FFF2-40B4-BE49-F238E27FC236}">
                <a16:creationId xmlns:a16="http://schemas.microsoft.com/office/drawing/2014/main" id="{8563BCD1-77AF-3B26-F0E9-10E2DAE2942A}"/>
              </a:ext>
            </a:extLst>
          </p:cNvPr>
          <p:cNvSpPr/>
          <p:nvPr/>
        </p:nvSpPr>
        <p:spPr>
          <a:xfrm>
            <a:off x="5060857" y="996115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1" name="!!e4">
            <a:extLst>
              <a:ext uri="{FF2B5EF4-FFF2-40B4-BE49-F238E27FC236}">
                <a16:creationId xmlns:a16="http://schemas.microsoft.com/office/drawing/2014/main" id="{67F4FFA6-3AB9-0C8A-F0C2-BC55E7298BD3}"/>
              </a:ext>
            </a:extLst>
          </p:cNvPr>
          <p:cNvCxnSpPr>
            <a:cxnSpLocks/>
            <a:stCxn id="26" idx="6"/>
            <a:endCxn id="58" idx="2"/>
          </p:cNvCxnSpPr>
          <p:nvPr/>
        </p:nvCxnSpPr>
        <p:spPr>
          <a:xfrm>
            <a:off x="1305254" y="6924438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!!w7">
            <a:extLst>
              <a:ext uri="{FF2B5EF4-FFF2-40B4-BE49-F238E27FC236}">
                <a16:creationId xmlns:a16="http://schemas.microsoft.com/office/drawing/2014/main" id="{CCF2CA00-5909-B707-6CFD-7F45C8B39C2F}"/>
              </a:ext>
            </a:extLst>
          </p:cNvPr>
          <p:cNvSpPr/>
          <p:nvPr/>
        </p:nvSpPr>
        <p:spPr>
          <a:xfrm>
            <a:off x="2538826" y="64906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88" name="!!e4">
            <a:extLst>
              <a:ext uri="{FF2B5EF4-FFF2-40B4-BE49-F238E27FC236}">
                <a16:creationId xmlns:a16="http://schemas.microsoft.com/office/drawing/2014/main" id="{D14A02CF-4472-13B1-39B2-573F95A552B2}"/>
              </a:ext>
            </a:extLst>
          </p:cNvPr>
          <p:cNvCxnSpPr>
            <a:cxnSpLocks/>
            <a:stCxn id="57" idx="6"/>
            <a:endCxn id="40" idx="2"/>
          </p:cNvCxnSpPr>
          <p:nvPr/>
        </p:nvCxnSpPr>
        <p:spPr>
          <a:xfrm>
            <a:off x="5546986" y="5252520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!!w7">
            <a:extLst>
              <a:ext uri="{FF2B5EF4-FFF2-40B4-BE49-F238E27FC236}">
                <a16:creationId xmlns:a16="http://schemas.microsoft.com/office/drawing/2014/main" id="{6D3361D3-76D9-3B26-154B-174ECD6689BA}"/>
              </a:ext>
            </a:extLst>
          </p:cNvPr>
          <p:cNvSpPr/>
          <p:nvPr/>
        </p:nvSpPr>
        <p:spPr>
          <a:xfrm>
            <a:off x="6766375" y="55603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8D4F9C81-DBDA-7E5B-6BDF-24FA3D700102}"/>
              </a:ext>
            </a:extLst>
          </p:cNvPr>
          <p:cNvSpPr/>
          <p:nvPr/>
        </p:nvSpPr>
        <p:spPr>
          <a:xfrm>
            <a:off x="11064097" y="5947974"/>
            <a:ext cx="2357872" cy="2008661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box1">
            <a:extLst>
              <a:ext uri="{FF2B5EF4-FFF2-40B4-BE49-F238E27FC236}">
                <a16:creationId xmlns:a16="http://schemas.microsoft.com/office/drawing/2014/main" id="{9747EA47-4C85-114D-94A7-FDBA6C62D451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– A - C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6739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5920991" y="7189318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1669262" y="6832283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594891" y="632735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4804493" y="83692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511924" y="1341851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511924" y="7189318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1348717" y="947153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4846620" y="1181276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218909" y="632735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5878864" y="1341851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8754278" y="299170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8863974" y="947153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1375834" y="2884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5341679" y="1846775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4664647" y="3148253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47" y="3148253"/>
                <a:ext cx="879539" cy="658336"/>
              </a:xfrm>
              <a:prstGeom prst="roundRect">
                <a:avLst/>
              </a:prstGeom>
              <a:blipFill>
                <a:blip r:embed="rId2"/>
                <a:stretch>
                  <a:fillRect l="-8750" b="-6349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5465135" y="3160031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35" y="3160031"/>
                <a:ext cx="929262" cy="658336"/>
              </a:xfrm>
              <a:prstGeom prst="roundRect">
                <a:avLst/>
              </a:prstGeom>
              <a:blipFill>
                <a:blip r:embed="rId3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4836623" y="46554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4855395" y="802844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5383806" y="9038296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5373809" y="5665289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5341679" y="650311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4678106" y="9869004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6" y="9869004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b="-1587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5424865" y="986900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2902834" y="639854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5910994" y="5160365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130383" y="546822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/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846" y="801232"/>
                <a:ext cx="7097245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!!source">
            <a:extLst>
              <a:ext uri="{FF2B5EF4-FFF2-40B4-BE49-F238E27FC236}">
                <a16:creationId xmlns:a16="http://schemas.microsoft.com/office/drawing/2014/main" id="{7189B909-13F3-B43B-E421-9BB2C03C9D93}"/>
              </a:ext>
            </a:extLst>
          </p:cNvPr>
          <p:cNvSpPr/>
          <p:nvPr/>
        </p:nvSpPr>
        <p:spPr>
          <a:xfrm>
            <a:off x="-10382688" y="647524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7" name="!!p1">
            <a:extLst>
              <a:ext uri="{FF2B5EF4-FFF2-40B4-BE49-F238E27FC236}">
                <a16:creationId xmlns:a16="http://schemas.microsoft.com/office/drawing/2014/main" id="{49D91D3B-7C67-0FD5-B3D9-738FC04322FC}"/>
              </a:ext>
            </a:extLst>
          </p:cNvPr>
          <p:cNvSpPr/>
          <p:nvPr/>
        </p:nvSpPr>
        <p:spPr>
          <a:xfrm>
            <a:off x="-6173086" y="98481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9" name="!!e1">
            <a:extLst>
              <a:ext uri="{FF2B5EF4-FFF2-40B4-BE49-F238E27FC236}">
                <a16:creationId xmlns:a16="http://schemas.microsoft.com/office/drawing/2014/main" id="{B904D001-3314-9C17-0821-5C6C915F9009}"/>
              </a:ext>
            </a:extLst>
          </p:cNvPr>
          <p:cNvCxnSpPr>
            <a:cxnSpLocks/>
            <a:stCxn id="27" idx="2"/>
            <a:endCxn id="26" idx="7"/>
          </p:cNvCxnSpPr>
          <p:nvPr/>
        </p:nvCxnSpPr>
        <p:spPr>
          <a:xfrm flipH="1">
            <a:off x="-9465655" y="1489740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!!e10">
            <a:extLst>
              <a:ext uri="{FF2B5EF4-FFF2-40B4-BE49-F238E27FC236}">
                <a16:creationId xmlns:a16="http://schemas.microsoft.com/office/drawing/2014/main" id="{00422079-FB2F-7C6F-A74E-079813703704}"/>
              </a:ext>
            </a:extLst>
          </p:cNvPr>
          <p:cNvCxnSpPr>
            <a:cxnSpLocks/>
            <a:stCxn id="39" idx="2"/>
            <a:endCxn id="26" idx="5"/>
          </p:cNvCxnSpPr>
          <p:nvPr/>
        </p:nvCxnSpPr>
        <p:spPr>
          <a:xfrm flipH="1" flipV="1">
            <a:off x="-9465655" y="7337207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!!w10">
            <a:extLst>
              <a:ext uri="{FF2B5EF4-FFF2-40B4-BE49-F238E27FC236}">
                <a16:creationId xmlns:a16="http://schemas.microsoft.com/office/drawing/2014/main" id="{D996F5B7-F7AC-AFDD-3313-AD8FCB9BC174}"/>
              </a:ext>
            </a:extLst>
          </p:cNvPr>
          <p:cNvSpPr/>
          <p:nvPr/>
        </p:nvSpPr>
        <p:spPr>
          <a:xfrm>
            <a:off x="-9628862" y="961942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p4">
            <a:extLst>
              <a:ext uri="{FF2B5EF4-FFF2-40B4-BE49-F238E27FC236}">
                <a16:creationId xmlns:a16="http://schemas.microsoft.com/office/drawing/2014/main" id="{A2DD2398-8876-31E1-8F77-3A03ADEAE18D}"/>
              </a:ext>
            </a:extLst>
          </p:cNvPr>
          <p:cNvSpPr/>
          <p:nvPr/>
        </p:nvSpPr>
        <p:spPr>
          <a:xfrm>
            <a:off x="-6130959" y="1196065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0" name="!!sink">
            <a:extLst>
              <a:ext uri="{FF2B5EF4-FFF2-40B4-BE49-F238E27FC236}">
                <a16:creationId xmlns:a16="http://schemas.microsoft.com/office/drawing/2014/main" id="{33BE1A29-AE54-D06C-4E7C-8D6E05290ECE}"/>
              </a:ext>
            </a:extLst>
          </p:cNvPr>
          <p:cNvSpPr/>
          <p:nvPr/>
        </p:nvSpPr>
        <p:spPr>
          <a:xfrm>
            <a:off x="-1758670" y="647524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41" name="!!e5">
            <a:extLst>
              <a:ext uri="{FF2B5EF4-FFF2-40B4-BE49-F238E27FC236}">
                <a16:creationId xmlns:a16="http://schemas.microsoft.com/office/drawing/2014/main" id="{46CEF025-2A93-3C4C-0552-C95F8BE0E85E}"/>
              </a:ext>
            </a:extLst>
          </p:cNvPr>
          <p:cNvCxnSpPr>
            <a:cxnSpLocks/>
            <a:stCxn id="39" idx="6"/>
            <a:endCxn id="40" idx="3"/>
          </p:cNvCxnSpPr>
          <p:nvPr/>
        </p:nvCxnSpPr>
        <p:spPr>
          <a:xfrm flipV="1">
            <a:off x="-5056588" y="7337207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e7">
            <a:extLst>
              <a:ext uri="{FF2B5EF4-FFF2-40B4-BE49-F238E27FC236}">
                <a16:creationId xmlns:a16="http://schemas.microsoft.com/office/drawing/2014/main" id="{827B41B8-AD7B-0B39-5A60-47BDF27F6C3B}"/>
              </a:ext>
            </a:extLst>
          </p:cNvPr>
          <p:cNvCxnSpPr>
            <a:cxnSpLocks/>
            <a:stCxn id="27" idx="6"/>
            <a:endCxn id="40" idx="1"/>
          </p:cNvCxnSpPr>
          <p:nvPr/>
        </p:nvCxnSpPr>
        <p:spPr>
          <a:xfrm>
            <a:off x="-5098715" y="1489740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w7">
            <a:extLst>
              <a:ext uri="{FF2B5EF4-FFF2-40B4-BE49-F238E27FC236}">
                <a16:creationId xmlns:a16="http://schemas.microsoft.com/office/drawing/2014/main" id="{5D6CA455-5B20-F30C-A3BD-752CC01008F7}"/>
              </a:ext>
            </a:extLst>
          </p:cNvPr>
          <p:cNvSpPr/>
          <p:nvPr/>
        </p:nvSpPr>
        <p:spPr>
          <a:xfrm>
            <a:off x="-2223301" y="313959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51" name="!!w5">
            <a:extLst>
              <a:ext uri="{FF2B5EF4-FFF2-40B4-BE49-F238E27FC236}">
                <a16:creationId xmlns:a16="http://schemas.microsoft.com/office/drawing/2014/main" id="{0C5EBCE6-CD7B-3C22-9FFC-4CD5132247AF}"/>
              </a:ext>
            </a:extLst>
          </p:cNvPr>
          <p:cNvSpPr/>
          <p:nvPr/>
        </p:nvSpPr>
        <p:spPr>
          <a:xfrm>
            <a:off x="-2113605" y="961942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w1">
            <a:extLst>
              <a:ext uri="{FF2B5EF4-FFF2-40B4-BE49-F238E27FC236}">
                <a16:creationId xmlns:a16="http://schemas.microsoft.com/office/drawing/2014/main" id="{160CBE86-AEDA-38CC-ED2D-E3E1444A91AB}"/>
              </a:ext>
            </a:extLst>
          </p:cNvPr>
          <p:cNvSpPr/>
          <p:nvPr/>
        </p:nvSpPr>
        <p:spPr>
          <a:xfrm rot="38468">
            <a:off x="-9601745" y="303235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54" name="!!e4">
            <a:extLst>
              <a:ext uri="{FF2B5EF4-FFF2-40B4-BE49-F238E27FC236}">
                <a16:creationId xmlns:a16="http://schemas.microsoft.com/office/drawing/2014/main" id="{3A9D9D63-A89F-F1E8-D7B0-4618A9F2FEB8}"/>
              </a:ext>
            </a:extLst>
          </p:cNvPr>
          <p:cNvCxnSpPr>
            <a:cxnSpLocks/>
            <a:stCxn id="27" idx="4"/>
            <a:endCxn id="57" idx="0"/>
          </p:cNvCxnSpPr>
          <p:nvPr/>
        </p:nvCxnSpPr>
        <p:spPr>
          <a:xfrm>
            <a:off x="-5635900" y="1994664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!!f21">
            <a:extLst>
              <a:ext uri="{FF2B5EF4-FFF2-40B4-BE49-F238E27FC236}">
                <a16:creationId xmlns:a16="http://schemas.microsoft.com/office/drawing/2014/main" id="{3E15C4B3-2E7C-E0FD-2DB8-742A175F1E35}"/>
              </a:ext>
            </a:extLst>
          </p:cNvPr>
          <p:cNvSpPr/>
          <p:nvPr/>
        </p:nvSpPr>
        <p:spPr>
          <a:xfrm>
            <a:off x="-6312932" y="3296142"/>
            <a:ext cx="879539" cy="658336"/>
          </a:xfrm>
          <a:prstGeom prst="roundRect">
            <a:avLst/>
          </a:prstGeom>
          <a:solidFill>
            <a:srgbClr val="FFC000"/>
          </a:solidFill>
          <a:ln w="1270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!!w4">
                <a:extLst>
                  <a:ext uri="{FF2B5EF4-FFF2-40B4-BE49-F238E27FC236}">
                    <a16:creationId xmlns:a16="http://schemas.microsoft.com/office/drawing/2014/main" id="{112D1E8B-BA59-12F0-F1F9-97E89B170D88}"/>
                  </a:ext>
                </a:extLst>
              </p:cNvPr>
              <p:cNvSpPr/>
              <p:nvPr/>
            </p:nvSpPr>
            <p:spPr>
              <a:xfrm>
                <a:off x="-5512444" y="3307920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6" name="!!w4">
                <a:extLst>
                  <a:ext uri="{FF2B5EF4-FFF2-40B4-BE49-F238E27FC236}">
                    <a16:creationId xmlns:a16="http://schemas.microsoft.com/office/drawing/2014/main" id="{112D1E8B-BA59-12F0-F1F9-97E89B170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12444" y="3307920"/>
                <a:ext cx="929262" cy="658336"/>
              </a:xfrm>
              <a:prstGeom prst="roundRect">
                <a:avLst/>
              </a:prstGeom>
              <a:blipFill>
                <a:blip r:embed="rId6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!!sink">
            <a:extLst>
              <a:ext uri="{FF2B5EF4-FFF2-40B4-BE49-F238E27FC236}">
                <a16:creationId xmlns:a16="http://schemas.microsoft.com/office/drawing/2014/main" id="{44658C54-5D00-C39E-44BF-72C2DF1F699C}"/>
              </a:ext>
            </a:extLst>
          </p:cNvPr>
          <p:cNvSpPr/>
          <p:nvPr/>
        </p:nvSpPr>
        <p:spPr>
          <a:xfrm>
            <a:off x="-6140956" y="480333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8" name="!!sink">
            <a:extLst>
              <a:ext uri="{FF2B5EF4-FFF2-40B4-BE49-F238E27FC236}">
                <a16:creationId xmlns:a16="http://schemas.microsoft.com/office/drawing/2014/main" id="{A359FBBE-E064-0EAE-7F92-0E6476A575D5}"/>
              </a:ext>
            </a:extLst>
          </p:cNvPr>
          <p:cNvSpPr/>
          <p:nvPr/>
        </p:nvSpPr>
        <p:spPr>
          <a:xfrm>
            <a:off x="-6122184" y="81763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64" name="!!e4">
            <a:extLst>
              <a:ext uri="{FF2B5EF4-FFF2-40B4-BE49-F238E27FC236}">
                <a16:creationId xmlns:a16="http://schemas.microsoft.com/office/drawing/2014/main" id="{55D2F1DC-3F3B-1690-5DF9-D45929509929}"/>
              </a:ext>
            </a:extLst>
          </p:cNvPr>
          <p:cNvCxnSpPr>
            <a:cxnSpLocks/>
            <a:stCxn id="58" idx="4"/>
            <a:endCxn id="39" idx="0"/>
          </p:cNvCxnSpPr>
          <p:nvPr/>
        </p:nvCxnSpPr>
        <p:spPr>
          <a:xfrm flipH="1">
            <a:off x="-5593773" y="9186185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!!e4">
            <a:extLst>
              <a:ext uri="{FF2B5EF4-FFF2-40B4-BE49-F238E27FC236}">
                <a16:creationId xmlns:a16="http://schemas.microsoft.com/office/drawing/2014/main" id="{F7BC5A83-1D57-C6FC-A904-C208E210C30C}"/>
              </a:ext>
            </a:extLst>
          </p:cNvPr>
          <p:cNvCxnSpPr>
            <a:cxnSpLocks/>
            <a:stCxn id="58" idx="0"/>
            <a:endCxn id="57" idx="4"/>
          </p:cNvCxnSpPr>
          <p:nvPr/>
        </p:nvCxnSpPr>
        <p:spPr>
          <a:xfrm flipH="1" flipV="1">
            <a:off x="-5603770" y="5813178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!!w7">
            <a:extLst>
              <a:ext uri="{FF2B5EF4-FFF2-40B4-BE49-F238E27FC236}">
                <a16:creationId xmlns:a16="http://schemas.microsoft.com/office/drawing/2014/main" id="{74D6CEA5-3A70-522F-7729-0066244270E3}"/>
              </a:ext>
            </a:extLst>
          </p:cNvPr>
          <p:cNvSpPr/>
          <p:nvPr/>
        </p:nvSpPr>
        <p:spPr>
          <a:xfrm>
            <a:off x="-5635900" y="665100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1CF740D7-1095-2DF9-DBC7-14E2B49385A8}"/>
              </a:ext>
            </a:extLst>
          </p:cNvPr>
          <p:cNvSpPr/>
          <p:nvPr/>
        </p:nvSpPr>
        <p:spPr>
          <a:xfrm>
            <a:off x="-6299473" y="10016893"/>
            <a:ext cx="879539" cy="658336"/>
          </a:xfrm>
          <a:prstGeom prst="roundRect">
            <a:avLst/>
          </a:prstGeom>
          <a:solidFill>
            <a:srgbClr val="FFC000"/>
          </a:solidFill>
          <a:ln w="12700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7" name="!!w7">
            <a:extLst>
              <a:ext uri="{FF2B5EF4-FFF2-40B4-BE49-F238E27FC236}">
                <a16:creationId xmlns:a16="http://schemas.microsoft.com/office/drawing/2014/main" id="{8563BCD1-77AF-3B26-F0E9-10E2DAE2942A}"/>
              </a:ext>
            </a:extLst>
          </p:cNvPr>
          <p:cNvSpPr/>
          <p:nvPr/>
        </p:nvSpPr>
        <p:spPr>
          <a:xfrm>
            <a:off x="-5552714" y="100168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1" name="!!e4">
            <a:extLst>
              <a:ext uri="{FF2B5EF4-FFF2-40B4-BE49-F238E27FC236}">
                <a16:creationId xmlns:a16="http://schemas.microsoft.com/office/drawing/2014/main" id="{67F4FFA6-3AB9-0C8A-F0C2-BC55E7298BD3}"/>
              </a:ext>
            </a:extLst>
          </p:cNvPr>
          <p:cNvCxnSpPr>
            <a:cxnSpLocks/>
            <a:stCxn id="26" idx="6"/>
            <a:endCxn id="58" idx="2"/>
          </p:cNvCxnSpPr>
          <p:nvPr/>
        </p:nvCxnSpPr>
        <p:spPr>
          <a:xfrm>
            <a:off x="-9308317" y="6980172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!!w7">
            <a:extLst>
              <a:ext uri="{FF2B5EF4-FFF2-40B4-BE49-F238E27FC236}">
                <a16:creationId xmlns:a16="http://schemas.microsoft.com/office/drawing/2014/main" id="{CCF2CA00-5909-B707-6CFD-7F45C8B39C2F}"/>
              </a:ext>
            </a:extLst>
          </p:cNvPr>
          <p:cNvSpPr/>
          <p:nvPr/>
        </p:nvSpPr>
        <p:spPr>
          <a:xfrm>
            <a:off x="-8074745" y="654643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88" name="!!e4">
            <a:extLst>
              <a:ext uri="{FF2B5EF4-FFF2-40B4-BE49-F238E27FC236}">
                <a16:creationId xmlns:a16="http://schemas.microsoft.com/office/drawing/2014/main" id="{D14A02CF-4472-13B1-39B2-573F95A552B2}"/>
              </a:ext>
            </a:extLst>
          </p:cNvPr>
          <p:cNvCxnSpPr>
            <a:cxnSpLocks/>
            <a:stCxn id="57" idx="6"/>
            <a:endCxn id="40" idx="2"/>
          </p:cNvCxnSpPr>
          <p:nvPr/>
        </p:nvCxnSpPr>
        <p:spPr>
          <a:xfrm>
            <a:off x="-5066585" y="5308254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!!w7">
            <a:extLst>
              <a:ext uri="{FF2B5EF4-FFF2-40B4-BE49-F238E27FC236}">
                <a16:creationId xmlns:a16="http://schemas.microsoft.com/office/drawing/2014/main" id="{6D3361D3-76D9-3B26-154B-174ECD6689BA}"/>
              </a:ext>
            </a:extLst>
          </p:cNvPr>
          <p:cNvSpPr/>
          <p:nvPr/>
        </p:nvSpPr>
        <p:spPr>
          <a:xfrm>
            <a:off x="-3847196" y="561611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93" name="Right Arrow 92">
            <a:extLst>
              <a:ext uri="{FF2B5EF4-FFF2-40B4-BE49-F238E27FC236}">
                <a16:creationId xmlns:a16="http://schemas.microsoft.com/office/drawing/2014/main" id="{8D4F9C81-DBDA-7E5B-6BDF-24FA3D700102}"/>
              </a:ext>
            </a:extLst>
          </p:cNvPr>
          <p:cNvSpPr/>
          <p:nvPr/>
        </p:nvSpPr>
        <p:spPr>
          <a:xfrm>
            <a:off x="11064097" y="5947974"/>
            <a:ext cx="2357872" cy="2008661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box1">
            <a:extLst>
              <a:ext uri="{FF2B5EF4-FFF2-40B4-BE49-F238E27FC236}">
                <a16:creationId xmlns:a16="http://schemas.microsoft.com/office/drawing/2014/main" id="{E0EAC71A-FEB7-E58A-19E7-ADAA5AEEDA7E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– A - C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6044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8" grpId="0" animBg="1"/>
      <p:bldP spid="39" grpId="0" animBg="1"/>
      <p:bldP spid="40" grpId="0" animBg="1"/>
      <p:bldP spid="49" grpId="0" animBg="1"/>
      <p:bldP spid="51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75" grpId="0" animBg="1"/>
      <p:bldP spid="76" grpId="0" animBg="1"/>
      <p:bldP spid="77" grpId="0" animBg="1"/>
      <p:bldP spid="87" grpId="0" animBg="1"/>
      <p:bldP spid="9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!!e5">
            <a:extLst>
              <a:ext uri="{FF2B5EF4-FFF2-40B4-BE49-F238E27FC236}">
                <a16:creationId xmlns:a16="http://schemas.microsoft.com/office/drawing/2014/main" id="{2BBBEF98-2A15-7E25-A635-EC010306916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5920991" y="7189318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!!e4">
            <a:extLst>
              <a:ext uri="{FF2B5EF4-FFF2-40B4-BE49-F238E27FC236}">
                <a16:creationId xmlns:a16="http://schemas.microsoft.com/office/drawing/2014/main" id="{5A7C7AC1-53C8-6BFB-2746-E379017FB382}"/>
              </a:ext>
            </a:extLst>
          </p:cNvPr>
          <p:cNvCxnSpPr>
            <a:cxnSpLocks/>
            <a:stCxn id="2" idx="6"/>
            <a:endCxn id="33" idx="2"/>
          </p:cNvCxnSpPr>
          <p:nvPr/>
        </p:nvCxnSpPr>
        <p:spPr>
          <a:xfrm>
            <a:off x="1669262" y="6832283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!!source">
            <a:extLst>
              <a:ext uri="{FF2B5EF4-FFF2-40B4-BE49-F238E27FC236}">
                <a16:creationId xmlns:a16="http://schemas.microsoft.com/office/drawing/2014/main" id="{E7CC5C52-7452-FFBB-9069-06E6915E6209}"/>
              </a:ext>
            </a:extLst>
          </p:cNvPr>
          <p:cNvSpPr/>
          <p:nvPr/>
        </p:nvSpPr>
        <p:spPr>
          <a:xfrm>
            <a:off x="594891" y="632735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429C451F-DC70-7667-5EF6-93692787D8F8}"/>
              </a:ext>
            </a:extLst>
          </p:cNvPr>
          <p:cNvSpPr/>
          <p:nvPr/>
        </p:nvSpPr>
        <p:spPr>
          <a:xfrm>
            <a:off x="4804493" y="83692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" name="!!e1">
            <a:extLst>
              <a:ext uri="{FF2B5EF4-FFF2-40B4-BE49-F238E27FC236}">
                <a16:creationId xmlns:a16="http://schemas.microsoft.com/office/drawing/2014/main" id="{9815B393-3FD4-2EC8-1F71-0B767F1165FD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511924" y="1341851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!!e10">
            <a:extLst>
              <a:ext uri="{FF2B5EF4-FFF2-40B4-BE49-F238E27FC236}">
                <a16:creationId xmlns:a16="http://schemas.microsoft.com/office/drawing/2014/main" id="{FDF4A80C-237F-F788-CD31-DFEBE7C553A8}"/>
              </a:ext>
            </a:extLst>
          </p:cNvPr>
          <p:cNvCxnSpPr>
            <a:cxnSpLocks/>
            <a:stCxn id="8" idx="2"/>
            <a:endCxn id="2" idx="5"/>
          </p:cNvCxnSpPr>
          <p:nvPr/>
        </p:nvCxnSpPr>
        <p:spPr>
          <a:xfrm flipH="1" flipV="1">
            <a:off x="1511924" y="7189318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!!w10">
            <a:extLst>
              <a:ext uri="{FF2B5EF4-FFF2-40B4-BE49-F238E27FC236}">
                <a16:creationId xmlns:a16="http://schemas.microsoft.com/office/drawing/2014/main" id="{EC3ADBB2-EB8B-6D03-EB32-0910CEFA32F5}"/>
              </a:ext>
            </a:extLst>
          </p:cNvPr>
          <p:cNvSpPr/>
          <p:nvPr/>
        </p:nvSpPr>
        <p:spPr>
          <a:xfrm>
            <a:off x="1348717" y="947153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p4">
            <a:extLst>
              <a:ext uri="{FF2B5EF4-FFF2-40B4-BE49-F238E27FC236}">
                <a16:creationId xmlns:a16="http://schemas.microsoft.com/office/drawing/2014/main" id="{88E8C439-E559-C832-ACE2-986F5B600B5B}"/>
              </a:ext>
            </a:extLst>
          </p:cNvPr>
          <p:cNvSpPr/>
          <p:nvPr/>
        </p:nvSpPr>
        <p:spPr>
          <a:xfrm>
            <a:off x="4846620" y="1181276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9" name="!!sink">
            <a:extLst>
              <a:ext uri="{FF2B5EF4-FFF2-40B4-BE49-F238E27FC236}">
                <a16:creationId xmlns:a16="http://schemas.microsoft.com/office/drawing/2014/main" id="{A94E5840-E1A4-49BB-9577-534E5327B19F}"/>
              </a:ext>
            </a:extLst>
          </p:cNvPr>
          <p:cNvSpPr/>
          <p:nvPr/>
        </p:nvSpPr>
        <p:spPr>
          <a:xfrm>
            <a:off x="9218909" y="6327359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7">
            <a:extLst>
              <a:ext uri="{FF2B5EF4-FFF2-40B4-BE49-F238E27FC236}">
                <a16:creationId xmlns:a16="http://schemas.microsoft.com/office/drawing/2014/main" id="{EF94E1D7-95CA-0372-DB2E-41C06C7CFF7F}"/>
              </a:ext>
            </a:extLst>
          </p:cNvPr>
          <p:cNvCxnSpPr>
            <a:cxnSpLocks/>
            <a:stCxn id="3" idx="6"/>
            <a:endCxn id="9" idx="1"/>
          </p:cNvCxnSpPr>
          <p:nvPr/>
        </p:nvCxnSpPr>
        <p:spPr>
          <a:xfrm>
            <a:off x="5878864" y="1341851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w7">
            <a:extLst>
              <a:ext uri="{FF2B5EF4-FFF2-40B4-BE49-F238E27FC236}">
                <a16:creationId xmlns:a16="http://schemas.microsoft.com/office/drawing/2014/main" id="{E449A1CA-0E5E-A820-7E59-145A19D80FEE}"/>
              </a:ext>
            </a:extLst>
          </p:cNvPr>
          <p:cNvSpPr/>
          <p:nvPr/>
        </p:nvSpPr>
        <p:spPr>
          <a:xfrm>
            <a:off x="8754278" y="299170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3675E590-CACA-1E35-D3EC-46909698CE14}"/>
              </a:ext>
            </a:extLst>
          </p:cNvPr>
          <p:cNvSpPr/>
          <p:nvPr/>
        </p:nvSpPr>
        <p:spPr>
          <a:xfrm>
            <a:off x="8863974" y="947153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860DD79C-CB14-B400-9AA5-4EBC1644C08E}"/>
              </a:ext>
            </a:extLst>
          </p:cNvPr>
          <p:cNvSpPr/>
          <p:nvPr/>
        </p:nvSpPr>
        <p:spPr>
          <a:xfrm rot="38468">
            <a:off x="1375834" y="2884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8" name="!!e4">
            <a:extLst>
              <a:ext uri="{FF2B5EF4-FFF2-40B4-BE49-F238E27FC236}">
                <a16:creationId xmlns:a16="http://schemas.microsoft.com/office/drawing/2014/main" id="{33060E52-A784-2AF8-E4FD-2FC904C61DF8}"/>
              </a:ext>
            </a:extLst>
          </p:cNvPr>
          <p:cNvCxnSpPr>
            <a:cxnSpLocks/>
            <a:stCxn id="3" idx="4"/>
            <a:endCxn id="31" idx="0"/>
          </p:cNvCxnSpPr>
          <p:nvPr/>
        </p:nvCxnSpPr>
        <p:spPr>
          <a:xfrm>
            <a:off x="5341679" y="1846775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/>
              <p:nvPr/>
            </p:nvSpPr>
            <p:spPr>
              <a:xfrm>
                <a:off x="4664647" y="3148253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f2">
                <a:extLst>
                  <a:ext uri="{FF2B5EF4-FFF2-40B4-BE49-F238E27FC236}">
                    <a16:creationId xmlns:a16="http://schemas.microsoft.com/office/drawing/2014/main" id="{9E2D7C56-CAA7-FDE9-1463-B6C83FD3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47" y="3148253"/>
                <a:ext cx="879539" cy="658336"/>
              </a:xfrm>
              <a:prstGeom prst="roundRect">
                <a:avLst/>
              </a:prstGeom>
              <a:blipFill>
                <a:blip r:embed="rId2"/>
                <a:stretch>
                  <a:fillRect l="-8750" b="-6349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/>
              <p:nvPr/>
            </p:nvSpPr>
            <p:spPr>
              <a:xfrm>
                <a:off x="5465135" y="3160031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w4">
                <a:extLst>
                  <a:ext uri="{FF2B5EF4-FFF2-40B4-BE49-F238E27FC236}">
                    <a16:creationId xmlns:a16="http://schemas.microsoft.com/office/drawing/2014/main" id="{73981BF0-9428-E529-DF1A-65F5A5BE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35" y="3160031"/>
                <a:ext cx="929262" cy="658336"/>
              </a:xfrm>
              <a:prstGeom prst="roundRect">
                <a:avLst/>
              </a:prstGeom>
              <a:blipFill>
                <a:blip r:embed="rId3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!!sink">
            <a:extLst>
              <a:ext uri="{FF2B5EF4-FFF2-40B4-BE49-F238E27FC236}">
                <a16:creationId xmlns:a16="http://schemas.microsoft.com/office/drawing/2014/main" id="{9A1EC692-EB2D-56B7-E979-2137B3FAE501}"/>
              </a:ext>
            </a:extLst>
          </p:cNvPr>
          <p:cNvSpPr/>
          <p:nvPr/>
        </p:nvSpPr>
        <p:spPr>
          <a:xfrm>
            <a:off x="4836623" y="465544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3" name="!!sink">
            <a:extLst>
              <a:ext uri="{FF2B5EF4-FFF2-40B4-BE49-F238E27FC236}">
                <a16:creationId xmlns:a16="http://schemas.microsoft.com/office/drawing/2014/main" id="{3C70B558-DE71-D3AA-C4A0-CBA3F53ECB95}"/>
              </a:ext>
            </a:extLst>
          </p:cNvPr>
          <p:cNvSpPr/>
          <p:nvPr/>
        </p:nvSpPr>
        <p:spPr>
          <a:xfrm>
            <a:off x="4855395" y="8028448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34" name="!!e4">
            <a:extLst>
              <a:ext uri="{FF2B5EF4-FFF2-40B4-BE49-F238E27FC236}">
                <a16:creationId xmlns:a16="http://schemas.microsoft.com/office/drawing/2014/main" id="{824A42EB-A29A-C426-9A01-4AB70176C2B2}"/>
              </a:ext>
            </a:extLst>
          </p:cNvPr>
          <p:cNvCxnSpPr>
            <a:cxnSpLocks/>
            <a:stCxn id="33" idx="4"/>
            <a:endCxn id="8" idx="0"/>
          </p:cNvCxnSpPr>
          <p:nvPr/>
        </p:nvCxnSpPr>
        <p:spPr>
          <a:xfrm flipH="1">
            <a:off x="5383806" y="9038296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4">
            <a:extLst>
              <a:ext uri="{FF2B5EF4-FFF2-40B4-BE49-F238E27FC236}">
                <a16:creationId xmlns:a16="http://schemas.microsoft.com/office/drawing/2014/main" id="{580F3D40-9BAA-D6FE-E929-C26417F32393}"/>
              </a:ext>
            </a:extLst>
          </p:cNvPr>
          <p:cNvCxnSpPr>
            <a:cxnSpLocks/>
            <a:stCxn id="33" idx="0"/>
            <a:endCxn id="31" idx="4"/>
          </p:cNvCxnSpPr>
          <p:nvPr/>
        </p:nvCxnSpPr>
        <p:spPr>
          <a:xfrm flipH="1" flipV="1">
            <a:off x="5373809" y="5665289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!!w7">
            <a:extLst>
              <a:ext uri="{FF2B5EF4-FFF2-40B4-BE49-F238E27FC236}">
                <a16:creationId xmlns:a16="http://schemas.microsoft.com/office/drawing/2014/main" id="{03B0C016-EE54-F30D-E5B0-5D6770C7637E}"/>
              </a:ext>
            </a:extLst>
          </p:cNvPr>
          <p:cNvSpPr/>
          <p:nvPr/>
        </p:nvSpPr>
        <p:spPr>
          <a:xfrm>
            <a:off x="5341679" y="650311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/>
              <p:nvPr/>
            </p:nvSpPr>
            <p:spPr>
              <a:xfrm>
                <a:off x="4678106" y="9869004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0DFB867-00C0-A1F1-061F-57ED160B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6" y="9869004"/>
                <a:ext cx="879539" cy="658336"/>
              </a:xfrm>
              <a:prstGeom prst="roundRect">
                <a:avLst/>
              </a:prstGeom>
              <a:blipFill>
                <a:blip r:embed="rId4"/>
                <a:stretch>
                  <a:fillRect b="-1587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!!w7">
            <a:extLst>
              <a:ext uri="{FF2B5EF4-FFF2-40B4-BE49-F238E27FC236}">
                <a16:creationId xmlns:a16="http://schemas.microsoft.com/office/drawing/2014/main" id="{1BAFF104-4D17-10B2-80FE-5558BB210D94}"/>
              </a:ext>
            </a:extLst>
          </p:cNvPr>
          <p:cNvSpPr/>
          <p:nvPr/>
        </p:nvSpPr>
        <p:spPr>
          <a:xfrm>
            <a:off x="5424865" y="986900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7">
            <a:extLst>
              <a:ext uri="{FF2B5EF4-FFF2-40B4-BE49-F238E27FC236}">
                <a16:creationId xmlns:a16="http://schemas.microsoft.com/office/drawing/2014/main" id="{49187223-89E7-EF80-E4ED-F195A21C855B}"/>
              </a:ext>
            </a:extLst>
          </p:cNvPr>
          <p:cNvSpPr/>
          <p:nvPr/>
        </p:nvSpPr>
        <p:spPr>
          <a:xfrm>
            <a:off x="2902834" y="639854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66" name="!!e4">
            <a:extLst>
              <a:ext uri="{FF2B5EF4-FFF2-40B4-BE49-F238E27FC236}">
                <a16:creationId xmlns:a16="http://schemas.microsoft.com/office/drawing/2014/main" id="{991808AC-879A-2FA6-2512-8384BA343727}"/>
              </a:ext>
            </a:extLst>
          </p:cNvPr>
          <p:cNvCxnSpPr>
            <a:cxnSpLocks/>
            <a:stCxn id="31" idx="6"/>
            <a:endCxn id="9" idx="2"/>
          </p:cNvCxnSpPr>
          <p:nvPr/>
        </p:nvCxnSpPr>
        <p:spPr>
          <a:xfrm>
            <a:off x="5910994" y="5160365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!!w7">
            <a:extLst>
              <a:ext uri="{FF2B5EF4-FFF2-40B4-BE49-F238E27FC236}">
                <a16:creationId xmlns:a16="http://schemas.microsoft.com/office/drawing/2014/main" id="{66816D09-4BB5-05B0-97DC-6D1A0E1FCB3B}"/>
              </a:ext>
            </a:extLst>
          </p:cNvPr>
          <p:cNvSpPr/>
          <p:nvPr/>
        </p:nvSpPr>
        <p:spPr>
          <a:xfrm>
            <a:off x="7130383" y="546822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/>
              <p:nvPr/>
            </p:nvSpPr>
            <p:spPr>
              <a:xfrm>
                <a:off x="8129959" y="769347"/>
                <a:ext cx="8976080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959" y="769347"/>
                <a:ext cx="8976080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Arrow 92">
            <a:extLst>
              <a:ext uri="{FF2B5EF4-FFF2-40B4-BE49-F238E27FC236}">
                <a16:creationId xmlns:a16="http://schemas.microsoft.com/office/drawing/2014/main" id="{8D4F9C81-DBDA-7E5B-6BDF-24FA3D700102}"/>
              </a:ext>
            </a:extLst>
          </p:cNvPr>
          <p:cNvSpPr/>
          <p:nvPr/>
        </p:nvSpPr>
        <p:spPr>
          <a:xfrm>
            <a:off x="11064097" y="5947974"/>
            <a:ext cx="2357872" cy="2008661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2" name="!!e5">
            <a:extLst>
              <a:ext uri="{FF2B5EF4-FFF2-40B4-BE49-F238E27FC236}">
                <a16:creationId xmlns:a16="http://schemas.microsoft.com/office/drawing/2014/main" id="{2E00AA0D-94B5-D839-09B2-2481F7F81211}"/>
              </a:ext>
            </a:extLst>
          </p:cNvPr>
          <p:cNvCxnSpPr>
            <a:cxnSpLocks/>
            <a:stCxn id="63" idx="6"/>
            <a:endCxn id="67" idx="3"/>
          </p:cNvCxnSpPr>
          <p:nvPr/>
        </p:nvCxnSpPr>
        <p:spPr>
          <a:xfrm flipV="1">
            <a:off x="19521050" y="7365074"/>
            <a:ext cx="345525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e4">
            <a:extLst>
              <a:ext uri="{FF2B5EF4-FFF2-40B4-BE49-F238E27FC236}">
                <a16:creationId xmlns:a16="http://schemas.microsoft.com/office/drawing/2014/main" id="{2A80FE04-4E3E-2D70-93FE-EEFA6417E3EE}"/>
              </a:ext>
            </a:extLst>
          </p:cNvPr>
          <p:cNvCxnSpPr>
            <a:cxnSpLocks/>
            <a:stCxn id="30" idx="6"/>
            <a:endCxn id="89" idx="2"/>
          </p:cNvCxnSpPr>
          <p:nvPr/>
        </p:nvCxnSpPr>
        <p:spPr>
          <a:xfrm>
            <a:off x="15269321" y="7008039"/>
            <a:ext cx="3186133" cy="17010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!!source">
            <a:extLst>
              <a:ext uri="{FF2B5EF4-FFF2-40B4-BE49-F238E27FC236}">
                <a16:creationId xmlns:a16="http://schemas.microsoft.com/office/drawing/2014/main" id="{7F5F7E6B-5E5F-1CF8-129D-5FB15BFD232D}"/>
              </a:ext>
            </a:extLst>
          </p:cNvPr>
          <p:cNvSpPr/>
          <p:nvPr/>
        </p:nvSpPr>
        <p:spPr>
          <a:xfrm>
            <a:off x="14194950" y="650311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2" name="!!p1">
            <a:extLst>
              <a:ext uri="{FF2B5EF4-FFF2-40B4-BE49-F238E27FC236}">
                <a16:creationId xmlns:a16="http://schemas.microsoft.com/office/drawing/2014/main" id="{5B3970BC-A41D-DE9C-1DFD-113AC852069E}"/>
              </a:ext>
            </a:extLst>
          </p:cNvPr>
          <p:cNvSpPr/>
          <p:nvPr/>
        </p:nvSpPr>
        <p:spPr>
          <a:xfrm>
            <a:off x="18404552" y="1012683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46" name="!!e1">
            <a:extLst>
              <a:ext uri="{FF2B5EF4-FFF2-40B4-BE49-F238E27FC236}">
                <a16:creationId xmlns:a16="http://schemas.microsoft.com/office/drawing/2014/main" id="{C6C5FDE4-C193-AF09-A528-7B2B4F6813FF}"/>
              </a:ext>
            </a:extLst>
          </p:cNvPr>
          <p:cNvCxnSpPr>
            <a:cxnSpLocks/>
            <a:stCxn id="32" idx="2"/>
            <a:endCxn id="30" idx="7"/>
          </p:cNvCxnSpPr>
          <p:nvPr/>
        </p:nvCxnSpPr>
        <p:spPr>
          <a:xfrm flipH="1">
            <a:off x="15111983" y="1517607"/>
            <a:ext cx="3292569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!!e10">
            <a:extLst>
              <a:ext uri="{FF2B5EF4-FFF2-40B4-BE49-F238E27FC236}">
                <a16:creationId xmlns:a16="http://schemas.microsoft.com/office/drawing/2014/main" id="{666BDFA5-06AF-4B40-C13F-1ED219EF2D69}"/>
              </a:ext>
            </a:extLst>
          </p:cNvPr>
          <p:cNvCxnSpPr>
            <a:cxnSpLocks/>
            <a:stCxn id="63" idx="2"/>
            <a:endCxn id="30" idx="5"/>
          </p:cNvCxnSpPr>
          <p:nvPr/>
        </p:nvCxnSpPr>
        <p:spPr>
          <a:xfrm flipH="1" flipV="1">
            <a:off x="15111983" y="7365074"/>
            <a:ext cx="3334696" cy="51283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!!w10">
            <a:extLst>
              <a:ext uri="{FF2B5EF4-FFF2-40B4-BE49-F238E27FC236}">
                <a16:creationId xmlns:a16="http://schemas.microsoft.com/office/drawing/2014/main" id="{4372241C-D4A9-8D1A-715E-AB325AAFF985}"/>
              </a:ext>
            </a:extLst>
          </p:cNvPr>
          <p:cNvSpPr/>
          <p:nvPr/>
        </p:nvSpPr>
        <p:spPr>
          <a:xfrm>
            <a:off x="14948776" y="964729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!!p4">
            <a:extLst>
              <a:ext uri="{FF2B5EF4-FFF2-40B4-BE49-F238E27FC236}">
                <a16:creationId xmlns:a16="http://schemas.microsoft.com/office/drawing/2014/main" id="{DAD84EB7-FEE7-226E-49BC-3B1CD7740AA2}"/>
              </a:ext>
            </a:extLst>
          </p:cNvPr>
          <p:cNvSpPr/>
          <p:nvPr/>
        </p:nvSpPr>
        <p:spPr>
          <a:xfrm>
            <a:off x="18446679" y="119885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7" name="!!sink">
            <a:extLst>
              <a:ext uri="{FF2B5EF4-FFF2-40B4-BE49-F238E27FC236}">
                <a16:creationId xmlns:a16="http://schemas.microsoft.com/office/drawing/2014/main" id="{B404E28C-4E89-D3B3-7487-566E2D7A86EF}"/>
              </a:ext>
            </a:extLst>
          </p:cNvPr>
          <p:cNvSpPr/>
          <p:nvPr/>
        </p:nvSpPr>
        <p:spPr>
          <a:xfrm>
            <a:off x="22818968" y="650311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68" name="!!e7">
            <a:extLst>
              <a:ext uri="{FF2B5EF4-FFF2-40B4-BE49-F238E27FC236}">
                <a16:creationId xmlns:a16="http://schemas.microsoft.com/office/drawing/2014/main" id="{A6FD3105-0780-387B-36E9-7874CAF0AA20}"/>
              </a:ext>
            </a:extLst>
          </p:cNvPr>
          <p:cNvCxnSpPr>
            <a:cxnSpLocks/>
            <a:stCxn id="32" idx="6"/>
            <a:endCxn id="67" idx="1"/>
          </p:cNvCxnSpPr>
          <p:nvPr/>
        </p:nvCxnSpPr>
        <p:spPr>
          <a:xfrm>
            <a:off x="19478923" y="1517607"/>
            <a:ext cx="3497383" cy="513339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!!w7">
            <a:extLst>
              <a:ext uri="{FF2B5EF4-FFF2-40B4-BE49-F238E27FC236}">
                <a16:creationId xmlns:a16="http://schemas.microsoft.com/office/drawing/2014/main" id="{3E3FFF1E-DAB1-71FD-827B-4B4B6374FD0F}"/>
              </a:ext>
            </a:extLst>
          </p:cNvPr>
          <p:cNvSpPr/>
          <p:nvPr/>
        </p:nvSpPr>
        <p:spPr>
          <a:xfrm>
            <a:off x="22354337" y="316746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78" name="!!w5">
            <a:extLst>
              <a:ext uri="{FF2B5EF4-FFF2-40B4-BE49-F238E27FC236}">
                <a16:creationId xmlns:a16="http://schemas.microsoft.com/office/drawing/2014/main" id="{B4BFF00B-B430-C539-9200-C67D8A3BFD24}"/>
              </a:ext>
            </a:extLst>
          </p:cNvPr>
          <p:cNvSpPr/>
          <p:nvPr/>
        </p:nvSpPr>
        <p:spPr>
          <a:xfrm>
            <a:off x="22464033" y="964729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0" name="!!w1">
            <a:extLst>
              <a:ext uri="{FF2B5EF4-FFF2-40B4-BE49-F238E27FC236}">
                <a16:creationId xmlns:a16="http://schemas.microsoft.com/office/drawing/2014/main" id="{6A1E7CD5-9221-837F-E326-9F2F0842137A}"/>
              </a:ext>
            </a:extLst>
          </p:cNvPr>
          <p:cNvSpPr/>
          <p:nvPr/>
        </p:nvSpPr>
        <p:spPr>
          <a:xfrm rot="38468">
            <a:off x="14975893" y="306021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82" name="!!e4">
            <a:extLst>
              <a:ext uri="{FF2B5EF4-FFF2-40B4-BE49-F238E27FC236}">
                <a16:creationId xmlns:a16="http://schemas.microsoft.com/office/drawing/2014/main" id="{3234956A-7A84-9FD4-C268-8EC12F26CF42}"/>
              </a:ext>
            </a:extLst>
          </p:cNvPr>
          <p:cNvCxnSpPr>
            <a:cxnSpLocks/>
            <a:stCxn id="32" idx="4"/>
            <a:endCxn id="86" idx="0"/>
          </p:cNvCxnSpPr>
          <p:nvPr/>
        </p:nvCxnSpPr>
        <p:spPr>
          <a:xfrm>
            <a:off x="18941738" y="2022531"/>
            <a:ext cx="32130" cy="280866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40EF322E-A550-E005-0C0A-ADB216C4CA42}"/>
                  </a:ext>
                </a:extLst>
              </p:cNvPr>
              <p:cNvSpPr/>
              <p:nvPr/>
            </p:nvSpPr>
            <p:spPr>
              <a:xfrm>
                <a:off x="18264706" y="3324009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40EF322E-A550-E005-0C0A-ADB216C4C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4706" y="3324009"/>
                <a:ext cx="879539" cy="658336"/>
              </a:xfrm>
              <a:prstGeom prst="roundRect">
                <a:avLst/>
              </a:prstGeom>
              <a:blipFill>
                <a:blip r:embed="rId6"/>
                <a:stretch>
                  <a:fillRect l="-8750" b="-4762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!!w4">
                <a:extLst>
                  <a:ext uri="{FF2B5EF4-FFF2-40B4-BE49-F238E27FC236}">
                    <a16:creationId xmlns:a16="http://schemas.microsoft.com/office/drawing/2014/main" id="{967DA6D8-B091-B4B9-FD73-BD5DB784811D}"/>
                  </a:ext>
                </a:extLst>
              </p:cNvPr>
              <p:cNvSpPr/>
              <p:nvPr/>
            </p:nvSpPr>
            <p:spPr>
              <a:xfrm>
                <a:off x="19065194" y="3335787"/>
                <a:ext cx="929262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𝜙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5" name="!!w4">
                <a:extLst>
                  <a:ext uri="{FF2B5EF4-FFF2-40B4-BE49-F238E27FC236}">
                    <a16:creationId xmlns:a16="http://schemas.microsoft.com/office/drawing/2014/main" id="{967DA6D8-B091-B4B9-FD73-BD5DB7848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194" y="3335787"/>
                <a:ext cx="929262" cy="658336"/>
              </a:xfrm>
              <a:prstGeom prst="roundRect">
                <a:avLst/>
              </a:prstGeom>
              <a:blipFill>
                <a:blip r:embed="rId7"/>
                <a:stretch>
                  <a:fillRect b="-317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!!sink">
            <a:extLst>
              <a:ext uri="{FF2B5EF4-FFF2-40B4-BE49-F238E27FC236}">
                <a16:creationId xmlns:a16="http://schemas.microsoft.com/office/drawing/2014/main" id="{AACB4813-2D59-9E2F-257E-B241A719338E}"/>
              </a:ext>
            </a:extLst>
          </p:cNvPr>
          <p:cNvSpPr/>
          <p:nvPr/>
        </p:nvSpPr>
        <p:spPr>
          <a:xfrm>
            <a:off x="18436682" y="483119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89" name="!!sink">
            <a:extLst>
              <a:ext uri="{FF2B5EF4-FFF2-40B4-BE49-F238E27FC236}">
                <a16:creationId xmlns:a16="http://schemas.microsoft.com/office/drawing/2014/main" id="{242E114F-04E6-3925-BD98-ABBAF40CBF09}"/>
              </a:ext>
            </a:extLst>
          </p:cNvPr>
          <p:cNvSpPr/>
          <p:nvPr/>
        </p:nvSpPr>
        <p:spPr>
          <a:xfrm>
            <a:off x="18455454" y="8204204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cxnSp>
        <p:nvCxnSpPr>
          <p:cNvPr id="92" name="!!e4">
            <a:extLst>
              <a:ext uri="{FF2B5EF4-FFF2-40B4-BE49-F238E27FC236}">
                <a16:creationId xmlns:a16="http://schemas.microsoft.com/office/drawing/2014/main" id="{6632BA0D-298E-76E0-16E0-320EED085B2D}"/>
              </a:ext>
            </a:extLst>
          </p:cNvPr>
          <p:cNvCxnSpPr>
            <a:cxnSpLocks/>
            <a:stCxn id="89" idx="4"/>
            <a:endCxn id="63" idx="0"/>
          </p:cNvCxnSpPr>
          <p:nvPr/>
        </p:nvCxnSpPr>
        <p:spPr>
          <a:xfrm flipH="1">
            <a:off x="18983865" y="9214052"/>
            <a:ext cx="8775" cy="277446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!!e4">
            <a:extLst>
              <a:ext uri="{FF2B5EF4-FFF2-40B4-BE49-F238E27FC236}">
                <a16:creationId xmlns:a16="http://schemas.microsoft.com/office/drawing/2014/main" id="{D0BA1A55-8F37-9F40-644D-BF7B411AFD29}"/>
              </a:ext>
            </a:extLst>
          </p:cNvPr>
          <p:cNvCxnSpPr>
            <a:cxnSpLocks/>
            <a:stCxn id="89" idx="0"/>
            <a:endCxn id="86" idx="4"/>
          </p:cNvCxnSpPr>
          <p:nvPr/>
        </p:nvCxnSpPr>
        <p:spPr>
          <a:xfrm flipH="1" flipV="1">
            <a:off x="18973868" y="5841045"/>
            <a:ext cx="18772" cy="236315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6" name="!!w7">
            <a:extLst>
              <a:ext uri="{FF2B5EF4-FFF2-40B4-BE49-F238E27FC236}">
                <a16:creationId xmlns:a16="http://schemas.microsoft.com/office/drawing/2014/main" id="{85748F16-4458-8CAB-895F-E999DB73C135}"/>
              </a:ext>
            </a:extLst>
          </p:cNvPr>
          <p:cNvSpPr/>
          <p:nvPr/>
        </p:nvSpPr>
        <p:spPr>
          <a:xfrm>
            <a:off x="18941738" y="667887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4023348F-2AE2-C5F4-9C50-D31888EB5300}"/>
                  </a:ext>
                </a:extLst>
              </p:cNvPr>
              <p:cNvSpPr/>
              <p:nvPr/>
            </p:nvSpPr>
            <p:spPr>
              <a:xfrm>
                <a:off x="18278165" y="10044760"/>
                <a:ext cx="879539" cy="658336"/>
              </a:xfrm>
              <a:prstGeom prst="roundRect">
                <a:avLst/>
              </a:prstGeom>
              <a:solidFill>
                <a:srgbClr val="FFC000"/>
              </a:solidFill>
              <a:ln w="127000" cap="flat">
                <a:solidFill>
                  <a:srgbClr val="FFC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4023348F-2AE2-C5F4-9C50-D31888EB5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8165" y="10044760"/>
                <a:ext cx="879539" cy="658336"/>
              </a:xfrm>
              <a:prstGeom prst="roundRect">
                <a:avLst/>
              </a:prstGeom>
              <a:blipFill>
                <a:blip r:embed="rId8"/>
                <a:stretch>
                  <a:fillRect l="-2500" b="-1587"/>
                </a:stretch>
              </a:blipFill>
              <a:ln w="127000" cap="flat">
                <a:solidFill>
                  <a:srgbClr val="FFC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!!w7">
            <a:extLst>
              <a:ext uri="{FF2B5EF4-FFF2-40B4-BE49-F238E27FC236}">
                <a16:creationId xmlns:a16="http://schemas.microsoft.com/office/drawing/2014/main" id="{D42B323C-7808-93B9-3749-65F85E516610}"/>
              </a:ext>
            </a:extLst>
          </p:cNvPr>
          <p:cNvSpPr/>
          <p:nvPr/>
        </p:nvSpPr>
        <p:spPr>
          <a:xfrm>
            <a:off x="19024924" y="1004476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9" name="!!w7">
            <a:extLst>
              <a:ext uri="{FF2B5EF4-FFF2-40B4-BE49-F238E27FC236}">
                <a16:creationId xmlns:a16="http://schemas.microsoft.com/office/drawing/2014/main" id="{A36037FE-EAA0-5051-AC00-4987ACF026DD}"/>
              </a:ext>
            </a:extLst>
          </p:cNvPr>
          <p:cNvSpPr/>
          <p:nvPr/>
        </p:nvSpPr>
        <p:spPr>
          <a:xfrm>
            <a:off x="16502893" y="657429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cxnSp>
        <p:nvCxnSpPr>
          <p:cNvPr id="100" name="!!e4">
            <a:extLst>
              <a:ext uri="{FF2B5EF4-FFF2-40B4-BE49-F238E27FC236}">
                <a16:creationId xmlns:a16="http://schemas.microsoft.com/office/drawing/2014/main" id="{BF3FAFE7-56D7-E54F-8E00-997B49A35298}"/>
              </a:ext>
            </a:extLst>
          </p:cNvPr>
          <p:cNvCxnSpPr>
            <a:cxnSpLocks/>
            <a:stCxn id="86" idx="6"/>
            <a:endCxn id="67" idx="2"/>
          </p:cNvCxnSpPr>
          <p:nvPr/>
        </p:nvCxnSpPr>
        <p:spPr>
          <a:xfrm>
            <a:off x="19511053" y="5336121"/>
            <a:ext cx="3307915" cy="16719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2" name="!!w7">
            <a:extLst>
              <a:ext uri="{FF2B5EF4-FFF2-40B4-BE49-F238E27FC236}">
                <a16:creationId xmlns:a16="http://schemas.microsoft.com/office/drawing/2014/main" id="{75786E87-435A-3303-D0CE-B967B72AD33F}"/>
              </a:ext>
            </a:extLst>
          </p:cNvPr>
          <p:cNvSpPr/>
          <p:nvPr/>
        </p:nvSpPr>
        <p:spPr>
          <a:xfrm>
            <a:off x="20730442" y="564398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box1">
            <a:extLst>
              <a:ext uri="{FF2B5EF4-FFF2-40B4-BE49-F238E27FC236}">
                <a16:creationId xmlns:a16="http://schemas.microsoft.com/office/drawing/2014/main" id="{90E05FA8-34FC-405B-6AAE-E91BD518A862}"/>
              </a:ext>
            </a:extLst>
          </p:cNvPr>
          <p:cNvSpPr/>
          <p:nvPr/>
        </p:nvSpPr>
        <p:spPr>
          <a:xfrm>
            <a:off x="9196845" y="-18117"/>
            <a:ext cx="7097245" cy="80981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</a:rPr>
              <a:t>Path A – B – A - C </a:t>
            </a: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29630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097199" y="1669463"/>
            <a:ext cx="9331268" cy="9144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54261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box1">
            <a:extLst>
              <a:ext uri="{FF2B5EF4-FFF2-40B4-BE49-F238E27FC236}">
                <a16:creationId xmlns:a16="http://schemas.microsoft.com/office/drawing/2014/main" id="{BC745C87-6479-DF20-5E47-E00EF186D0C8}"/>
              </a:ext>
            </a:extLst>
          </p:cNvPr>
          <p:cNvSpPr/>
          <p:nvPr/>
        </p:nvSpPr>
        <p:spPr>
          <a:xfrm>
            <a:off x="4036706" y="3657600"/>
            <a:ext cx="17162585" cy="55908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400" dirty="0">
                <a:solidFill>
                  <a:srgbClr val="7030A0"/>
                </a:solidFill>
                <a:latin typeface="Bradley Hand" pitchFamily="2" charset="77"/>
              </a:rPr>
              <a:t>Final Flow =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4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73255AF-40DC-A455-6B10-9DD70569B68F}"/>
                  </a:ext>
                </a:extLst>
              </p:cNvPr>
              <p:cNvSpPr/>
              <p:nvPr/>
            </p:nvSpPr>
            <p:spPr>
              <a:xfrm>
                <a:off x="8129959" y="769347"/>
                <a:ext cx="8976080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73255AF-40DC-A455-6B10-9DD70569B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959" y="769347"/>
                <a:ext cx="8976080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803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/>
              <p:nvPr/>
            </p:nvSpPr>
            <p:spPr>
              <a:xfrm>
                <a:off x="4036706" y="3657600"/>
                <a:ext cx="17162585" cy="559084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Final 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nary>
                      <m:naryPr>
                        <m:chr m:val="∑"/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	            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	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	        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&lt;5</m:t>
                    </m:r>
                  </m:oMath>
                </a14:m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4" name="!!box1">
                <a:extLst>
                  <a:ext uri="{FF2B5EF4-FFF2-40B4-BE49-F238E27FC236}">
                    <a16:creationId xmlns:a16="http://schemas.microsoft.com/office/drawing/2014/main" id="{BC745C87-6479-DF20-5E47-E00EF186D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706" y="3657600"/>
                <a:ext cx="17162585" cy="5590842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73255AF-40DC-A455-6B10-9DD70569B68F}"/>
                  </a:ext>
                </a:extLst>
              </p:cNvPr>
              <p:cNvSpPr/>
              <p:nvPr/>
            </p:nvSpPr>
            <p:spPr>
              <a:xfrm>
                <a:off x="8129959" y="769347"/>
                <a:ext cx="8976080" cy="113007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400" dirty="0">
                    <a:solidFill>
                      <a:srgbClr val="7030A0"/>
                    </a:solidFill>
                    <a:latin typeface="Bradley Hand" pitchFamily="2" charset="77"/>
                  </a:rPr>
                  <a:t>Flow =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IN" sz="4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373255AF-40DC-A455-6B10-9DD70569B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959" y="769347"/>
                <a:ext cx="8976080" cy="1130076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999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2">
            <a:extLst>
              <a:ext uri="{FF2B5EF4-FFF2-40B4-BE49-F238E27FC236}">
                <a16:creationId xmlns:a16="http://schemas.microsoft.com/office/drawing/2014/main" id="{B7371DA5-7D79-E217-ACFD-FA9F5C19DD61}"/>
              </a:ext>
            </a:extLst>
          </p:cNvPr>
          <p:cNvSpPr/>
          <p:nvPr/>
        </p:nvSpPr>
        <p:spPr>
          <a:xfrm>
            <a:off x="639825" y="3387437"/>
            <a:ext cx="23104349" cy="556952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</a:rPr>
              <a:t>Our algorithm does not work for irrational numbers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</a:rPr>
              <a:t>Fortunately, it does work for integers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</a:rPr>
              <a:t>Henceforth, we will </a:t>
            </a:r>
            <a:r>
              <a:rPr lang="en-US" sz="6000" dirty="0" err="1">
                <a:solidFill>
                  <a:srgbClr val="7030A0"/>
                </a:solidFill>
                <a:latin typeface="Bradley Hand" pitchFamily="2" charset="77"/>
              </a:rPr>
              <a:t>analyse</a:t>
            </a:r>
            <a:r>
              <a:rPr lang="en-US" sz="6000" dirty="0">
                <a:solidFill>
                  <a:srgbClr val="7030A0"/>
                </a:solidFill>
                <a:latin typeface="Bradley Hand" pitchFamily="2" charset="77"/>
              </a:rPr>
              <a:t> our algorithm assuming all capacities are integers.</a:t>
            </a:r>
          </a:p>
        </p:txBody>
      </p:sp>
    </p:spTree>
    <p:extLst>
      <p:ext uri="{BB962C8B-B14F-4D97-AF65-F5344CB8AC3E}">
        <p14:creationId xmlns:p14="http://schemas.microsoft.com/office/powerpoint/2010/main" val="737413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CE5CF3B-DB22-E801-25A8-F3914DD7C7E7}"/>
              </a:ext>
            </a:extLst>
          </p:cNvPr>
          <p:cNvSpPr/>
          <p:nvPr/>
        </p:nvSpPr>
        <p:spPr>
          <a:xfrm>
            <a:off x="664063" y="4352106"/>
            <a:ext cx="22731560" cy="7173144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2000" dirty="0"/>
              <a:t>Running Time </a:t>
            </a:r>
          </a:p>
          <a:p>
            <a:r>
              <a:rPr lang="en-US" sz="12000" dirty="0"/>
              <a:t>(assuming integer capacity) </a:t>
            </a:r>
            <a:endParaRPr sz="12000" dirty="0"/>
          </a:p>
        </p:txBody>
      </p:sp>
    </p:spTree>
    <p:extLst>
      <p:ext uri="{BB962C8B-B14F-4D97-AF65-F5344CB8AC3E}">
        <p14:creationId xmlns:p14="http://schemas.microsoft.com/office/powerpoint/2010/main" val="3105103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1">
            <a:extLst>
              <a:ext uri="{FF2B5EF4-FFF2-40B4-BE49-F238E27FC236}">
                <a16:creationId xmlns:a16="http://schemas.microsoft.com/office/drawing/2014/main" id="{D8D5C562-5C52-3D61-6E14-C95492BBD77D}"/>
              </a:ext>
            </a:extLst>
          </p:cNvPr>
          <p:cNvSpPr/>
          <p:nvPr/>
        </p:nvSpPr>
        <p:spPr>
          <a:xfrm>
            <a:off x="585877" y="3887390"/>
            <a:ext cx="23212246" cy="501128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We will assume that all the capacities on the edges are positive integers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Our aim in this lecture is to show that the Ford-Fulkerson algorithm terminates for positive integer capacities</a:t>
            </a:r>
          </a:p>
        </p:txBody>
      </p:sp>
    </p:spTree>
    <p:extLst>
      <p:ext uri="{BB962C8B-B14F-4D97-AF65-F5344CB8AC3E}">
        <p14:creationId xmlns:p14="http://schemas.microsoft.com/office/powerpoint/2010/main" val="1350926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092687" y="15141576"/>
            <a:ext cx="9331268" cy="51607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30924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092687" y="15141576"/>
            <a:ext cx="9331268" cy="51607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8CA1397A-6041-F622-D88D-90528D5B64C6}"/>
              </a:ext>
            </a:extLst>
          </p:cNvPr>
          <p:cNvSpPr/>
          <p:nvPr/>
        </p:nvSpPr>
        <p:spPr>
          <a:xfrm>
            <a:off x="4832851" y="1719470"/>
            <a:ext cx="395132" cy="904461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843BB62-0B2A-15DD-FA41-30801FD39B4E}"/>
                  </a:ext>
                </a:extLst>
              </p:cNvPr>
              <p:cNvSpPr/>
              <p:nvPr/>
            </p:nvSpPr>
            <p:spPr>
              <a:xfrm>
                <a:off x="5368913" y="1784794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843BB62-0B2A-15DD-FA41-30801FD39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13" y="1784794"/>
                <a:ext cx="1966166" cy="658336"/>
              </a:xfrm>
              <a:prstGeom prst="roundRect">
                <a:avLst/>
              </a:prstGeom>
              <a:blipFill>
                <a:blip r:embed="rId3"/>
                <a:stretch>
                  <a:fillRect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9BB32499-FA01-5FE5-B966-6AF81BA2429F}"/>
              </a:ext>
            </a:extLst>
          </p:cNvPr>
          <p:cNvSpPr/>
          <p:nvPr/>
        </p:nvSpPr>
        <p:spPr>
          <a:xfrm>
            <a:off x="7433557" y="2553422"/>
            <a:ext cx="395132" cy="567466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7FDD2EC-5871-1AF5-A074-1514C4350ABE}"/>
                  </a:ext>
                </a:extLst>
              </p:cNvPr>
              <p:cNvSpPr/>
              <p:nvPr/>
            </p:nvSpPr>
            <p:spPr>
              <a:xfrm>
                <a:off x="8068097" y="2477245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7FDD2EC-5871-1AF5-A074-1514C4350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097" y="2477245"/>
                <a:ext cx="1966166" cy="658336"/>
              </a:xfrm>
              <a:prstGeom prst="roundRect">
                <a:avLst/>
              </a:prstGeom>
              <a:blipFill>
                <a:blip r:embed="rId4"/>
                <a:stretch>
                  <a:fillRect l="-3614" r="-3012"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>
            <a:extLst>
              <a:ext uri="{FF2B5EF4-FFF2-40B4-BE49-F238E27FC236}">
                <a16:creationId xmlns:a16="http://schemas.microsoft.com/office/drawing/2014/main" id="{5CF68C9C-F400-9718-1C7F-860D5024DE8C}"/>
              </a:ext>
            </a:extLst>
          </p:cNvPr>
          <p:cNvSpPr/>
          <p:nvPr/>
        </p:nvSpPr>
        <p:spPr>
          <a:xfrm>
            <a:off x="9971349" y="3679856"/>
            <a:ext cx="285834" cy="3675101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/>
              <p:nvPr/>
            </p:nvSpPr>
            <p:spPr>
              <a:xfrm>
                <a:off x="10520444" y="5188238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444" y="5188238"/>
                <a:ext cx="1966166" cy="658336"/>
              </a:xfrm>
              <a:prstGeom prst="roundRect">
                <a:avLst/>
              </a:prstGeom>
              <a:blipFill>
                <a:blip r:embed="rId5"/>
                <a:stretch>
                  <a:fillRect l="-3614" r="-3614" b="-1269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41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1">
            <a:extLst>
              <a:ext uri="{FF2B5EF4-FFF2-40B4-BE49-F238E27FC236}">
                <a16:creationId xmlns:a16="http://schemas.microsoft.com/office/drawing/2014/main" id="{98ECE8EA-E011-B20B-B9BE-F058EC9E3F4D}"/>
              </a:ext>
            </a:extLst>
          </p:cNvPr>
          <p:cNvSpPr/>
          <p:nvPr/>
        </p:nvSpPr>
        <p:spPr>
          <a:xfrm>
            <a:off x="577485" y="8075580"/>
            <a:ext cx="23212246" cy="116781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Running Time = #number of times the loop runs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/>
              <p:nvPr/>
            </p:nvSpPr>
            <p:spPr>
              <a:xfrm>
                <a:off x="20081886" y="8330317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1886" y="8330317"/>
                <a:ext cx="1966166" cy="658336"/>
              </a:xfrm>
              <a:prstGeom prst="roundRect">
                <a:avLst/>
              </a:prstGeom>
              <a:blipFill>
                <a:blip r:embed="rId3"/>
                <a:stretch>
                  <a:fillRect l="-3614" r="-3012" b="-1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0DE24B5B-8F02-C439-0203-10ADDF3038B3}"/>
              </a:ext>
            </a:extLst>
          </p:cNvPr>
          <p:cNvSpPr/>
          <p:nvPr/>
        </p:nvSpPr>
        <p:spPr>
          <a:xfrm>
            <a:off x="577485" y="9498128"/>
            <a:ext cx="23263124" cy="116781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But how many times is the loop running?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525284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3">
            <a:extLst>
              <a:ext uri="{FF2B5EF4-FFF2-40B4-BE49-F238E27FC236}">
                <a16:creationId xmlns:a16="http://schemas.microsoft.com/office/drawing/2014/main" id="{98ECE8EA-E011-B20B-B9BE-F058EC9E3F4D}"/>
              </a:ext>
            </a:extLst>
          </p:cNvPr>
          <p:cNvSpPr/>
          <p:nvPr/>
        </p:nvSpPr>
        <p:spPr>
          <a:xfrm>
            <a:off x="11002535" y="1274306"/>
            <a:ext cx="13381465" cy="697759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Let us first state some simple properties about our algorithm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Our algorithm maintains a flow f on each edge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We will assume that the flow after each iteration is valid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54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6352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3">
            <a:extLst>
              <a:ext uri="{FF2B5EF4-FFF2-40B4-BE49-F238E27FC236}">
                <a16:creationId xmlns:a16="http://schemas.microsoft.com/office/drawing/2014/main" id="{98ECE8EA-E011-B20B-B9BE-F058EC9E3F4D}"/>
              </a:ext>
            </a:extLst>
          </p:cNvPr>
          <p:cNvSpPr/>
          <p:nvPr/>
        </p:nvSpPr>
        <p:spPr>
          <a:xfrm>
            <a:off x="11002535" y="1274306"/>
            <a:ext cx="13381465" cy="697759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Let us first state some simple properties about our algorithm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Our algorithm maintains a flow f on each edge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We will assume that the flow after each iteration is valid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Note that initially the flow is valid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A12DC5-BE73-8D43-C92C-DA3E50612624}"/>
              </a:ext>
            </a:extLst>
          </p:cNvPr>
          <p:cNvSpPr/>
          <p:nvPr/>
        </p:nvSpPr>
        <p:spPr>
          <a:xfrm>
            <a:off x="1115843" y="1683891"/>
            <a:ext cx="9331268" cy="97802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box1">
            <a:extLst>
              <a:ext uri="{FF2B5EF4-FFF2-40B4-BE49-F238E27FC236}">
                <a16:creationId xmlns:a16="http://schemas.microsoft.com/office/drawing/2014/main" id="{5728A315-FBA7-05EC-1683-4989DF79F987}"/>
              </a:ext>
            </a:extLst>
          </p:cNvPr>
          <p:cNvSpPr/>
          <p:nvPr/>
        </p:nvSpPr>
        <p:spPr>
          <a:xfrm>
            <a:off x="713678" y="9779726"/>
            <a:ext cx="22562190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Lemma: Our algorithm outputs a valid flow (if it stops).</a:t>
            </a:r>
          </a:p>
        </p:txBody>
      </p:sp>
      <p:sp>
        <p:nvSpPr>
          <p:cNvPr id="6" name="!!box10">
            <a:extLst>
              <a:ext uri="{FF2B5EF4-FFF2-40B4-BE49-F238E27FC236}">
                <a16:creationId xmlns:a16="http://schemas.microsoft.com/office/drawing/2014/main" id="{1DCEF9B3-157C-3207-FD54-698692B6A614}"/>
              </a:ext>
            </a:extLst>
          </p:cNvPr>
          <p:cNvSpPr/>
          <p:nvPr/>
        </p:nvSpPr>
        <p:spPr>
          <a:xfrm>
            <a:off x="713678" y="12113369"/>
            <a:ext cx="22562190" cy="120872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We will prove this lemma later</a:t>
            </a:r>
          </a:p>
        </p:txBody>
      </p:sp>
    </p:spTree>
    <p:extLst>
      <p:ext uri="{BB962C8B-B14F-4D97-AF65-F5344CB8AC3E}">
        <p14:creationId xmlns:p14="http://schemas.microsoft.com/office/powerpoint/2010/main" val="1862734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15843" y="2602151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0617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6E2410-7352-C616-B965-5E41902523BF}"/>
              </a:ext>
            </a:extLst>
          </p:cNvPr>
          <p:cNvSpPr/>
          <p:nvPr/>
        </p:nvSpPr>
        <p:spPr>
          <a:xfrm>
            <a:off x="1108132" y="3553331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ource">
            <a:extLst>
              <a:ext uri="{FF2B5EF4-FFF2-40B4-BE49-F238E27FC236}">
                <a16:creationId xmlns:a16="http://schemas.microsoft.com/office/drawing/2014/main" id="{87FB1BFE-FFD3-01C0-72AD-B9DCAB7DB828}"/>
              </a:ext>
            </a:extLst>
          </p:cNvPr>
          <p:cNvSpPr/>
          <p:nvPr/>
        </p:nvSpPr>
        <p:spPr>
          <a:xfrm>
            <a:off x="457917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C590AB85-5581-A17A-E68F-6910FF494D4D}"/>
              </a:ext>
            </a:extLst>
          </p:cNvPr>
          <p:cNvSpPr/>
          <p:nvPr/>
        </p:nvSpPr>
        <p:spPr>
          <a:xfrm>
            <a:off x="932562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9512C96A-510C-B10A-8A9E-39BEB75A440B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574879" y="10489446"/>
            <a:ext cx="3750748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ink">
            <a:extLst>
              <a:ext uri="{FF2B5EF4-FFF2-40B4-BE49-F238E27FC236}">
                <a16:creationId xmlns:a16="http://schemas.microsoft.com/office/drawing/2014/main" id="{E919E894-741A-BC4E-4575-8F2AF5CB7169}"/>
              </a:ext>
            </a:extLst>
          </p:cNvPr>
          <p:cNvSpPr/>
          <p:nvPr/>
        </p:nvSpPr>
        <p:spPr>
          <a:xfrm>
            <a:off x="18818526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0FBF762A-CCA2-4E68-4804-3DE7B5436EDA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>
            <a:off x="15146448" y="10489446"/>
            <a:ext cx="3672078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0FF21FC1-B232-9B00-5BE6-E0AC63E2AB1E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10399998" y="10489446"/>
            <a:ext cx="3672079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p4">
            <a:extLst>
              <a:ext uri="{FF2B5EF4-FFF2-40B4-BE49-F238E27FC236}">
                <a16:creationId xmlns:a16="http://schemas.microsoft.com/office/drawing/2014/main" id="{3C042DF6-2319-CB9E-6EA1-F6F41975EEFB}"/>
              </a:ext>
            </a:extLst>
          </p:cNvPr>
          <p:cNvSpPr/>
          <p:nvPr/>
        </p:nvSpPr>
        <p:spPr>
          <a:xfrm>
            <a:off x="1407207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/>
              <p:nvPr/>
            </p:nvSpPr>
            <p:spPr>
              <a:xfrm>
                <a:off x="11753385" y="11737681"/>
                <a:ext cx="67063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385" y="11737681"/>
                <a:ext cx="670633" cy="767390"/>
              </a:xfrm>
              <a:prstGeom prst="rect">
                <a:avLst/>
              </a:prstGeom>
              <a:blipFill>
                <a:blip r:embed="rId3"/>
                <a:stretch>
                  <a:fillRect l="-9259" r="-7407" b="-16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240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6E2410-7352-C616-B965-5E41902523BF}"/>
              </a:ext>
            </a:extLst>
          </p:cNvPr>
          <p:cNvSpPr/>
          <p:nvPr/>
        </p:nvSpPr>
        <p:spPr>
          <a:xfrm>
            <a:off x="1108132" y="4066896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ource">
            <a:extLst>
              <a:ext uri="{FF2B5EF4-FFF2-40B4-BE49-F238E27FC236}">
                <a16:creationId xmlns:a16="http://schemas.microsoft.com/office/drawing/2014/main" id="{87FB1BFE-FFD3-01C0-72AD-B9DCAB7DB828}"/>
              </a:ext>
            </a:extLst>
          </p:cNvPr>
          <p:cNvSpPr/>
          <p:nvPr/>
        </p:nvSpPr>
        <p:spPr>
          <a:xfrm>
            <a:off x="457917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C590AB85-5581-A17A-E68F-6910FF494D4D}"/>
              </a:ext>
            </a:extLst>
          </p:cNvPr>
          <p:cNvSpPr/>
          <p:nvPr/>
        </p:nvSpPr>
        <p:spPr>
          <a:xfrm>
            <a:off x="932562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9512C96A-510C-B10A-8A9E-39BEB75A440B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574879" y="10489446"/>
            <a:ext cx="3750748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ink">
            <a:extLst>
              <a:ext uri="{FF2B5EF4-FFF2-40B4-BE49-F238E27FC236}">
                <a16:creationId xmlns:a16="http://schemas.microsoft.com/office/drawing/2014/main" id="{E919E894-741A-BC4E-4575-8F2AF5CB7169}"/>
              </a:ext>
            </a:extLst>
          </p:cNvPr>
          <p:cNvSpPr/>
          <p:nvPr/>
        </p:nvSpPr>
        <p:spPr>
          <a:xfrm>
            <a:off x="18818526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0FBF762A-CCA2-4E68-4804-3DE7B5436EDA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>
            <a:off x="15146448" y="10489446"/>
            <a:ext cx="3672078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0FF21FC1-B232-9B00-5BE6-E0AC63E2AB1E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10399998" y="10489446"/>
            <a:ext cx="3672079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p4">
            <a:extLst>
              <a:ext uri="{FF2B5EF4-FFF2-40B4-BE49-F238E27FC236}">
                <a16:creationId xmlns:a16="http://schemas.microsoft.com/office/drawing/2014/main" id="{3C042DF6-2319-CB9E-6EA1-F6F41975EEFB}"/>
              </a:ext>
            </a:extLst>
          </p:cNvPr>
          <p:cNvSpPr/>
          <p:nvPr/>
        </p:nvSpPr>
        <p:spPr>
          <a:xfrm>
            <a:off x="1407207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/>
              <p:nvPr/>
            </p:nvSpPr>
            <p:spPr>
              <a:xfrm>
                <a:off x="11753385" y="11737681"/>
                <a:ext cx="67063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385" y="11737681"/>
                <a:ext cx="670633" cy="767390"/>
              </a:xfrm>
              <a:prstGeom prst="rect">
                <a:avLst/>
              </a:prstGeom>
              <a:blipFill>
                <a:blip r:embed="rId3"/>
                <a:stretch>
                  <a:fillRect l="-9259" r="-7407" b="-16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w5">
            <a:extLst>
              <a:ext uri="{FF2B5EF4-FFF2-40B4-BE49-F238E27FC236}">
                <a16:creationId xmlns:a16="http://schemas.microsoft.com/office/drawing/2014/main" id="{9B70EB61-2637-F47A-32E0-AF0E91F33C63}"/>
              </a:ext>
            </a:extLst>
          </p:cNvPr>
          <p:cNvSpPr/>
          <p:nvPr/>
        </p:nvSpPr>
        <p:spPr>
          <a:xfrm>
            <a:off x="16220819" y="1016027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AABDB200-EF39-2EC3-756D-098756FD8E4C}"/>
              </a:ext>
            </a:extLst>
          </p:cNvPr>
          <p:cNvSpPr/>
          <p:nvPr/>
        </p:nvSpPr>
        <p:spPr>
          <a:xfrm>
            <a:off x="11627259" y="1208219"/>
            <a:ext cx="11648609" cy="151340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value of b?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/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744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6E2410-7352-C616-B965-5E41902523BF}"/>
              </a:ext>
            </a:extLst>
          </p:cNvPr>
          <p:cNvSpPr/>
          <p:nvPr/>
        </p:nvSpPr>
        <p:spPr>
          <a:xfrm>
            <a:off x="1108132" y="4066896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ource">
            <a:extLst>
              <a:ext uri="{FF2B5EF4-FFF2-40B4-BE49-F238E27FC236}">
                <a16:creationId xmlns:a16="http://schemas.microsoft.com/office/drawing/2014/main" id="{87FB1BFE-FFD3-01C0-72AD-B9DCAB7DB828}"/>
              </a:ext>
            </a:extLst>
          </p:cNvPr>
          <p:cNvSpPr/>
          <p:nvPr/>
        </p:nvSpPr>
        <p:spPr>
          <a:xfrm>
            <a:off x="457917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C590AB85-5581-A17A-E68F-6910FF494D4D}"/>
              </a:ext>
            </a:extLst>
          </p:cNvPr>
          <p:cNvSpPr/>
          <p:nvPr/>
        </p:nvSpPr>
        <p:spPr>
          <a:xfrm>
            <a:off x="932562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9512C96A-510C-B10A-8A9E-39BEB75A440B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574879" y="10489446"/>
            <a:ext cx="375074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ink">
            <a:extLst>
              <a:ext uri="{FF2B5EF4-FFF2-40B4-BE49-F238E27FC236}">
                <a16:creationId xmlns:a16="http://schemas.microsoft.com/office/drawing/2014/main" id="{E919E894-741A-BC4E-4575-8F2AF5CB7169}"/>
              </a:ext>
            </a:extLst>
          </p:cNvPr>
          <p:cNvSpPr/>
          <p:nvPr/>
        </p:nvSpPr>
        <p:spPr>
          <a:xfrm>
            <a:off x="18818526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0FBF762A-CCA2-4E68-4804-3DE7B5436EDA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>
            <a:off x="15146448" y="10489446"/>
            <a:ext cx="367207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0FF21FC1-B232-9B00-5BE6-E0AC63E2AB1E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10399998" y="10489446"/>
            <a:ext cx="3672079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p4">
            <a:extLst>
              <a:ext uri="{FF2B5EF4-FFF2-40B4-BE49-F238E27FC236}">
                <a16:creationId xmlns:a16="http://schemas.microsoft.com/office/drawing/2014/main" id="{3C042DF6-2319-CB9E-6EA1-F6F41975EEFB}"/>
              </a:ext>
            </a:extLst>
          </p:cNvPr>
          <p:cNvSpPr/>
          <p:nvPr/>
        </p:nvSpPr>
        <p:spPr>
          <a:xfrm>
            <a:off x="14072077" y="998452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/>
              <p:nvPr/>
            </p:nvSpPr>
            <p:spPr>
              <a:xfrm>
                <a:off x="11753385" y="11737681"/>
                <a:ext cx="67063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385" y="11737681"/>
                <a:ext cx="670633" cy="767390"/>
              </a:xfrm>
              <a:prstGeom prst="rect">
                <a:avLst/>
              </a:prstGeom>
              <a:blipFill>
                <a:blip r:embed="rId4"/>
                <a:stretch>
                  <a:fillRect l="-9259" r="-7407" b="-16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AABDB200-EF39-2EC3-756D-098756FD8E4C}"/>
              </a:ext>
            </a:extLst>
          </p:cNvPr>
          <p:cNvSpPr/>
          <p:nvPr/>
        </p:nvSpPr>
        <p:spPr>
          <a:xfrm>
            <a:off x="11627259" y="1208219"/>
            <a:ext cx="11648609" cy="151340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value of b?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/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!!box2">
            <a:extLst>
              <a:ext uri="{FF2B5EF4-FFF2-40B4-BE49-F238E27FC236}">
                <a16:creationId xmlns:a16="http://schemas.microsoft.com/office/drawing/2014/main" id="{AC2F395D-A69E-4816-61B0-6F5A9725FE05}"/>
              </a:ext>
            </a:extLst>
          </p:cNvPr>
          <p:cNvSpPr/>
          <p:nvPr/>
        </p:nvSpPr>
        <p:spPr>
          <a:xfrm>
            <a:off x="11627259" y="5456770"/>
            <a:ext cx="11648609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This is a direct consequence of the fact that all capacities are positive integers  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D375E094-DCBE-8D0F-8334-A3E83294190D}"/>
              </a:ext>
            </a:extLst>
          </p:cNvPr>
          <p:cNvSpPr/>
          <p:nvPr/>
        </p:nvSpPr>
        <p:spPr>
          <a:xfrm>
            <a:off x="16220819" y="1016027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26241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371277A9-DEEF-0C01-7AAD-8FA2E51292AA}"/>
              </a:ext>
            </a:extLst>
          </p:cNvPr>
          <p:cNvCxnSpPr>
            <a:cxnSpLocks/>
          </p:cNvCxnSpPr>
          <p:nvPr/>
        </p:nvCxnSpPr>
        <p:spPr>
          <a:xfrm rot="5400000">
            <a:off x="16635609" y="10521024"/>
            <a:ext cx="2351207" cy="1401759"/>
          </a:xfrm>
          <a:prstGeom prst="bentConnector3">
            <a:avLst>
              <a:gd name="adj1" fmla="val 101854"/>
            </a:avLst>
          </a:prstGeom>
          <a:noFill/>
          <a:ln w="1270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6E2410-7352-C616-B965-5E41902523BF}"/>
              </a:ext>
            </a:extLst>
          </p:cNvPr>
          <p:cNvSpPr/>
          <p:nvPr/>
        </p:nvSpPr>
        <p:spPr>
          <a:xfrm>
            <a:off x="1108132" y="4066896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ource">
            <a:extLst>
              <a:ext uri="{FF2B5EF4-FFF2-40B4-BE49-F238E27FC236}">
                <a16:creationId xmlns:a16="http://schemas.microsoft.com/office/drawing/2014/main" id="{87FB1BFE-FFD3-01C0-72AD-B9DCAB7DB828}"/>
              </a:ext>
            </a:extLst>
          </p:cNvPr>
          <p:cNvSpPr/>
          <p:nvPr/>
        </p:nvSpPr>
        <p:spPr>
          <a:xfrm>
            <a:off x="576137" y="998723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C590AB85-5581-A17A-E68F-6910FF494D4D}"/>
              </a:ext>
            </a:extLst>
          </p:cNvPr>
          <p:cNvSpPr/>
          <p:nvPr/>
        </p:nvSpPr>
        <p:spPr>
          <a:xfrm>
            <a:off x="2781767" y="1002858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9512C96A-510C-B10A-8A9E-39BEB75A440B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 flipV="1">
            <a:off x="1650508" y="10492154"/>
            <a:ext cx="1131259" cy="41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ink">
            <a:extLst>
              <a:ext uri="{FF2B5EF4-FFF2-40B4-BE49-F238E27FC236}">
                <a16:creationId xmlns:a16="http://schemas.microsoft.com/office/drawing/2014/main" id="{E919E894-741A-BC4E-4575-8F2AF5CB7169}"/>
              </a:ext>
            </a:extLst>
          </p:cNvPr>
          <p:cNvSpPr/>
          <p:nvPr/>
        </p:nvSpPr>
        <p:spPr>
          <a:xfrm>
            <a:off x="7184161" y="1002858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0FBF762A-CCA2-4E68-4804-3DE7B5436EDA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>
            <a:off x="5899982" y="10533510"/>
            <a:ext cx="1284179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0FF21FC1-B232-9B00-5BE6-E0AC63E2AB1E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3856138" y="10533510"/>
            <a:ext cx="96947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p4">
            <a:extLst>
              <a:ext uri="{FF2B5EF4-FFF2-40B4-BE49-F238E27FC236}">
                <a16:creationId xmlns:a16="http://schemas.microsoft.com/office/drawing/2014/main" id="{3C042DF6-2319-CB9E-6EA1-F6F41975EEFB}"/>
              </a:ext>
            </a:extLst>
          </p:cNvPr>
          <p:cNvSpPr/>
          <p:nvPr/>
        </p:nvSpPr>
        <p:spPr>
          <a:xfrm>
            <a:off x="4825611" y="1002858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/>
              <p:nvPr/>
            </p:nvSpPr>
            <p:spPr>
              <a:xfrm>
                <a:off x="3520821" y="11650382"/>
                <a:ext cx="67063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821" y="11650382"/>
                <a:ext cx="670633" cy="767390"/>
              </a:xfrm>
              <a:prstGeom prst="rect">
                <a:avLst/>
              </a:prstGeom>
              <a:blipFill>
                <a:blip r:embed="rId4"/>
                <a:stretch>
                  <a:fillRect l="-11111" r="-7407" b="-16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AABDB200-EF39-2EC3-756D-098756FD8E4C}"/>
              </a:ext>
            </a:extLst>
          </p:cNvPr>
          <p:cNvSpPr/>
          <p:nvPr/>
        </p:nvSpPr>
        <p:spPr>
          <a:xfrm>
            <a:off x="11627259" y="1208219"/>
            <a:ext cx="11648609" cy="151340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value of b?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/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!!box2">
            <a:extLst>
              <a:ext uri="{FF2B5EF4-FFF2-40B4-BE49-F238E27FC236}">
                <a16:creationId xmlns:a16="http://schemas.microsoft.com/office/drawing/2014/main" id="{AC2F395D-A69E-4816-61B0-6F5A9725FE05}"/>
              </a:ext>
            </a:extLst>
          </p:cNvPr>
          <p:cNvSpPr/>
          <p:nvPr/>
        </p:nvSpPr>
        <p:spPr>
          <a:xfrm>
            <a:off x="11627259" y="5456770"/>
            <a:ext cx="11648609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This is a direct consequence of the fact that all capacities are positive integers  </a:t>
            </a:r>
          </a:p>
        </p:txBody>
      </p:sp>
      <p:sp>
        <p:nvSpPr>
          <p:cNvPr id="18" name="!!w5">
            <a:extLst>
              <a:ext uri="{FF2B5EF4-FFF2-40B4-BE49-F238E27FC236}">
                <a16:creationId xmlns:a16="http://schemas.microsoft.com/office/drawing/2014/main" id="{9B131074-2ED1-32FD-1848-30A38915E8BF}"/>
              </a:ext>
            </a:extLst>
          </p:cNvPr>
          <p:cNvSpPr/>
          <p:nvPr/>
        </p:nvSpPr>
        <p:spPr>
          <a:xfrm>
            <a:off x="5940193" y="1088561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Candy: A problem on leetcode">
            <a:extLst>
              <a:ext uri="{FF2B5EF4-FFF2-40B4-BE49-F238E27FC236}">
                <a16:creationId xmlns:a16="http://schemas.microsoft.com/office/drawing/2014/main" id="{2E5E3A70-F83B-F781-BD7D-0CFED55D8052}"/>
              </a:ext>
            </a:extLst>
          </p:cNvPr>
          <p:cNvSpPr/>
          <p:nvPr/>
        </p:nvSpPr>
        <p:spPr>
          <a:xfrm>
            <a:off x="7471476" y="11759072"/>
            <a:ext cx="9324150" cy="17547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Can </a:t>
            </a:r>
            <a:r>
              <a:rPr lang="en-US" sz="5400" dirty="0" err="1"/>
              <a:t>bt</a:t>
            </a:r>
            <a:r>
              <a:rPr lang="en-US" sz="5400" dirty="0"/>
              <a:t> be a backward edge?</a:t>
            </a:r>
            <a:endParaRPr sz="5400" dirty="0"/>
          </a:p>
        </p:txBody>
      </p:sp>
      <p:sp>
        <p:nvSpPr>
          <p:cNvPr id="32" name="!!source">
            <a:extLst>
              <a:ext uri="{FF2B5EF4-FFF2-40B4-BE49-F238E27FC236}">
                <a16:creationId xmlns:a16="http://schemas.microsoft.com/office/drawing/2014/main" id="{E1FBF47F-0FB3-3290-A40C-8DFCB16F6E1E}"/>
              </a:ext>
            </a:extLst>
          </p:cNvPr>
          <p:cNvSpPr/>
          <p:nvPr/>
        </p:nvSpPr>
        <p:spPr>
          <a:xfrm>
            <a:off x="12546152" y="996696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3" name="!!p1">
            <a:extLst>
              <a:ext uri="{FF2B5EF4-FFF2-40B4-BE49-F238E27FC236}">
                <a16:creationId xmlns:a16="http://schemas.microsoft.com/office/drawing/2014/main" id="{BB494E38-61B0-09E6-1F0C-EE513E24DD5B}"/>
              </a:ext>
            </a:extLst>
          </p:cNvPr>
          <p:cNvSpPr/>
          <p:nvPr/>
        </p:nvSpPr>
        <p:spPr>
          <a:xfrm>
            <a:off x="14751782" y="10008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34" name="!!e1">
            <a:extLst>
              <a:ext uri="{FF2B5EF4-FFF2-40B4-BE49-F238E27FC236}">
                <a16:creationId xmlns:a16="http://schemas.microsoft.com/office/drawing/2014/main" id="{CCC3A77D-B9FA-75E0-17A8-D9F86FC55393}"/>
              </a:ext>
            </a:extLst>
          </p:cNvPr>
          <p:cNvCxnSpPr>
            <a:cxnSpLocks/>
            <a:stCxn id="33" idx="2"/>
            <a:endCxn id="32" idx="6"/>
          </p:cNvCxnSpPr>
          <p:nvPr/>
        </p:nvCxnSpPr>
        <p:spPr>
          <a:xfrm flipH="1" flipV="1">
            <a:off x="13620523" y="10471889"/>
            <a:ext cx="1131259" cy="41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!!sink">
            <a:extLst>
              <a:ext uri="{FF2B5EF4-FFF2-40B4-BE49-F238E27FC236}">
                <a16:creationId xmlns:a16="http://schemas.microsoft.com/office/drawing/2014/main" id="{2E97FA53-8851-6C54-0356-3A7E44C3BE2B}"/>
              </a:ext>
            </a:extLst>
          </p:cNvPr>
          <p:cNvSpPr/>
          <p:nvPr/>
        </p:nvSpPr>
        <p:spPr>
          <a:xfrm>
            <a:off x="19154176" y="10008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7" name="!!e4">
            <a:extLst>
              <a:ext uri="{FF2B5EF4-FFF2-40B4-BE49-F238E27FC236}">
                <a16:creationId xmlns:a16="http://schemas.microsoft.com/office/drawing/2014/main" id="{27731C37-7E16-47FD-8295-93C338311532}"/>
              </a:ext>
            </a:extLst>
          </p:cNvPr>
          <p:cNvCxnSpPr>
            <a:cxnSpLocks/>
            <a:stCxn id="33" idx="6"/>
            <a:endCxn id="38" idx="2"/>
          </p:cNvCxnSpPr>
          <p:nvPr/>
        </p:nvCxnSpPr>
        <p:spPr>
          <a:xfrm>
            <a:off x="15826153" y="10513245"/>
            <a:ext cx="96947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!!p4">
            <a:extLst>
              <a:ext uri="{FF2B5EF4-FFF2-40B4-BE49-F238E27FC236}">
                <a16:creationId xmlns:a16="http://schemas.microsoft.com/office/drawing/2014/main" id="{2D118828-C129-F6B0-2FAF-1B183769838E}"/>
              </a:ext>
            </a:extLst>
          </p:cNvPr>
          <p:cNvSpPr/>
          <p:nvPr/>
        </p:nvSpPr>
        <p:spPr>
          <a:xfrm>
            <a:off x="16795626" y="10008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483707-2461-F297-5B35-F9E9BCFB696B}"/>
                  </a:ext>
                </a:extLst>
              </p:cNvPr>
              <p:cNvSpPr txBox="1"/>
              <p:nvPr/>
            </p:nvSpPr>
            <p:spPr>
              <a:xfrm>
                <a:off x="15490836" y="11630117"/>
                <a:ext cx="67063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483707-2461-F297-5B35-F9E9BCFB6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0836" y="11630117"/>
                <a:ext cx="670633" cy="767390"/>
              </a:xfrm>
              <a:prstGeom prst="rect">
                <a:avLst/>
              </a:prstGeom>
              <a:blipFill>
                <a:blip r:embed="rId6"/>
                <a:stretch>
                  <a:fillRect l="-9259" r="-7407" b="-161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!!w5">
            <a:extLst>
              <a:ext uri="{FF2B5EF4-FFF2-40B4-BE49-F238E27FC236}">
                <a16:creationId xmlns:a16="http://schemas.microsoft.com/office/drawing/2014/main" id="{E9777C45-1662-A3D1-1C5B-BAFFBA08C39F}"/>
              </a:ext>
            </a:extLst>
          </p:cNvPr>
          <p:cNvSpPr/>
          <p:nvPr/>
        </p:nvSpPr>
        <p:spPr>
          <a:xfrm>
            <a:off x="17910208" y="1086535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41F8051-F39A-CA1A-5AAF-38712C952167}"/>
              </a:ext>
            </a:extLst>
          </p:cNvPr>
          <p:cNvSpPr/>
          <p:nvPr/>
        </p:nvSpPr>
        <p:spPr>
          <a:xfrm>
            <a:off x="17858766" y="10049170"/>
            <a:ext cx="1306641" cy="938469"/>
          </a:xfrm>
          <a:prstGeom prst="arc">
            <a:avLst>
              <a:gd name="adj1" fmla="val 11456249"/>
              <a:gd name="adj2" fmla="val 140986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15139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3" grpId="0" animBg="1"/>
      <p:bldP spid="35" grpId="0" animBg="1"/>
      <p:bldP spid="38" grpId="0" animBg="1"/>
      <p:bldP spid="39" grpId="0"/>
      <p:bldP spid="40" grpId="0" animBg="1"/>
      <p:bldP spid="4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371277A9-DEEF-0C01-7AAD-8FA2E51292AA}"/>
              </a:ext>
            </a:extLst>
          </p:cNvPr>
          <p:cNvCxnSpPr>
            <a:cxnSpLocks/>
          </p:cNvCxnSpPr>
          <p:nvPr/>
        </p:nvCxnSpPr>
        <p:spPr>
          <a:xfrm rot="5400000">
            <a:off x="17997049" y="2047584"/>
            <a:ext cx="2351207" cy="1401759"/>
          </a:xfrm>
          <a:prstGeom prst="bentConnector3">
            <a:avLst>
              <a:gd name="adj1" fmla="val 101854"/>
            </a:avLst>
          </a:prstGeom>
          <a:noFill/>
          <a:ln w="1270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!!source">
            <a:extLst>
              <a:ext uri="{FF2B5EF4-FFF2-40B4-BE49-F238E27FC236}">
                <a16:creationId xmlns:a16="http://schemas.microsoft.com/office/drawing/2014/main" id="{87FB1BFE-FFD3-01C0-72AD-B9DCAB7DB828}"/>
              </a:ext>
            </a:extLst>
          </p:cNvPr>
          <p:cNvSpPr/>
          <p:nvPr/>
        </p:nvSpPr>
        <p:spPr>
          <a:xfrm>
            <a:off x="1937577" y="151379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C590AB85-5581-A17A-E68F-6910FF494D4D}"/>
              </a:ext>
            </a:extLst>
          </p:cNvPr>
          <p:cNvSpPr/>
          <p:nvPr/>
        </p:nvSpPr>
        <p:spPr>
          <a:xfrm>
            <a:off x="4143207" y="155514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9512C96A-510C-B10A-8A9E-39BEB75A440B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 flipV="1">
            <a:off x="3011948" y="2018714"/>
            <a:ext cx="1131259" cy="41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ink">
            <a:extLst>
              <a:ext uri="{FF2B5EF4-FFF2-40B4-BE49-F238E27FC236}">
                <a16:creationId xmlns:a16="http://schemas.microsoft.com/office/drawing/2014/main" id="{E919E894-741A-BC4E-4575-8F2AF5CB7169}"/>
              </a:ext>
            </a:extLst>
          </p:cNvPr>
          <p:cNvSpPr/>
          <p:nvPr/>
        </p:nvSpPr>
        <p:spPr>
          <a:xfrm>
            <a:off x="8545601" y="155514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">
            <a:extLst>
              <a:ext uri="{FF2B5EF4-FFF2-40B4-BE49-F238E27FC236}">
                <a16:creationId xmlns:a16="http://schemas.microsoft.com/office/drawing/2014/main" id="{0FBF762A-CCA2-4E68-4804-3DE7B5436EDA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>
            <a:off x="7261422" y="2060070"/>
            <a:ext cx="1284179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0FF21FC1-B232-9B00-5BE6-E0AC63E2AB1E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5217578" y="2060070"/>
            <a:ext cx="96947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p4">
            <a:extLst>
              <a:ext uri="{FF2B5EF4-FFF2-40B4-BE49-F238E27FC236}">
                <a16:creationId xmlns:a16="http://schemas.microsoft.com/office/drawing/2014/main" id="{3C042DF6-2319-CB9E-6EA1-F6F41975EEFB}"/>
              </a:ext>
            </a:extLst>
          </p:cNvPr>
          <p:cNvSpPr/>
          <p:nvPr/>
        </p:nvSpPr>
        <p:spPr>
          <a:xfrm>
            <a:off x="6187051" y="155514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/>
              <p:nvPr/>
            </p:nvSpPr>
            <p:spPr>
              <a:xfrm>
                <a:off x="4882261" y="3176942"/>
                <a:ext cx="67063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261" y="3176942"/>
                <a:ext cx="670633" cy="767390"/>
              </a:xfrm>
              <a:prstGeom prst="rect">
                <a:avLst/>
              </a:prstGeom>
              <a:blipFill>
                <a:blip r:embed="rId2"/>
                <a:stretch>
                  <a:fillRect l="-9259" r="-7407" b="-16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!!w5">
            <a:extLst>
              <a:ext uri="{FF2B5EF4-FFF2-40B4-BE49-F238E27FC236}">
                <a16:creationId xmlns:a16="http://schemas.microsoft.com/office/drawing/2014/main" id="{9B131074-2ED1-32FD-1848-30A38915E8BF}"/>
              </a:ext>
            </a:extLst>
          </p:cNvPr>
          <p:cNvSpPr/>
          <p:nvPr/>
        </p:nvSpPr>
        <p:spPr>
          <a:xfrm>
            <a:off x="7301633" y="241217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Candy: A problem on leetcode">
            <a:extLst>
              <a:ext uri="{FF2B5EF4-FFF2-40B4-BE49-F238E27FC236}">
                <a16:creationId xmlns:a16="http://schemas.microsoft.com/office/drawing/2014/main" id="{2E5E3A70-F83B-F781-BD7D-0CFED55D8052}"/>
              </a:ext>
            </a:extLst>
          </p:cNvPr>
          <p:cNvSpPr/>
          <p:nvPr/>
        </p:nvSpPr>
        <p:spPr>
          <a:xfrm>
            <a:off x="8832916" y="3285632"/>
            <a:ext cx="9324150" cy="17547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Can </a:t>
            </a:r>
            <a:r>
              <a:rPr lang="en-US" sz="5400" dirty="0" err="1"/>
              <a:t>bt</a:t>
            </a:r>
            <a:r>
              <a:rPr lang="en-US" sz="5400" dirty="0"/>
              <a:t> be a backward edge?</a:t>
            </a:r>
            <a:endParaRPr sz="5400" dirty="0"/>
          </a:p>
        </p:txBody>
      </p:sp>
      <p:sp>
        <p:nvSpPr>
          <p:cNvPr id="32" name="!!source">
            <a:extLst>
              <a:ext uri="{FF2B5EF4-FFF2-40B4-BE49-F238E27FC236}">
                <a16:creationId xmlns:a16="http://schemas.microsoft.com/office/drawing/2014/main" id="{E1FBF47F-0FB3-3290-A40C-8DFCB16F6E1E}"/>
              </a:ext>
            </a:extLst>
          </p:cNvPr>
          <p:cNvSpPr/>
          <p:nvPr/>
        </p:nvSpPr>
        <p:spPr>
          <a:xfrm>
            <a:off x="13907592" y="1493525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3" name="!!p1">
            <a:extLst>
              <a:ext uri="{FF2B5EF4-FFF2-40B4-BE49-F238E27FC236}">
                <a16:creationId xmlns:a16="http://schemas.microsoft.com/office/drawing/2014/main" id="{BB494E38-61B0-09E6-1F0C-EE513E24DD5B}"/>
              </a:ext>
            </a:extLst>
          </p:cNvPr>
          <p:cNvSpPr/>
          <p:nvPr/>
        </p:nvSpPr>
        <p:spPr>
          <a:xfrm>
            <a:off x="16113222" y="15348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34" name="!!e1">
            <a:extLst>
              <a:ext uri="{FF2B5EF4-FFF2-40B4-BE49-F238E27FC236}">
                <a16:creationId xmlns:a16="http://schemas.microsoft.com/office/drawing/2014/main" id="{CCC3A77D-B9FA-75E0-17A8-D9F86FC55393}"/>
              </a:ext>
            </a:extLst>
          </p:cNvPr>
          <p:cNvCxnSpPr>
            <a:cxnSpLocks/>
            <a:stCxn id="33" idx="2"/>
            <a:endCxn id="32" idx="6"/>
          </p:cNvCxnSpPr>
          <p:nvPr/>
        </p:nvCxnSpPr>
        <p:spPr>
          <a:xfrm flipH="1" flipV="1">
            <a:off x="14981963" y="1998449"/>
            <a:ext cx="1131259" cy="413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!!sink">
            <a:extLst>
              <a:ext uri="{FF2B5EF4-FFF2-40B4-BE49-F238E27FC236}">
                <a16:creationId xmlns:a16="http://schemas.microsoft.com/office/drawing/2014/main" id="{2E97FA53-8851-6C54-0356-3A7E44C3BE2B}"/>
              </a:ext>
            </a:extLst>
          </p:cNvPr>
          <p:cNvSpPr/>
          <p:nvPr/>
        </p:nvSpPr>
        <p:spPr>
          <a:xfrm>
            <a:off x="20515616" y="15348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7" name="!!e4">
            <a:extLst>
              <a:ext uri="{FF2B5EF4-FFF2-40B4-BE49-F238E27FC236}">
                <a16:creationId xmlns:a16="http://schemas.microsoft.com/office/drawing/2014/main" id="{27731C37-7E16-47FD-8295-93C338311532}"/>
              </a:ext>
            </a:extLst>
          </p:cNvPr>
          <p:cNvCxnSpPr>
            <a:cxnSpLocks/>
            <a:stCxn id="33" idx="6"/>
            <a:endCxn id="38" idx="2"/>
          </p:cNvCxnSpPr>
          <p:nvPr/>
        </p:nvCxnSpPr>
        <p:spPr>
          <a:xfrm>
            <a:off x="17187593" y="2039805"/>
            <a:ext cx="96947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!!p4">
            <a:extLst>
              <a:ext uri="{FF2B5EF4-FFF2-40B4-BE49-F238E27FC236}">
                <a16:creationId xmlns:a16="http://schemas.microsoft.com/office/drawing/2014/main" id="{2D118828-C129-F6B0-2FAF-1B183769838E}"/>
              </a:ext>
            </a:extLst>
          </p:cNvPr>
          <p:cNvSpPr/>
          <p:nvPr/>
        </p:nvSpPr>
        <p:spPr>
          <a:xfrm>
            <a:off x="18157066" y="153488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483707-2461-F297-5B35-F9E9BCFB696B}"/>
                  </a:ext>
                </a:extLst>
              </p:cNvPr>
              <p:cNvSpPr txBox="1"/>
              <p:nvPr/>
            </p:nvSpPr>
            <p:spPr>
              <a:xfrm>
                <a:off x="16852276" y="3156677"/>
                <a:ext cx="67063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483707-2461-F297-5B35-F9E9BCFB6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2276" y="3156677"/>
                <a:ext cx="670633" cy="767390"/>
              </a:xfrm>
              <a:prstGeom prst="rect">
                <a:avLst/>
              </a:prstGeom>
              <a:blipFill>
                <a:blip r:embed="rId3"/>
                <a:stretch>
                  <a:fillRect l="-9259" r="-7407" b="-161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!!w5">
            <a:extLst>
              <a:ext uri="{FF2B5EF4-FFF2-40B4-BE49-F238E27FC236}">
                <a16:creationId xmlns:a16="http://schemas.microsoft.com/office/drawing/2014/main" id="{E9777C45-1662-A3D1-1C5B-BAFFBA08C39F}"/>
              </a:ext>
            </a:extLst>
          </p:cNvPr>
          <p:cNvSpPr/>
          <p:nvPr/>
        </p:nvSpPr>
        <p:spPr>
          <a:xfrm>
            <a:off x="19271648" y="239191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41F8051-F39A-CA1A-5AAF-38712C952167}"/>
              </a:ext>
            </a:extLst>
          </p:cNvPr>
          <p:cNvSpPr/>
          <p:nvPr/>
        </p:nvSpPr>
        <p:spPr>
          <a:xfrm>
            <a:off x="19220206" y="1575730"/>
            <a:ext cx="1306641" cy="938469"/>
          </a:xfrm>
          <a:prstGeom prst="arc">
            <a:avLst>
              <a:gd name="adj1" fmla="val 11456249"/>
              <a:gd name="adj2" fmla="val 140986"/>
            </a:avLst>
          </a:prstGeom>
          <a:noFill/>
          <a:ln w="127000" cap="flat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p:sp>
        <p:nvSpPr>
          <p:cNvPr id="3" name="!!box3">
            <a:extLst>
              <a:ext uri="{FF2B5EF4-FFF2-40B4-BE49-F238E27FC236}">
                <a16:creationId xmlns:a16="http://schemas.microsoft.com/office/drawing/2014/main" id="{2BFD3347-72C4-A5FE-B278-E1EEFB46F145}"/>
              </a:ext>
            </a:extLst>
          </p:cNvPr>
          <p:cNvSpPr/>
          <p:nvPr/>
        </p:nvSpPr>
        <p:spPr>
          <a:xfrm>
            <a:off x="695099" y="5850728"/>
            <a:ext cx="23018341" cy="363870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If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bt</a:t>
            </a: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 is a backward edge, then there is an edge tb in the graph.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But there is no outgoing edge from t in the graph.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A contradiction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So,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bt</a:t>
            </a: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 is a forward edge</a:t>
            </a:r>
          </a:p>
        </p:txBody>
      </p:sp>
    </p:spTree>
    <p:extLst>
      <p:ext uri="{BB962C8B-B14F-4D97-AF65-F5344CB8AC3E}">
        <p14:creationId xmlns:p14="http://schemas.microsoft.com/office/powerpoint/2010/main" val="1200005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6E2410-7352-C616-B965-5E41902523BF}"/>
              </a:ext>
            </a:extLst>
          </p:cNvPr>
          <p:cNvSpPr/>
          <p:nvPr/>
        </p:nvSpPr>
        <p:spPr>
          <a:xfrm>
            <a:off x="1108132" y="4066896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AABDB200-EF39-2EC3-756D-098756FD8E4C}"/>
              </a:ext>
            </a:extLst>
          </p:cNvPr>
          <p:cNvSpPr/>
          <p:nvPr/>
        </p:nvSpPr>
        <p:spPr>
          <a:xfrm>
            <a:off x="11627259" y="1208219"/>
            <a:ext cx="11648609" cy="151340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value of b?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/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!!box1">
            <a:extLst>
              <a:ext uri="{FF2B5EF4-FFF2-40B4-BE49-F238E27FC236}">
                <a16:creationId xmlns:a16="http://schemas.microsoft.com/office/drawing/2014/main" id="{AC2F395D-A69E-4816-61B0-6F5A9725FE05}"/>
              </a:ext>
            </a:extLst>
          </p:cNvPr>
          <p:cNvSpPr/>
          <p:nvPr/>
        </p:nvSpPr>
        <p:spPr>
          <a:xfrm>
            <a:off x="11627259" y="5456770"/>
            <a:ext cx="11648609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This is a direct consequence of the fact that all capacities are positive integers  </a:t>
            </a:r>
          </a:p>
        </p:txBody>
      </p:sp>
      <p:sp>
        <p:nvSpPr>
          <p:cNvPr id="3" name="!!box3">
            <a:extLst>
              <a:ext uri="{FF2B5EF4-FFF2-40B4-BE49-F238E27FC236}">
                <a16:creationId xmlns:a16="http://schemas.microsoft.com/office/drawing/2014/main" id="{18221463-7572-B8D7-F82A-0A9098742759}"/>
              </a:ext>
            </a:extLst>
          </p:cNvPr>
          <p:cNvSpPr/>
          <p:nvPr/>
        </p:nvSpPr>
        <p:spPr>
          <a:xfrm>
            <a:off x="682829" y="8812310"/>
            <a:ext cx="23018341" cy="441601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If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bt</a:t>
            </a: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 is a backward edge, then there is an edge tb in the graph.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But there is no outgoing edge from t in the graph.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A contradiction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So,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bt</a:t>
            </a: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 is a forward edge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This implies that in each iteration, the flow to t increase by at least 1.</a:t>
            </a:r>
          </a:p>
        </p:txBody>
      </p:sp>
    </p:spTree>
    <p:extLst>
      <p:ext uri="{BB962C8B-B14F-4D97-AF65-F5344CB8AC3E}">
        <p14:creationId xmlns:p14="http://schemas.microsoft.com/office/powerpoint/2010/main" val="3846854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6E2410-7352-C616-B965-5E41902523BF}"/>
              </a:ext>
            </a:extLst>
          </p:cNvPr>
          <p:cNvSpPr/>
          <p:nvPr/>
        </p:nvSpPr>
        <p:spPr>
          <a:xfrm>
            <a:off x="1108132" y="4066896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AABDB200-EF39-2EC3-756D-098756FD8E4C}"/>
              </a:ext>
            </a:extLst>
          </p:cNvPr>
          <p:cNvSpPr/>
          <p:nvPr/>
        </p:nvSpPr>
        <p:spPr>
          <a:xfrm>
            <a:off x="11627259" y="1208219"/>
            <a:ext cx="11648609" cy="151340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value of b?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/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!!box1">
            <a:extLst>
              <a:ext uri="{FF2B5EF4-FFF2-40B4-BE49-F238E27FC236}">
                <a16:creationId xmlns:a16="http://schemas.microsoft.com/office/drawing/2014/main" id="{AC2F395D-A69E-4816-61B0-6F5A9725FE05}"/>
              </a:ext>
            </a:extLst>
          </p:cNvPr>
          <p:cNvSpPr/>
          <p:nvPr/>
        </p:nvSpPr>
        <p:spPr>
          <a:xfrm>
            <a:off x="11627259" y="5456770"/>
            <a:ext cx="11648609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This is a direct consequence of the fact that all capacities are positive integers  </a:t>
            </a:r>
          </a:p>
        </p:txBody>
      </p:sp>
      <p:sp>
        <p:nvSpPr>
          <p:cNvPr id="15" name="!!box1">
            <a:extLst>
              <a:ext uri="{FF2B5EF4-FFF2-40B4-BE49-F238E27FC236}">
                <a16:creationId xmlns:a16="http://schemas.microsoft.com/office/drawing/2014/main" id="{71922C83-36CF-318E-26F8-0F52CA255E24}"/>
              </a:ext>
            </a:extLst>
          </p:cNvPr>
          <p:cNvSpPr/>
          <p:nvPr/>
        </p:nvSpPr>
        <p:spPr>
          <a:xfrm>
            <a:off x="713678" y="9779726"/>
            <a:ext cx="22562190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Lemma: In each iteration of Ford-Fulkerson algorithm, the flow increases by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atleast</a:t>
            </a: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313559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!box1">
            <a:extLst>
              <a:ext uri="{FF2B5EF4-FFF2-40B4-BE49-F238E27FC236}">
                <a16:creationId xmlns:a16="http://schemas.microsoft.com/office/drawing/2014/main" id="{71922C83-36CF-318E-26F8-0F52CA255E24}"/>
              </a:ext>
            </a:extLst>
          </p:cNvPr>
          <p:cNvSpPr/>
          <p:nvPr/>
        </p:nvSpPr>
        <p:spPr>
          <a:xfrm>
            <a:off x="910905" y="457306"/>
            <a:ext cx="22562190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Lemma: In each iteration of Ford-Fulkerson algorithm, the flow increases by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atleast</a:t>
            </a: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 1.</a:t>
            </a:r>
          </a:p>
        </p:txBody>
      </p:sp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18EC7F16-E636-8212-C80B-F8465A65EBFC}"/>
              </a:ext>
            </a:extLst>
          </p:cNvPr>
          <p:cNvSpPr/>
          <p:nvPr/>
        </p:nvSpPr>
        <p:spPr>
          <a:xfrm>
            <a:off x="910905" y="3349253"/>
            <a:ext cx="22562190" cy="201454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How many iterations can Ford-Fulkerson run while increasing the flow?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4">
                <a:extLst>
                  <a:ext uri="{FF2B5EF4-FFF2-40B4-BE49-F238E27FC236}">
                    <a16:creationId xmlns:a16="http://schemas.microsoft.com/office/drawing/2014/main" id="{DD8EC408-8BC5-56A5-807E-5D1F0742B9AE}"/>
                  </a:ext>
                </a:extLst>
              </p:cNvPr>
              <p:cNvSpPr/>
              <p:nvPr/>
            </p:nvSpPr>
            <p:spPr>
              <a:xfrm>
                <a:off x="910905" y="6337664"/>
                <a:ext cx="22562190" cy="504153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>
                    <a:solidFill>
                      <a:srgbClr val="7030A0"/>
                    </a:solidFill>
                    <a:latin typeface="Bradley Hand" pitchFamily="2" charset="77"/>
                  </a:rPr>
                  <a:t>Let W </a:t>
                </a: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𝐼𝑛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The number of iteration of Ford-Fulkerson algorithm is at most ___</a:t>
                </a:r>
              </a:p>
            </p:txBody>
          </p:sp>
        </mc:Choice>
        <mc:Fallback xmlns="">
          <p:sp>
            <p:nvSpPr>
              <p:cNvPr id="7" name="!!box4">
                <a:extLst>
                  <a:ext uri="{FF2B5EF4-FFF2-40B4-BE49-F238E27FC236}">
                    <a16:creationId xmlns:a16="http://schemas.microsoft.com/office/drawing/2014/main" id="{DD8EC408-8BC5-56A5-807E-5D1F0742B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05" y="6337664"/>
                <a:ext cx="22562190" cy="5041536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288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!box1">
            <a:extLst>
              <a:ext uri="{FF2B5EF4-FFF2-40B4-BE49-F238E27FC236}">
                <a16:creationId xmlns:a16="http://schemas.microsoft.com/office/drawing/2014/main" id="{71922C83-36CF-318E-26F8-0F52CA255E24}"/>
              </a:ext>
            </a:extLst>
          </p:cNvPr>
          <p:cNvSpPr/>
          <p:nvPr/>
        </p:nvSpPr>
        <p:spPr>
          <a:xfrm>
            <a:off x="910905" y="457306"/>
            <a:ext cx="22562190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Lemma: In each iteration of Ford-Fulkerson algorithm, the flow increases by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atleast</a:t>
            </a: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 1.</a:t>
            </a:r>
          </a:p>
        </p:txBody>
      </p:sp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18EC7F16-E636-8212-C80B-F8465A65EBFC}"/>
              </a:ext>
            </a:extLst>
          </p:cNvPr>
          <p:cNvSpPr/>
          <p:nvPr/>
        </p:nvSpPr>
        <p:spPr>
          <a:xfrm>
            <a:off x="910905" y="3349253"/>
            <a:ext cx="22562190" cy="201454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How many iterations can Ford-Fulkerson run while increasing the flow?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4">
                <a:extLst>
                  <a:ext uri="{FF2B5EF4-FFF2-40B4-BE49-F238E27FC236}">
                    <a16:creationId xmlns:a16="http://schemas.microsoft.com/office/drawing/2014/main" id="{DD8EC408-8BC5-56A5-807E-5D1F0742B9AE}"/>
                  </a:ext>
                </a:extLst>
              </p:cNvPr>
              <p:cNvSpPr/>
              <p:nvPr/>
            </p:nvSpPr>
            <p:spPr>
              <a:xfrm>
                <a:off x="910905" y="6337664"/>
                <a:ext cx="22562190" cy="504153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Let W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𝐼𝑛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5400" dirty="0">
                    <a:solidFill>
                      <a:srgbClr val="7030A0"/>
                    </a:solidFill>
                    <a:latin typeface="Bradley Hand" pitchFamily="2" charset="77"/>
                  </a:rPr>
                  <a:t>The number of iteration of Ford-Fulkerson algorithm is at most W</a:t>
                </a:r>
              </a:p>
            </p:txBody>
          </p:sp>
        </mc:Choice>
        <mc:Fallback xmlns="">
          <p:sp>
            <p:nvSpPr>
              <p:cNvPr id="7" name="!!box4">
                <a:extLst>
                  <a:ext uri="{FF2B5EF4-FFF2-40B4-BE49-F238E27FC236}">
                    <a16:creationId xmlns:a16="http://schemas.microsoft.com/office/drawing/2014/main" id="{DD8EC408-8BC5-56A5-807E-5D1F0742B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05" y="6337664"/>
                <a:ext cx="22562190" cy="5041536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923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3">
            <a:extLst>
              <a:ext uri="{FF2B5EF4-FFF2-40B4-BE49-F238E27FC236}">
                <a16:creationId xmlns:a16="http://schemas.microsoft.com/office/drawing/2014/main" id="{98ECE8EA-E011-B20B-B9BE-F058EC9E3F4D}"/>
              </a:ext>
            </a:extLst>
          </p:cNvPr>
          <p:cNvSpPr/>
          <p:nvPr/>
        </p:nvSpPr>
        <p:spPr>
          <a:xfrm>
            <a:off x="577485" y="8075580"/>
            <a:ext cx="23212246" cy="116781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Running Time = #number of times the loop runs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/>
              <p:nvPr/>
            </p:nvSpPr>
            <p:spPr>
              <a:xfrm>
                <a:off x="20081886" y="8330317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1886" y="8330317"/>
                <a:ext cx="1966166" cy="658336"/>
              </a:xfrm>
              <a:prstGeom prst="roundRect">
                <a:avLst/>
              </a:prstGeom>
              <a:blipFill>
                <a:blip r:embed="rId3"/>
                <a:stretch>
                  <a:fillRect l="-3614" r="-3012" b="-1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029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15843" y="2602151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61FECD85-8145-430B-B0F5-FDFC162B190C}"/>
              </a:ext>
            </a:extLst>
          </p:cNvPr>
          <p:cNvSpPr/>
          <p:nvPr/>
        </p:nvSpPr>
        <p:spPr>
          <a:xfrm>
            <a:off x="13633968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CD1D0BB5-CA34-138A-CCA7-302425D74B9E}"/>
              </a:ext>
            </a:extLst>
          </p:cNvPr>
          <p:cNvSpPr/>
          <p:nvPr/>
        </p:nvSpPr>
        <p:spPr>
          <a:xfrm>
            <a:off x="16544126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">
            <a:extLst>
              <a:ext uri="{FF2B5EF4-FFF2-40B4-BE49-F238E27FC236}">
                <a16:creationId xmlns:a16="http://schemas.microsoft.com/office/drawing/2014/main" id="{2ACE670B-AC9E-6F8C-ECEF-C16F4F30C5CD}"/>
              </a:ext>
            </a:extLst>
          </p:cNvPr>
          <p:cNvCxnSpPr>
            <a:cxnSpLocks/>
            <a:stCxn id="24" idx="2"/>
            <a:endCxn id="23" idx="7"/>
          </p:cNvCxnSpPr>
          <p:nvPr/>
        </p:nvCxnSpPr>
        <p:spPr>
          <a:xfrm flipH="1">
            <a:off x="14551001" y="7815900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e10">
            <a:extLst>
              <a:ext uri="{FF2B5EF4-FFF2-40B4-BE49-F238E27FC236}">
                <a16:creationId xmlns:a16="http://schemas.microsoft.com/office/drawing/2014/main" id="{5EB25F25-9C60-F0C2-0EE3-4C00ECFA43BC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551001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CB177D12-12D3-74DA-C4FB-0A22FB98EE64}"/>
              </a:ext>
            </a:extLst>
          </p:cNvPr>
          <p:cNvSpPr/>
          <p:nvPr/>
        </p:nvSpPr>
        <p:spPr>
          <a:xfrm>
            <a:off x="14364186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D0FBC66-9774-9155-453A-001AFC0DB7A2}"/>
              </a:ext>
            </a:extLst>
          </p:cNvPr>
          <p:cNvSpPr/>
          <p:nvPr/>
        </p:nvSpPr>
        <p:spPr>
          <a:xfrm>
            <a:off x="16544126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D50DE7CC-0D6D-B5C7-56DA-A12BD21ABBB4}"/>
              </a:ext>
            </a:extLst>
          </p:cNvPr>
          <p:cNvSpPr/>
          <p:nvPr/>
        </p:nvSpPr>
        <p:spPr>
          <a:xfrm>
            <a:off x="19576810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1" name="!!e5">
            <a:extLst>
              <a:ext uri="{FF2B5EF4-FFF2-40B4-BE49-F238E27FC236}">
                <a16:creationId xmlns:a16="http://schemas.microsoft.com/office/drawing/2014/main" id="{D60EC530-C8AB-E9F1-C0DD-F8A77895A994}"/>
              </a:ext>
            </a:extLst>
          </p:cNvPr>
          <p:cNvCxnSpPr>
            <a:cxnSpLocks/>
            <a:stCxn id="29" idx="6"/>
            <a:endCxn id="30" idx="3"/>
          </p:cNvCxnSpPr>
          <p:nvPr/>
        </p:nvCxnSpPr>
        <p:spPr>
          <a:xfrm flipV="1">
            <a:off x="17618497" y="10689519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e7">
            <a:extLst>
              <a:ext uri="{FF2B5EF4-FFF2-40B4-BE49-F238E27FC236}">
                <a16:creationId xmlns:a16="http://schemas.microsoft.com/office/drawing/2014/main" id="{CC115C76-6688-6369-18CC-00C7A980B3EB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618497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F2217F86-9B50-E6F1-B16C-0078ACD7EE82}"/>
              </a:ext>
            </a:extLst>
          </p:cNvPr>
          <p:cNvSpPr/>
          <p:nvPr/>
        </p:nvSpPr>
        <p:spPr>
          <a:xfrm>
            <a:off x="19576810" y="807556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FBECE738-9E7E-68A8-E42A-A432D1D79622}"/>
              </a:ext>
            </a:extLst>
          </p:cNvPr>
          <p:cNvSpPr/>
          <p:nvPr/>
        </p:nvSpPr>
        <p:spPr>
          <a:xfrm>
            <a:off x="19611622" y="1181270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E3D6D55D-FAD2-E448-F92E-823A1B194DA9}"/>
              </a:ext>
            </a:extLst>
          </p:cNvPr>
          <p:cNvSpPr/>
          <p:nvPr/>
        </p:nvSpPr>
        <p:spPr>
          <a:xfrm rot="38468">
            <a:off x="14318723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9" name="!!e4">
            <a:extLst>
              <a:ext uri="{FF2B5EF4-FFF2-40B4-BE49-F238E27FC236}">
                <a16:creationId xmlns:a16="http://schemas.microsoft.com/office/drawing/2014/main" id="{EF332DF9-5314-D798-36A1-B1B7669FFA7B}"/>
              </a:ext>
            </a:extLst>
          </p:cNvPr>
          <p:cNvCxnSpPr>
            <a:cxnSpLocks/>
            <a:stCxn id="24" idx="4"/>
            <a:endCxn id="29" idx="0"/>
          </p:cNvCxnSpPr>
          <p:nvPr/>
        </p:nvCxnSpPr>
        <p:spPr>
          <a:xfrm>
            <a:off x="17081312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56F9C8BF-A3C2-111E-39E7-6FBBD0A614FF}"/>
              </a:ext>
            </a:extLst>
          </p:cNvPr>
          <p:cNvSpPr/>
          <p:nvPr/>
        </p:nvSpPr>
        <p:spPr>
          <a:xfrm>
            <a:off x="17020428" y="999075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205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3">
            <a:extLst>
              <a:ext uri="{FF2B5EF4-FFF2-40B4-BE49-F238E27FC236}">
                <a16:creationId xmlns:a16="http://schemas.microsoft.com/office/drawing/2014/main" id="{98ECE8EA-E011-B20B-B9BE-F058EC9E3F4D}"/>
              </a:ext>
            </a:extLst>
          </p:cNvPr>
          <p:cNvSpPr/>
          <p:nvPr/>
        </p:nvSpPr>
        <p:spPr>
          <a:xfrm>
            <a:off x="577485" y="8075580"/>
            <a:ext cx="23212246" cy="116781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Running Time = W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/>
              <p:nvPr/>
            </p:nvSpPr>
            <p:spPr>
              <a:xfrm>
                <a:off x="15814686" y="8330317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4686" y="8330317"/>
                <a:ext cx="1966166" cy="658336"/>
              </a:xfrm>
              <a:prstGeom prst="roundRect">
                <a:avLst/>
              </a:prstGeom>
              <a:blipFill>
                <a:blip r:embed="rId3"/>
                <a:stretch>
                  <a:fillRect l="-3614" r="-3012" b="-1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979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box3">
            <a:extLst>
              <a:ext uri="{FF2B5EF4-FFF2-40B4-BE49-F238E27FC236}">
                <a16:creationId xmlns:a16="http://schemas.microsoft.com/office/drawing/2014/main" id="{98ECE8EA-E011-B20B-B9BE-F058EC9E3F4D}"/>
              </a:ext>
            </a:extLst>
          </p:cNvPr>
          <p:cNvSpPr/>
          <p:nvPr/>
        </p:nvSpPr>
        <p:spPr>
          <a:xfrm>
            <a:off x="577485" y="8075580"/>
            <a:ext cx="23212246" cy="116781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Running Time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/>
              <p:nvPr/>
            </p:nvSpPr>
            <p:spPr>
              <a:xfrm>
                <a:off x="15123806" y="8330317"/>
                <a:ext cx="1966166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𝑚𝑊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2AC00989-557B-072B-3E67-7BF28E62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3806" y="8330317"/>
                <a:ext cx="1966166" cy="658336"/>
              </a:xfrm>
              <a:prstGeom prst="roundRect">
                <a:avLst/>
              </a:prstGeom>
              <a:blipFill>
                <a:blip r:embed="rId3"/>
                <a:stretch>
                  <a:fillRect b="-1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893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24926" y="3123949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61FECD85-8145-430B-B0F5-FDFC162B190C}"/>
              </a:ext>
            </a:extLst>
          </p:cNvPr>
          <p:cNvSpPr/>
          <p:nvPr/>
        </p:nvSpPr>
        <p:spPr>
          <a:xfrm>
            <a:off x="13633968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CD1D0BB5-CA34-138A-CCA7-302425D74B9E}"/>
              </a:ext>
            </a:extLst>
          </p:cNvPr>
          <p:cNvSpPr/>
          <p:nvPr/>
        </p:nvSpPr>
        <p:spPr>
          <a:xfrm>
            <a:off x="16544126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">
            <a:extLst>
              <a:ext uri="{FF2B5EF4-FFF2-40B4-BE49-F238E27FC236}">
                <a16:creationId xmlns:a16="http://schemas.microsoft.com/office/drawing/2014/main" id="{2ACE670B-AC9E-6F8C-ECEF-C16F4F30C5CD}"/>
              </a:ext>
            </a:extLst>
          </p:cNvPr>
          <p:cNvCxnSpPr>
            <a:cxnSpLocks/>
            <a:stCxn id="24" idx="2"/>
            <a:endCxn id="23" idx="7"/>
          </p:cNvCxnSpPr>
          <p:nvPr/>
        </p:nvCxnSpPr>
        <p:spPr>
          <a:xfrm flipH="1">
            <a:off x="14551001" y="7815900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e10">
            <a:extLst>
              <a:ext uri="{FF2B5EF4-FFF2-40B4-BE49-F238E27FC236}">
                <a16:creationId xmlns:a16="http://schemas.microsoft.com/office/drawing/2014/main" id="{5EB25F25-9C60-F0C2-0EE3-4C00ECFA43BC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551001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CB177D12-12D3-74DA-C4FB-0A22FB98EE64}"/>
              </a:ext>
            </a:extLst>
          </p:cNvPr>
          <p:cNvSpPr/>
          <p:nvPr/>
        </p:nvSpPr>
        <p:spPr>
          <a:xfrm>
            <a:off x="14364186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D0FBC66-9774-9155-453A-001AFC0DB7A2}"/>
              </a:ext>
            </a:extLst>
          </p:cNvPr>
          <p:cNvSpPr/>
          <p:nvPr/>
        </p:nvSpPr>
        <p:spPr>
          <a:xfrm>
            <a:off x="16544126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D50DE7CC-0D6D-B5C7-56DA-A12BD21ABBB4}"/>
              </a:ext>
            </a:extLst>
          </p:cNvPr>
          <p:cNvSpPr/>
          <p:nvPr/>
        </p:nvSpPr>
        <p:spPr>
          <a:xfrm>
            <a:off x="19576810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1" name="!!e5">
            <a:extLst>
              <a:ext uri="{FF2B5EF4-FFF2-40B4-BE49-F238E27FC236}">
                <a16:creationId xmlns:a16="http://schemas.microsoft.com/office/drawing/2014/main" id="{D60EC530-C8AB-E9F1-C0DD-F8A77895A994}"/>
              </a:ext>
            </a:extLst>
          </p:cNvPr>
          <p:cNvCxnSpPr>
            <a:cxnSpLocks/>
            <a:stCxn id="29" idx="6"/>
            <a:endCxn id="30" idx="3"/>
          </p:cNvCxnSpPr>
          <p:nvPr/>
        </p:nvCxnSpPr>
        <p:spPr>
          <a:xfrm flipV="1">
            <a:off x="17618497" y="10689519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e7">
            <a:extLst>
              <a:ext uri="{FF2B5EF4-FFF2-40B4-BE49-F238E27FC236}">
                <a16:creationId xmlns:a16="http://schemas.microsoft.com/office/drawing/2014/main" id="{CC115C76-6688-6369-18CC-00C7A980B3EB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618497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F2217F86-9B50-E6F1-B16C-0078ACD7EE82}"/>
              </a:ext>
            </a:extLst>
          </p:cNvPr>
          <p:cNvSpPr/>
          <p:nvPr/>
        </p:nvSpPr>
        <p:spPr>
          <a:xfrm>
            <a:off x="19576810" y="807556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FBECE738-9E7E-68A8-E42A-A432D1D79622}"/>
              </a:ext>
            </a:extLst>
          </p:cNvPr>
          <p:cNvSpPr/>
          <p:nvPr/>
        </p:nvSpPr>
        <p:spPr>
          <a:xfrm>
            <a:off x="19611622" y="1181270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E3D6D55D-FAD2-E448-F92E-823A1B194DA9}"/>
              </a:ext>
            </a:extLst>
          </p:cNvPr>
          <p:cNvSpPr/>
          <p:nvPr/>
        </p:nvSpPr>
        <p:spPr>
          <a:xfrm rot="38468">
            <a:off x="14318723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9" name="!!e4">
            <a:extLst>
              <a:ext uri="{FF2B5EF4-FFF2-40B4-BE49-F238E27FC236}">
                <a16:creationId xmlns:a16="http://schemas.microsoft.com/office/drawing/2014/main" id="{EF332DF9-5314-D798-36A1-B1B7669FFA7B}"/>
              </a:ext>
            </a:extLst>
          </p:cNvPr>
          <p:cNvCxnSpPr>
            <a:cxnSpLocks/>
            <a:stCxn id="24" idx="4"/>
            <a:endCxn id="29" idx="0"/>
          </p:cNvCxnSpPr>
          <p:nvPr/>
        </p:nvCxnSpPr>
        <p:spPr>
          <a:xfrm>
            <a:off x="17081312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56F9C8BF-A3C2-111E-39E7-6FBBD0A614FF}"/>
              </a:ext>
            </a:extLst>
          </p:cNvPr>
          <p:cNvSpPr/>
          <p:nvPr/>
        </p:nvSpPr>
        <p:spPr>
          <a:xfrm>
            <a:off x="17020428" y="999075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581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ource">
            <a:extLst>
              <a:ext uri="{FF2B5EF4-FFF2-40B4-BE49-F238E27FC236}">
                <a16:creationId xmlns:a16="http://schemas.microsoft.com/office/drawing/2014/main" id="{E94C4878-EF53-006F-488A-41F91E2AA904}"/>
              </a:ext>
            </a:extLst>
          </p:cNvPr>
          <p:cNvSpPr/>
          <p:nvPr/>
        </p:nvSpPr>
        <p:spPr>
          <a:xfrm>
            <a:off x="13501188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D3866F0E-C614-7F5B-E174-29BA0A59E470}"/>
              </a:ext>
            </a:extLst>
          </p:cNvPr>
          <p:cNvSpPr/>
          <p:nvPr/>
        </p:nvSpPr>
        <p:spPr>
          <a:xfrm>
            <a:off x="16411346" y="703737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9508FD5B-C0E2-DA9A-A40F-6402998AC1C2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14418221" y="1208661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e10">
            <a:extLst>
              <a:ext uri="{FF2B5EF4-FFF2-40B4-BE49-F238E27FC236}">
                <a16:creationId xmlns:a16="http://schemas.microsoft.com/office/drawing/2014/main" id="{E7A32FE3-60B3-4115-7A78-3554B964D4E5}"/>
              </a:ext>
            </a:extLst>
          </p:cNvPr>
          <p:cNvCxnSpPr>
            <a:cxnSpLocks/>
            <a:stCxn id="9" idx="2"/>
            <a:endCxn id="3" idx="5"/>
          </p:cNvCxnSpPr>
          <p:nvPr/>
        </p:nvCxnSpPr>
        <p:spPr>
          <a:xfrm flipH="1" flipV="1">
            <a:off x="14418221" y="4082280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012AC3-EDE9-0472-7835-7E67B3D1636F}"/>
              </a:ext>
            </a:extLst>
          </p:cNvPr>
          <p:cNvSpPr/>
          <p:nvPr/>
        </p:nvSpPr>
        <p:spPr>
          <a:xfrm>
            <a:off x="13486615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!!w10">
            <a:extLst>
              <a:ext uri="{FF2B5EF4-FFF2-40B4-BE49-F238E27FC236}">
                <a16:creationId xmlns:a16="http://schemas.microsoft.com/office/drawing/2014/main" id="{98FBA30E-A90B-4F92-FC18-E140E8B01D03}"/>
              </a:ext>
            </a:extLst>
          </p:cNvPr>
          <p:cNvSpPr/>
          <p:nvPr/>
        </p:nvSpPr>
        <p:spPr>
          <a:xfrm>
            <a:off x="14231406" y="522329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p4">
            <a:extLst>
              <a:ext uri="{FF2B5EF4-FFF2-40B4-BE49-F238E27FC236}">
                <a16:creationId xmlns:a16="http://schemas.microsoft.com/office/drawing/2014/main" id="{5570E1FF-6914-BC75-8134-66C081176962}"/>
              </a:ext>
            </a:extLst>
          </p:cNvPr>
          <p:cNvSpPr/>
          <p:nvPr/>
        </p:nvSpPr>
        <p:spPr>
          <a:xfrm>
            <a:off x="16411346" y="5848152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10" name="!!sink">
            <a:extLst>
              <a:ext uri="{FF2B5EF4-FFF2-40B4-BE49-F238E27FC236}">
                <a16:creationId xmlns:a16="http://schemas.microsoft.com/office/drawing/2014/main" id="{E3F98995-FD1B-5A02-4225-EA33371E8BFD}"/>
              </a:ext>
            </a:extLst>
          </p:cNvPr>
          <p:cNvSpPr/>
          <p:nvPr/>
        </p:nvSpPr>
        <p:spPr>
          <a:xfrm>
            <a:off x="19444030" y="322032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0927D3-480A-1D71-9190-F1B7B5C7D2FE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17485717" y="4082280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7">
            <a:extLst>
              <a:ext uri="{FF2B5EF4-FFF2-40B4-BE49-F238E27FC236}">
                <a16:creationId xmlns:a16="http://schemas.microsoft.com/office/drawing/2014/main" id="{EB787324-B95E-3390-95A0-64FE89961041}"/>
              </a:ext>
            </a:extLst>
          </p:cNvPr>
          <p:cNvCxnSpPr>
            <a:cxnSpLocks/>
            <a:stCxn id="4" idx="6"/>
            <a:endCxn id="10" idx="1"/>
          </p:cNvCxnSpPr>
          <p:nvPr/>
        </p:nvCxnSpPr>
        <p:spPr>
          <a:xfrm>
            <a:off x="17485717" y="1208661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C1516-9D15-3081-D4C3-6E74D8459E82}"/>
              </a:ext>
            </a:extLst>
          </p:cNvPr>
          <p:cNvSpPr/>
          <p:nvPr/>
        </p:nvSpPr>
        <p:spPr>
          <a:xfrm>
            <a:off x="18697271" y="14683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4" name="!!w7">
            <a:extLst>
              <a:ext uri="{FF2B5EF4-FFF2-40B4-BE49-F238E27FC236}">
                <a16:creationId xmlns:a16="http://schemas.microsoft.com/office/drawing/2014/main" id="{8F5437F8-B1A2-C43E-F9CA-47385C3C109F}"/>
              </a:ext>
            </a:extLst>
          </p:cNvPr>
          <p:cNvSpPr/>
          <p:nvPr/>
        </p:nvSpPr>
        <p:spPr>
          <a:xfrm>
            <a:off x="19444030" y="146832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79D5C7-4584-0322-9385-E77D167C7A97}"/>
              </a:ext>
            </a:extLst>
          </p:cNvPr>
          <p:cNvSpPr/>
          <p:nvPr/>
        </p:nvSpPr>
        <p:spPr>
          <a:xfrm>
            <a:off x="18732082" y="5223293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!!w5">
            <a:extLst>
              <a:ext uri="{FF2B5EF4-FFF2-40B4-BE49-F238E27FC236}">
                <a16:creationId xmlns:a16="http://schemas.microsoft.com/office/drawing/2014/main" id="{600B8E46-C945-7658-3AA4-2F608D483A6F}"/>
              </a:ext>
            </a:extLst>
          </p:cNvPr>
          <p:cNvSpPr/>
          <p:nvPr/>
        </p:nvSpPr>
        <p:spPr>
          <a:xfrm>
            <a:off x="19478842" y="520546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92D2CA-B79E-55AA-7F34-84487B488542}"/>
              </a:ext>
            </a:extLst>
          </p:cNvPr>
          <p:cNvSpPr/>
          <p:nvPr/>
        </p:nvSpPr>
        <p:spPr>
          <a:xfrm>
            <a:off x="13410364" y="1568765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502ACCC8-224C-A708-A320-37DB89EEF133}"/>
              </a:ext>
            </a:extLst>
          </p:cNvPr>
          <p:cNvSpPr/>
          <p:nvPr/>
        </p:nvSpPr>
        <p:spPr>
          <a:xfrm rot="38468">
            <a:off x="14185943" y="156358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!!e4">
            <a:extLst>
              <a:ext uri="{FF2B5EF4-FFF2-40B4-BE49-F238E27FC236}">
                <a16:creationId xmlns:a16="http://schemas.microsoft.com/office/drawing/2014/main" id="{A8A70CFE-A17C-9090-E2B4-7172BC10CF4B}"/>
              </a:ext>
            </a:extLst>
          </p:cNvPr>
          <p:cNvCxnSpPr>
            <a:cxnSpLocks/>
            <a:stCxn id="4" idx="4"/>
            <a:endCxn id="9" idx="0"/>
          </p:cNvCxnSpPr>
          <p:nvPr/>
        </p:nvCxnSpPr>
        <p:spPr>
          <a:xfrm>
            <a:off x="16948532" y="1713585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A8A2AC-DCE4-3B64-7758-14A958716367}"/>
              </a:ext>
            </a:extLst>
          </p:cNvPr>
          <p:cNvSpPr/>
          <p:nvPr/>
        </p:nvSpPr>
        <p:spPr>
          <a:xfrm>
            <a:off x="16087160" y="337173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1" name="!!w4">
            <a:extLst>
              <a:ext uri="{FF2B5EF4-FFF2-40B4-BE49-F238E27FC236}">
                <a16:creationId xmlns:a16="http://schemas.microsoft.com/office/drawing/2014/main" id="{32D69231-2524-793A-B4DA-4864A8E86460}"/>
              </a:ext>
            </a:extLst>
          </p:cNvPr>
          <p:cNvSpPr/>
          <p:nvPr/>
        </p:nvSpPr>
        <p:spPr>
          <a:xfrm>
            <a:off x="16887648" y="338351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ource">
            <a:extLst>
              <a:ext uri="{FF2B5EF4-FFF2-40B4-BE49-F238E27FC236}">
                <a16:creationId xmlns:a16="http://schemas.microsoft.com/office/drawing/2014/main" id="{61FECD85-8145-430B-B0F5-FDFC162B190C}"/>
              </a:ext>
            </a:extLst>
          </p:cNvPr>
          <p:cNvSpPr/>
          <p:nvPr/>
        </p:nvSpPr>
        <p:spPr>
          <a:xfrm>
            <a:off x="13633968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4" name="!!p1">
            <a:extLst>
              <a:ext uri="{FF2B5EF4-FFF2-40B4-BE49-F238E27FC236}">
                <a16:creationId xmlns:a16="http://schemas.microsoft.com/office/drawing/2014/main" id="{CD1D0BB5-CA34-138A-CCA7-302425D74B9E}"/>
              </a:ext>
            </a:extLst>
          </p:cNvPr>
          <p:cNvSpPr/>
          <p:nvPr/>
        </p:nvSpPr>
        <p:spPr>
          <a:xfrm>
            <a:off x="16544126" y="7310976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25" name="!!e1">
            <a:extLst>
              <a:ext uri="{FF2B5EF4-FFF2-40B4-BE49-F238E27FC236}">
                <a16:creationId xmlns:a16="http://schemas.microsoft.com/office/drawing/2014/main" id="{2ACE670B-AC9E-6F8C-ECEF-C16F4F30C5CD}"/>
              </a:ext>
            </a:extLst>
          </p:cNvPr>
          <p:cNvCxnSpPr>
            <a:cxnSpLocks/>
            <a:stCxn id="24" idx="2"/>
            <a:endCxn id="23" idx="7"/>
          </p:cNvCxnSpPr>
          <p:nvPr/>
        </p:nvCxnSpPr>
        <p:spPr>
          <a:xfrm flipH="1">
            <a:off x="14551001" y="7815900"/>
            <a:ext cx="1993125" cy="21595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e10">
            <a:extLst>
              <a:ext uri="{FF2B5EF4-FFF2-40B4-BE49-F238E27FC236}">
                <a16:creationId xmlns:a16="http://schemas.microsoft.com/office/drawing/2014/main" id="{5EB25F25-9C60-F0C2-0EE3-4C00ECFA43BC}"/>
              </a:ext>
            </a:extLst>
          </p:cNvPr>
          <p:cNvCxnSpPr>
            <a:cxnSpLocks/>
            <a:stCxn id="29" idx="2"/>
            <a:endCxn id="23" idx="5"/>
          </p:cNvCxnSpPr>
          <p:nvPr/>
        </p:nvCxnSpPr>
        <p:spPr>
          <a:xfrm flipH="1" flipV="1">
            <a:off x="14551001" y="10689519"/>
            <a:ext cx="1993125" cy="22707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w10">
            <a:extLst>
              <a:ext uri="{FF2B5EF4-FFF2-40B4-BE49-F238E27FC236}">
                <a16:creationId xmlns:a16="http://schemas.microsoft.com/office/drawing/2014/main" id="{CB177D12-12D3-74DA-C4FB-0A22FB98EE64}"/>
              </a:ext>
            </a:extLst>
          </p:cNvPr>
          <p:cNvSpPr/>
          <p:nvPr/>
        </p:nvSpPr>
        <p:spPr>
          <a:xfrm>
            <a:off x="14364186" y="1183053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p4">
            <a:extLst>
              <a:ext uri="{FF2B5EF4-FFF2-40B4-BE49-F238E27FC236}">
                <a16:creationId xmlns:a16="http://schemas.microsoft.com/office/drawing/2014/main" id="{1D0FBC66-9774-9155-453A-001AFC0DB7A2}"/>
              </a:ext>
            </a:extLst>
          </p:cNvPr>
          <p:cNvSpPr/>
          <p:nvPr/>
        </p:nvSpPr>
        <p:spPr>
          <a:xfrm>
            <a:off x="16544126" y="12455391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0" name="!!sink">
            <a:extLst>
              <a:ext uri="{FF2B5EF4-FFF2-40B4-BE49-F238E27FC236}">
                <a16:creationId xmlns:a16="http://schemas.microsoft.com/office/drawing/2014/main" id="{D50DE7CC-0D6D-B5C7-56DA-A12BD21ABBB4}"/>
              </a:ext>
            </a:extLst>
          </p:cNvPr>
          <p:cNvSpPr/>
          <p:nvPr/>
        </p:nvSpPr>
        <p:spPr>
          <a:xfrm>
            <a:off x="19576810" y="982756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1" name="!!e5">
            <a:extLst>
              <a:ext uri="{FF2B5EF4-FFF2-40B4-BE49-F238E27FC236}">
                <a16:creationId xmlns:a16="http://schemas.microsoft.com/office/drawing/2014/main" id="{D60EC530-C8AB-E9F1-C0DD-F8A77895A994}"/>
              </a:ext>
            </a:extLst>
          </p:cNvPr>
          <p:cNvCxnSpPr>
            <a:cxnSpLocks/>
            <a:stCxn id="29" idx="6"/>
            <a:endCxn id="30" idx="3"/>
          </p:cNvCxnSpPr>
          <p:nvPr/>
        </p:nvCxnSpPr>
        <p:spPr>
          <a:xfrm flipV="1">
            <a:off x="17618497" y="10689519"/>
            <a:ext cx="2115651" cy="22707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e7">
            <a:extLst>
              <a:ext uri="{FF2B5EF4-FFF2-40B4-BE49-F238E27FC236}">
                <a16:creationId xmlns:a16="http://schemas.microsoft.com/office/drawing/2014/main" id="{CC115C76-6688-6369-18CC-00C7A980B3EB}"/>
              </a:ext>
            </a:extLst>
          </p:cNvPr>
          <p:cNvCxnSpPr>
            <a:cxnSpLocks/>
            <a:stCxn id="24" idx="6"/>
            <a:endCxn id="30" idx="1"/>
          </p:cNvCxnSpPr>
          <p:nvPr/>
        </p:nvCxnSpPr>
        <p:spPr>
          <a:xfrm>
            <a:off x="17618497" y="7815900"/>
            <a:ext cx="2115651" cy="21595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w7">
            <a:extLst>
              <a:ext uri="{FF2B5EF4-FFF2-40B4-BE49-F238E27FC236}">
                <a16:creationId xmlns:a16="http://schemas.microsoft.com/office/drawing/2014/main" id="{F2217F86-9B50-E6F1-B16C-0078ACD7EE82}"/>
              </a:ext>
            </a:extLst>
          </p:cNvPr>
          <p:cNvSpPr/>
          <p:nvPr/>
        </p:nvSpPr>
        <p:spPr>
          <a:xfrm>
            <a:off x="19576810" y="807556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5">
            <a:extLst>
              <a:ext uri="{FF2B5EF4-FFF2-40B4-BE49-F238E27FC236}">
                <a16:creationId xmlns:a16="http://schemas.microsoft.com/office/drawing/2014/main" id="{FBECE738-9E7E-68A8-E42A-A432D1D79622}"/>
              </a:ext>
            </a:extLst>
          </p:cNvPr>
          <p:cNvSpPr/>
          <p:nvPr/>
        </p:nvSpPr>
        <p:spPr>
          <a:xfrm>
            <a:off x="19611622" y="1181270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E3D6D55D-FAD2-E448-F92E-823A1B194DA9}"/>
              </a:ext>
            </a:extLst>
          </p:cNvPr>
          <p:cNvSpPr/>
          <p:nvPr/>
        </p:nvSpPr>
        <p:spPr>
          <a:xfrm rot="38468">
            <a:off x="14318723" y="817082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9" name="!!e4">
            <a:extLst>
              <a:ext uri="{FF2B5EF4-FFF2-40B4-BE49-F238E27FC236}">
                <a16:creationId xmlns:a16="http://schemas.microsoft.com/office/drawing/2014/main" id="{EF332DF9-5314-D798-36A1-B1B7669FFA7B}"/>
              </a:ext>
            </a:extLst>
          </p:cNvPr>
          <p:cNvCxnSpPr>
            <a:cxnSpLocks/>
            <a:stCxn id="24" idx="4"/>
            <a:endCxn id="29" idx="0"/>
          </p:cNvCxnSpPr>
          <p:nvPr/>
        </p:nvCxnSpPr>
        <p:spPr>
          <a:xfrm>
            <a:off x="17081312" y="8320824"/>
            <a:ext cx="0" cy="413456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w4">
            <a:extLst>
              <a:ext uri="{FF2B5EF4-FFF2-40B4-BE49-F238E27FC236}">
                <a16:creationId xmlns:a16="http://schemas.microsoft.com/office/drawing/2014/main" id="{56F9C8BF-A3C2-111E-39E7-6FBBD0A614FF}"/>
              </a:ext>
            </a:extLst>
          </p:cNvPr>
          <p:cNvSpPr/>
          <p:nvPr/>
        </p:nvSpPr>
        <p:spPr>
          <a:xfrm>
            <a:off x="17020428" y="1000980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/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𝐺</m:t>
                          </m:r>
                        </m:e>
                        <m:sub>
                          <m:r>
                            <a:rPr kumimoji="0" lang="en-US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ECFECC0C-EBE6-433C-56CB-BC328464B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308" y="9993988"/>
                <a:ext cx="1462358" cy="930751"/>
              </a:xfrm>
              <a:prstGeom prst="roundRect">
                <a:avLst/>
              </a:prstGeom>
              <a:blipFill>
                <a:blip r:embed="rId3"/>
                <a:stretch>
                  <a:fillRect l="-9524" b="-10588"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!!box2">
                <a:extLst>
                  <a:ext uri="{FF2B5EF4-FFF2-40B4-BE49-F238E27FC236}">
                    <a16:creationId xmlns:a16="http://schemas.microsoft.com/office/drawing/2014/main" id="{C4A8FEF1-4F4E-C6E0-F830-47EDCE9B4B2E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5" name="!!box2">
                <a:extLst>
                  <a:ext uri="{FF2B5EF4-FFF2-40B4-BE49-F238E27FC236}">
                    <a16:creationId xmlns:a16="http://schemas.microsoft.com/office/drawing/2014/main" id="{C4A8FEF1-4F4E-C6E0-F830-47EDCE9B4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2C73F7-129D-C41A-767B-426E96777C0C}"/>
              </a:ext>
            </a:extLst>
          </p:cNvPr>
          <p:cNvSpPr/>
          <p:nvPr/>
        </p:nvSpPr>
        <p:spPr>
          <a:xfrm>
            <a:off x="1108132" y="3553331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13133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6812</Words>
  <Application>Microsoft Macintosh PowerPoint</Application>
  <PresentationFormat>Custom</PresentationFormat>
  <Paragraphs>1892</Paragraphs>
  <Slides>71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433</cp:revision>
  <dcterms:modified xsi:type="dcterms:W3CDTF">2024-10-25T04:13:35Z</dcterms:modified>
</cp:coreProperties>
</file>