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8"/>
  </p:notesMasterIdLst>
  <p:sldIdLst>
    <p:sldId id="256" r:id="rId2"/>
    <p:sldId id="258" r:id="rId3"/>
    <p:sldId id="257" r:id="rId4"/>
    <p:sldId id="260" r:id="rId5"/>
    <p:sldId id="264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2" r:id="rId14"/>
    <p:sldId id="274" r:id="rId15"/>
    <p:sldId id="270" r:id="rId16"/>
    <p:sldId id="271" r:id="rId17"/>
    <p:sldId id="357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324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5" r:id="rId49"/>
    <p:sldId id="307" r:id="rId50"/>
    <p:sldId id="325" r:id="rId51"/>
    <p:sldId id="308" r:id="rId52"/>
    <p:sldId id="309" r:id="rId53"/>
    <p:sldId id="310" r:id="rId54"/>
    <p:sldId id="314" r:id="rId55"/>
    <p:sldId id="311" r:id="rId56"/>
    <p:sldId id="312" r:id="rId57"/>
    <p:sldId id="313" r:id="rId58"/>
    <p:sldId id="315" r:id="rId59"/>
    <p:sldId id="317" r:id="rId60"/>
    <p:sldId id="316" r:id="rId61"/>
    <p:sldId id="318" r:id="rId62"/>
    <p:sldId id="319" r:id="rId63"/>
    <p:sldId id="320" r:id="rId64"/>
    <p:sldId id="321" r:id="rId65"/>
    <p:sldId id="322" r:id="rId66"/>
    <p:sldId id="326" r:id="rId6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89"/>
    <p:restoredTop sz="94668"/>
  </p:normalViewPr>
  <p:slideViewPr>
    <p:cSldViewPr snapToGrid="0">
      <p:cViewPr varScale="1">
        <p:scale>
          <a:sx n="64" d="100"/>
          <a:sy n="64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Flow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e7">
            <a:extLst>
              <a:ext uri="{FF2B5EF4-FFF2-40B4-BE49-F238E27FC236}">
                <a16:creationId xmlns:a16="http://schemas.microsoft.com/office/drawing/2014/main" id="{10DA8AA8-1AA9-9D29-CC07-F1112AC2CDEC}"/>
              </a:ext>
            </a:extLst>
          </p:cNvPr>
          <p:cNvSpPr/>
          <p:nvPr/>
        </p:nvSpPr>
        <p:spPr>
          <a:xfrm rot="7531118">
            <a:off x="10855767" y="1765515"/>
            <a:ext cx="720000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e6">
            <a:extLst>
              <a:ext uri="{FF2B5EF4-FFF2-40B4-BE49-F238E27FC236}">
                <a16:creationId xmlns:a16="http://schemas.microsoft.com/office/drawing/2014/main" id="{7ED1CC54-CC02-4524-0F59-490FCD4DB819}"/>
              </a:ext>
            </a:extLst>
          </p:cNvPr>
          <p:cNvSpPr/>
          <p:nvPr/>
        </p:nvSpPr>
        <p:spPr>
          <a:xfrm rot="3022426">
            <a:off x="4307584" y="1192292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e3">
            <a:extLst>
              <a:ext uri="{FF2B5EF4-FFF2-40B4-BE49-F238E27FC236}">
                <a16:creationId xmlns:a16="http://schemas.microsoft.com/office/drawing/2014/main" id="{3C1FD247-74D4-1318-AE22-7B4069322C74}"/>
              </a:ext>
            </a:extLst>
          </p:cNvPr>
          <p:cNvSpPr/>
          <p:nvPr/>
        </p:nvSpPr>
        <p:spPr>
          <a:xfrm rot="5400000">
            <a:off x="6420410" y="866368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p3">
            <a:extLst>
              <a:ext uri="{FF2B5EF4-FFF2-40B4-BE49-F238E27FC236}">
                <a16:creationId xmlns:a16="http://schemas.microsoft.com/office/drawing/2014/main" id="{5B54035C-5E12-F8DF-1FC7-3020537CE890}"/>
              </a:ext>
            </a:extLst>
          </p:cNvPr>
          <p:cNvSpPr/>
          <p:nvPr/>
        </p:nvSpPr>
        <p:spPr>
          <a:xfrm>
            <a:off x="8051800" y="1794964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box1">
            <a:extLst>
              <a:ext uri="{FF2B5EF4-FFF2-40B4-BE49-F238E27FC236}">
                <a16:creationId xmlns:a16="http://schemas.microsoft.com/office/drawing/2014/main" id="{2EAD0C1F-481E-BF93-EE3B-55239E133E5C}"/>
              </a:ext>
            </a:extLst>
          </p:cNvPr>
          <p:cNvSpPr/>
          <p:nvPr/>
        </p:nvSpPr>
        <p:spPr>
          <a:xfrm>
            <a:off x="13699427" y="520948"/>
            <a:ext cx="10129507" cy="126616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Concentrate on a pool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The pool can receive 15 litres of water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But it can send only 10 litres of water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If it receives more than what it can send, then it will lead to wastage of water in this pool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So, we always want water received at the pool per second to be equal to the water send from the pool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FA857A-B1A0-717E-E4E5-4FCC0AA4AB1B}"/>
              </a:ext>
            </a:extLst>
          </p:cNvPr>
          <p:cNvCxnSpPr>
            <a:cxnSpLocks/>
          </p:cNvCxnSpPr>
          <p:nvPr/>
        </p:nvCxnSpPr>
        <p:spPr>
          <a:xfrm flipV="1">
            <a:off x="881229" y="3302062"/>
            <a:ext cx="7380731" cy="609600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AC9E4-ED40-C801-DF78-294FF60CFBFE}"/>
              </a:ext>
            </a:extLst>
          </p:cNvPr>
          <p:cNvCxnSpPr>
            <a:cxnSpLocks/>
          </p:cNvCxnSpPr>
          <p:nvPr/>
        </p:nvCxnSpPr>
        <p:spPr>
          <a:xfrm flipV="1">
            <a:off x="1033629" y="3454462"/>
            <a:ext cx="7380731" cy="609600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DC7B97-4205-57F8-A76B-A7C7F8A2769B}"/>
              </a:ext>
            </a:extLst>
          </p:cNvPr>
          <p:cNvCxnSpPr>
            <a:cxnSpLocks/>
          </p:cNvCxnSpPr>
          <p:nvPr/>
        </p:nvCxnSpPr>
        <p:spPr>
          <a:xfrm>
            <a:off x="4905689" y="2488027"/>
            <a:ext cx="3146111" cy="3554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655BD0-9BFC-0EAB-ED8E-3DF74321E859}"/>
              </a:ext>
            </a:extLst>
          </p:cNvPr>
          <p:cNvCxnSpPr>
            <a:cxnSpLocks/>
          </p:cNvCxnSpPr>
          <p:nvPr/>
        </p:nvCxnSpPr>
        <p:spPr>
          <a:xfrm>
            <a:off x="4927545" y="2666569"/>
            <a:ext cx="3146111" cy="3554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758209-F318-46A2-0776-0B7531613034}"/>
              </a:ext>
            </a:extLst>
          </p:cNvPr>
          <p:cNvCxnSpPr>
            <a:cxnSpLocks/>
          </p:cNvCxnSpPr>
          <p:nvPr/>
        </p:nvCxnSpPr>
        <p:spPr>
          <a:xfrm>
            <a:off x="9335623" y="3413944"/>
            <a:ext cx="3777737" cy="275172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25A90B-0661-D14C-18BD-478DE45165F0}"/>
              </a:ext>
            </a:extLst>
          </p:cNvPr>
          <p:cNvCxnSpPr>
            <a:cxnSpLocks/>
          </p:cNvCxnSpPr>
          <p:nvPr/>
        </p:nvCxnSpPr>
        <p:spPr>
          <a:xfrm>
            <a:off x="9459649" y="3276739"/>
            <a:ext cx="3777737" cy="275172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0406EE-333B-7F4D-B15D-4B2D1AD001D8}"/>
              </a:ext>
            </a:extLst>
          </p:cNvPr>
          <p:cNvCxnSpPr>
            <a:cxnSpLocks/>
          </p:cNvCxnSpPr>
          <p:nvPr/>
        </p:nvCxnSpPr>
        <p:spPr>
          <a:xfrm>
            <a:off x="9612883" y="3139534"/>
            <a:ext cx="3777737" cy="275172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DBE090-8895-EC92-1037-B3AABB868045}"/>
              </a:ext>
            </a:extLst>
          </p:cNvPr>
          <p:cNvCxnSpPr>
            <a:cxnSpLocks/>
          </p:cNvCxnSpPr>
          <p:nvPr/>
        </p:nvCxnSpPr>
        <p:spPr>
          <a:xfrm>
            <a:off x="9715222" y="2890939"/>
            <a:ext cx="3777737" cy="275172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0772BE2-0D47-A049-7C2E-0F0E67F75172}"/>
              </a:ext>
            </a:extLst>
          </p:cNvPr>
          <p:cNvSpPr/>
          <p:nvPr/>
        </p:nvSpPr>
        <p:spPr>
          <a:xfrm>
            <a:off x="3982162" y="59527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6" name="!!w6">
            <a:extLst>
              <a:ext uri="{FF2B5EF4-FFF2-40B4-BE49-F238E27FC236}">
                <a16:creationId xmlns:a16="http://schemas.microsoft.com/office/drawing/2014/main" id="{53F1629D-AC0F-E913-6802-F62AA73A7EFA}"/>
              </a:ext>
            </a:extLst>
          </p:cNvPr>
          <p:cNvSpPr/>
          <p:nvPr/>
        </p:nvSpPr>
        <p:spPr>
          <a:xfrm>
            <a:off x="4908097" y="5973466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2F23456-0612-DC08-D9B3-29222810D471}"/>
              </a:ext>
            </a:extLst>
          </p:cNvPr>
          <p:cNvSpPr/>
          <p:nvPr/>
        </p:nvSpPr>
        <p:spPr>
          <a:xfrm>
            <a:off x="4905689" y="28740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8" name="!!w3">
            <a:extLst>
              <a:ext uri="{FF2B5EF4-FFF2-40B4-BE49-F238E27FC236}">
                <a16:creationId xmlns:a16="http://schemas.microsoft.com/office/drawing/2014/main" id="{50DC4802-939A-34D3-EA3E-CE9E8712F546}"/>
              </a:ext>
            </a:extLst>
          </p:cNvPr>
          <p:cNvSpPr/>
          <p:nvPr/>
        </p:nvSpPr>
        <p:spPr>
          <a:xfrm>
            <a:off x="5885029" y="28794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88E056-7C22-C4A9-77E2-2FB236F02AD4}"/>
              </a:ext>
            </a:extLst>
          </p:cNvPr>
          <p:cNvSpPr/>
          <p:nvPr/>
        </p:nvSpPr>
        <p:spPr>
          <a:xfrm>
            <a:off x="8930727" y="4440251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E5437D71-4DFD-DEEA-B29E-D14D4488021F}"/>
              </a:ext>
            </a:extLst>
          </p:cNvPr>
          <p:cNvSpPr/>
          <p:nvPr/>
        </p:nvSpPr>
        <p:spPr>
          <a:xfrm>
            <a:off x="9946184" y="4412704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88980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box">
            <a:extLst>
              <a:ext uri="{FF2B5EF4-FFF2-40B4-BE49-F238E27FC236}">
                <a16:creationId xmlns:a16="http://schemas.microsoft.com/office/drawing/2014/main" id="{5B82633E-C843-8DD3-202D-CD6CECE9CC1C}"/>
              </a:ext>
            </a:extLst>
          </p:cNvPr>
          <p:cNvSpPr/>
          <p:nvPr/>
        </p:nvSpPr>
        <p:spPr>
          <a:xfrm>
            <a:off x="383685" y="9638369"/>
            <a:ext cx="23263125" cy="36045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Water received at the pool = water sent from the pool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" name="!!e7">
            <a:extLst>
              <a:ext uri="{FF2B5EF4-FFF2-40B4-BE49-F238E27FC236}">
                <a16:creationId xmlns:a16="http://schemas.microsoft.com/office/drawing/2014/main" id="{4EE65491-3C68-6C77-F5B1-7FAB11997C4D}"/>
              </a:ext>
            </a:extLst>
          </p:cNvPr>
          <p:cNvSpPr/>
          <p:nvPr/>
        </p:nvSpPr>
        <p:spPr>
          <a:xfrm rot="7531118">
            <a:off x="18142078" y="-97532"/>
            <a:ext cx="720000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e6">
            <a:extLst>
              <a:ext uri="{FF2B5EF4-FFF2-40B4-BE49-F238E27FC236}">
                <a16:creationId xmlns:a16="http://schemas.microsoft.com/office/drawing/2014/main" id="{44C5F706-7F6C-E3E8-0E81-784317FCDB31}"/>
              </a:ext>
            </a:extLst>
          </p:cNvPr>
          <p:cNvSpPr/>
          <p:nvPr/>
        </p:nvSpPr>
        <p:spPr>
          <a:xfrm rot="3022426">
            <a:off x="11593895" y="-670755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e3">
            <a:extLst>
              <a:ext uri="{FF2B5EF4-FFF2-40B4-BE49-F238E27FC236}">
                <a16:creationId xmlns:a16="http://schemas.microsoft.com/office/drawing/2014/main" id="{A7AABC23-6837-85B2-3A81-BB6392CCAF77}"/>
              </a:ext>
            </a:extLst>
          </p:cNvPr>
          <p:cNvSpPr/>
          <p:nvPr/>
        </p:nvSpPr>
        <p:spPr>
          <a:xfrm rot="5400000">
            <a:off x="13706721" y="-996679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p3">
            <a:extLst>
              <a:ext uri="{FF2B5EF4-FFF2-40B4-BE49-F238E27FC236}">
                <a16:creationId xmlns:a16="http://schemas.microsoft.com/office/drawing/2014/main" id="{163AD70F-CC0A-AC2E-0884-F86B97BCB4E4}"/>
              </a:ext>
            </a:extLst>
          </p:cNvPr>
          <p:cNvSpPr/>
          <p:nvPr/>
        </p:nvSpPr>
        <p:spPr>
          <a:xfrm>
            <a:off x="15338111" y="-68083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w7">
            <a:extLst>
              <a:ext uri="{FF2B5EF4-FFF2-40B4-BE49-F238E27FC236}">
                <a16:creationId xmlns:a16="http://schemas.microsoft.com/office/drawing/2014/main" id="{D6D23202-D058-F33D-9393-DD5DC54D1C4F}"/>
              </a:ext>
            </a:extLst>
          </p:cNvPr>
          <p:cNvSpPr/>
          <p:nvPr/>
        </p:nvSpPr>
        <p:spPr>
          <a:xfrm>
            <a:off x="17232495" y="254965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w3">
            <a:extLst>
              <a:ext uri="{FF2B5EF4-FFF2-40B4-BE49-F238E27FC236}">
                <a16:creationId xmlns:a16="http://schemas.microsoft.com/office/drawing/2014/main" id="{9CB21034-B190-5607-D183-1FBC931E125A}"/>
              </a:ext>
            </a:extLst>
          </p:cNvPr>
          <p:cNvSpPr/>
          <p:nvPr/>
        </p:nvSpPr>
        <p:spPr>
          <a:xfrm>
            <a:off x="13171340" y="101642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9" name="!!w6">
            <a:extLst>
              <a:ext uri="{FF2B5EF4-FFF2-40B4-BE49-F238E27FC236}">
                <a16:creationId xmlns:a16="http://schemas.microsoft.com/office/drawing/2014/main" id="{D6CA933C-F00B-B6AC-6759-1E64DA7345A8}"/>
              </a:ext>
            </a:extLst>
          </p:cNvPr>
          <p:cNvSpPr/>
          <p:nvPr/>
        </p:nvSpPr>
        <p:spPr>
          <a:xfrm>
            <a:off x="12194408" y="411041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223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box">
            <a:extLst>
              <a:ext uri="{FF2B5EF4-FFF2-40B4-BE49-F238E27FC236}">
                <a16:creationId xmlns:a16="http://schemas.microsoft.com/office/drawing/2014/main" id="{F83E40E4-1865-F6DE-C783-6F3EB0AF9CD9}"/>
              </a:ext>
            </a:extLst>
          </p:cNvPr>
          <p:cNvSpPr/>
          <p:nvPr/>
        </p:nvSpPr>
        <p:spPr>
          <a:xfrm>
            <a:off x="383685" y="9638369"/>
            <a:ext cx="23263125" cy="36045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Water received at the pool = water sent from the pool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The above statement is clearly not true for the main pool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Similarly, it is not true for the main water tank (which is not a pool)</a:t>
            </a:r>
          </a:p>
        </p:txBody>
      </p:sp>
      <p:sp>
        <p:nvSpPr>
          <p:cNvPr id="2" name="!!e10">
            <a:extLst>
              <a:ext uri="{FF2B5EF4-FFF2-40B4-BE49-F238E27FC236}">
                <a16:creationId xmlns:a16="http://schemas.microsoft.com/office/drawing/2014/main" id="{49FCAE30-9694-87D7-3683-1BD7074E0EFE}"/>
              </a:ext>
            </a:extLst>
          </p:cNvPr>
          <p:cNvSpPr/>
          <p:nvPr/>
        </p:nvSpPr>
        <p:spPr>
          <a:xfrm rot="6886124">
            <a:off x="4906765" y="4336267"/>
            <a:ext cx="1440000" cy="4963204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e9">
            <a:extLst>
              <a:ext uri="{FF2B5EF4-FFF2-40B4-BE49-F238E27FC236}">
                <a16:creationId xmlns:a16="http://schemas.microsoft.com/office/drawing/2014/main" id="{66C97D81-233E-B9A2-8D6A-A58A522CA56E}"/>
              </a:ext>
            </a:extLst>
          </p:cNvPr>
          <p:cNvSpPr/>
          <p:nvPr/>
        </p:nvSpPr>
        <p:spPr>
          <a:xfrm rot="5400000">
            <a:off x="9204231" y="6071044"/>
            <a:ext cx="1430803" cy="344975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e8">
            <a:extLst>
              <a:ext uri="{FF2B5EF4-FFF2-40B4-BE49-F238E27FC236}">
                <a16:creationId xmlns:a16="http://schemas.microsoft.com/office/drawing/2014/main" id="{B507C86C-B4EE-5505-037F-AD879323F661}"/>
              </a:ext>
            </a:extLst>
          </p:cNvPr>
          <p:cNvSpPr/>
          <p:nvPr/>
        </p:nvSpPr>
        <p:spPr>
          <a:xfrm rot="5400000">
            <a:off x="13669732" y="6155575"/>
            <a:ext cx="720000" cy="310342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e7">
            <a:extLst>
              <a:ext uri="{FF2B5EF4-FFF2-40B4-BE49-F238E27FC236}">
                <a16:creationId xmlns:a16="http://schemas.microsoft.com/office/drawing/2014/main" id="{12A40BBE-1D87-2CE5-3E37-350804070A3D}"/>
              </a:ext>
            </a:extLst>
          </p:cNvPr>
          <p:cNvSpPr/>
          <p:nvPr/>
        </p:nvSpPr>
        <p:spPr>
          <a:xfrm rot="7531118">
            <a:off x="18142078" y="-97532"/>
            <a:ext cx="720000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e6">
            <a:extLst>
              <a:ext uri="{FF2B5EF4-FFF2-40B4-BE49-F238E27FC236}">
                <a16:creationId xmlns:a16="http://schemas.microsoft.com/office/drawing/2014/main" id="{5ECCBACE-4DDF-83E8-1BAE-A6D49EB88326}"/>
              </a:ext>
            </a:extLst>
          </p:cNvPr>
          <p:cNvSpPr/>
          <p:nvPr/>
        </p:nvSpPr>
        <p:spPr>
          <a:xfrm rot="3022426">
            <a:off x="11593895" y="-670755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e5">
            <a:extLst>
              <a:ext uri="{FF2B5EF4-FFF2-40B4-BE49-F238E27FC236}">
                <a16:creationId xmlns:a16="http://schemas.microsoft.com/office/drawing/2014/main" id="{E8E33D1A-D15C-8931-B984-29C52A8360D3}"/>
              </a:ext>
            </a:extLst>
          </p:cNvPr>
          <p:cNvSpPr/>
          <p:nvPr/>
        </p:nvSpPr>
        <p:spPr>
          <a:xfrm rot="3589669">
            <a:off x="18303953" y="3675715"/>
            <a:ext cx="720000" cy="559063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e4">
            <a:extLst>
              <a:ext uri="{FF2B5EF4-FFF2-40B4-BE49-F238E27FC236}">
                <a16:creationId xmlns:a16="http://schemas.microsoft.com/office/drawing/2014/main" id="{CBC33227-7823-40A7-284F-6BE367CBBDBB}"/>
              </a:ext>
            </a:extLst>
          </p:cNvPr>
          <p:cNvSpPr/>
          <p:nvPr/>
        </p:nvSpPr>
        <p:spPr>
          <a:xfrm rot="8914821">
            <a:off x="9334261" y="743693"/>
            <a:ext cx="720000" cy="7049678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e3">
            <a:extLst>
              <a:ext uri="{FF2B5EF4-FFF2-40B4-BE49-F238E27FC236}">
                <a16:creationId xmlns:a16="http://schemas.microsoft.com/office/drawing/2014/main" id="{2ADCA99B-F9BF-3938-109A-1648D894A006}"/>
              </a:ext>
            </a:extLst>
          </p:cNvPr>
          <p:cNvSpPr/>
          <p:nvPr/>
        </p:nvSpPr>
        <p:spPr>
          <a:xfrm rot="5400000">
            <a:off x="13706721" y="-996679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e2">
            <a:extLst>
              <a:ext uri="{FF2B5EF4-FFF2-40B4-BE49-F238E27FC236}">
                <a16:creationId xmlns:a16="http://schemas.microsoft.com/office/drawing/2014/main" id="{3FF665CA-058D-557A-29D9-38ACFCE6B4BD}"/>
              </a:ext>
            </a:extLst>
          </p:cNvPr>
          <p:cNvSpPr/>
          <p:nvPr/>
        </p:nvSpPr>
        <p:spPr>
          <a:xfrm rot="5400000">
            <a:off x="9410815" y="-1171301"/>
            <a:ext cx="720000" cy="3747386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e1">
            <a:extLst>
              <a:ext uri="{FF2B5EF4-FFF2-40B4-BE49-F238E27FC236}">
                <a16:creationId xmlns:a16="http://schemas.microsoft.com/office/drawing/2014/main" id="{85887227-7EC5-DB09-F6B4-20E39B3F522B}"/>
              </a:ext>
            </a:extLst>
          </p:cNvPr>
          <p:cNvSpPr/>
          <p:nvPr/>
        </p:nvSpPr>
        <p:spPr>
          <a:xfrm rot="3336071">
            <a:off x="4897582" y="-135785"/>
            <a:ext cx="720000" cy="475560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ource">
            <a:extLst>
              <a:ext uri="{FF2B5EF4-FFF2-40B4-BE49-F238E27FC236}">
                <a16:creationId xmlns:a16="http://schemas.microsoft.com/office/drawing/2014/main" id="{5D43DCC6-A01F-8A70-9AFF-B45455825FFF}"/>
              </a:ext>
            </a:extLst>
          </p:cNvPr>
          <p:cNvSpPr/>
          <p:nvPr/>
        </p:nvSpPr>
        <p:spPr>
          <a:xfrm>
            <a:off x="840206" y="3130692"/>
            <a:ext cx="2937163" cy="34237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Water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Tank</a:t>
            </a:r>
          </a:p>
        </p:txBody>
      </p:sp>
      <p:sp>
        <p:nvSpPr>
          <p:cNvPr id="16" name="!!p1">
            <a:extLst>
              <a:ext uri="{FF2B5EF4-FFF2-40B4-BE49-F238E27FC236}">
                <a16:creationId xmlns:a16="http://schemas.microsoft.com/office/drawing/2014/main" id="{D3EFB37F-024F-3DE8-D577-8638EBC1AA13}"/>
              </a:ext>
            </a:extLst>
          </p:cNvPr>
          <p:cNvSpPr/>
          <p:nvPr/>
        </p:nvSpPr>
        <p:spPr>
          <a:xfrm>
            <a:off x="6749474" y="-68083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p4">
            <a:extLst>
              <a:ext uri="{FF2B5EF4-FFF2-40B4-BE49-F238E27FC236}">
                <a16:creationId xmlns:a16="http://schemas.microsoft.com/office/drawing/2014/main" id="{65941F5B-1217-615D-6315-9604A3CE9B45}"/>
              </a:ext>
            </a:extLst>
          </p:cNvPr>
          <p:cNvSpPr/>
          <p:nvPr/>
        </p:nvSpPr>
        <p:spPr>
          <a:xfrm>
            <a:off x="7123547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p2">
            <a:extLst>
              <a:ext uri="{FF2B5EF4-FFF2-40B4-BE49-F238E27FC236}">
                <a16:creationId xmlns:a16="http://schemas.microsoft.com/office/drawing/2014/main" id="{78EE669D-523E-ADDA-2D1D-2884309DFA66}"/>
              </a:ext>
            </a:extLst>
          </p:cNvPr>
          <p:cNvSpPr/>
          <p:nvPr/>
        </p:nvSpPr>
        <p:spPr>
          <a:xfrm>
            <a:off x="10951626" y="-149609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p3">
            <a:extLst>
              <a:ext uri="{FF2B5EF4-FFF2-40B4-BE49-F238E27FC236}">
                <a16:creationId xmlns:a16="http://schemas.microsoft.com/office/drawing/2014/main" id="{BD676B6D-590E-D9AE-6C95-C421EF11D6BD}"/>
              </a:ext>
            </a:extLst>
          </p:cNvPr>
          <p:cNvSpPr/>
          <p:nvPr/>
        </p:nvSpPr>
        <p:spPr>
          <a:xfrm>
            <a:off x="15338111" y="-68083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p5">
            <a:extLst>
              <a:ext uri="{FF2B5EF4-FFF2-40B4-BE49-F238E27FC236}">
                <a16:creationId xmlns:a16="http://schemas.microsoft.com/office/drawing/2014/main" id="{909454D1-9A39-7C25-AAF0-723BBA32FD3B}"/>
              </a:ext>
            </a:extLst>
          </p:cNvPr>
          <p:cNvSpPr/>
          <p:nvPr/>
        </p:nvSpPr>
        <p:spPr>
          <a:xfrm>
            <a:off x="10951625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p6">
            <a:extLst>
              <a:ext uri="{FF2B5EF4-FFF2-40B4-BE49-F238E27FC236}">
                <a16:creationId xmlns:a16="http://schemas.microsoft.com/office/drawing/2014/main" id="{C593AD0B-5887-5341-357C-1F3BB5AB3686}"/>
              </a:ext>
            </a:extLst>
          </p:cNvPr>
          <p:cNvSpPr/>
          <p:nvPr/>
        </p:nvSpPr>
        <p:spPr>
          <a:xfrm>
            <a:off x="15338111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ink">
            <a:extLst>
              <a:ext uri="{FF2B5EF4-FFF2-40B4-BE49-F238E27FC236}">
                <a16:creationId xmlns:a16="http://schemas.microsoft.com/office/drawing/2014/main" id="{852F573C-931A-8608-906D-6CF42A442137}"/>
              </a:ext>
            </a:extLst>
          </p:cNvPr>
          <p:cNvSpPr/>
          <p:nvPr/>
        </p:nvSpPr>
        <p:spPr>
          <a:xfrm>
            <a:off x="19870974" y="2977470"/>
            <a:ext cx="3378497" cy="30006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Pool</a:t>
            </a:r>
          </a:p>
        </p:txBody>
      </p:sp>
      <p:sp>
        <p:nvSpPr>
          <p:cNvPr id="27" name="!!w10">
            <a:extLst>
              <a:ext uri="{FF2B5EF4-FFF2-40B4-BE49-F238E27FC236}">
                <a16:creationId xmlns:a16="http://schemas.microsoft.com/office/drawing/2014/main" id="{9581097C-96BF-BDDD-EF70-9E3A591C03F7}"/>
              </a:ext>
            </a:extLst>
          </p:cNvPr>
          <p:cNvSpPr/>
          <p:nvPr/>
        </p:nvSpPr>
        <p:spPr>
          <a:xfrm>
            <a:off x="3777369" y="7816616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9">
            <a:extLst>
              <a:ext uri="{FF2B5EF4-FFF2-40B4-BE49-F238E27FC236}">
                <a16:creationId xmlns:a16="http://schemas.microsoft.com/office/drawing/2014/main" id="{57BA3C1D-D06E-BE41-3A56-508161E945B8}"/>
              </a:ext>
            </a:extLst>
          </p:cNvPr>
          <p:cNvSpPr/>
          <p:nvPr/>
        </p:nvSpPr>
        <p:spPr>
          <a:xfrm>
            <a:off x="9296878" y="8890702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8">
            <a:extLst>
              <a:ext uri="{FF2B5EF4-FFF2-40B4-BE49-F238E27FC236}">
                <a16:creationId xmlns:a16="http://schemas.microsoft.com/office/drawing/2014/main" id="{35916342-36AC-B03A-7EBC-AA1B17C52E23}"/>
              </a:ext>
            </a:extLst>
          </p:cNvPr>
          <p:cNvSpPr/>
          <p:nvPr/>
        </p:nvSpPr>
        <p:spPr>
          <a:xfrm>
            <a:off x="13469540" y="849045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w5">
            <a:extLst>
              <a:ext uri="{FF2B5EF4-FFF2-40B4-BE49-F238E27FC236}">
                <a16:creationId xmlns:a16="http://schemas.microsoft.com/office/drawing/2014/main" id="{33267CEE-1C3E-2C5E-B489-0F5592CD6728}"/>
              </a:ext>
            </a:extLst>
          </p:cNvPr>
          <p:cNvSpPr/>
          <p:nvPr/>
        </p:nvSpPr>
        <p:spPr>
          <a:xfrm>
            <a:off x="18563365" y="727274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w7">
            <a:extLst>
              <a:ext uri="{FF2B5EF4-FFF2-40B4-BE49-F238E27FC236}">
                <a16:creationId xmlns:a16="http://schemas.microsoft.com/office/drawing/2014/main" id="{289A2155-07B7-6E13-86BF-44FC92102ADB}"/>
              </a:ext>
            </a:extLst>
          </p:cNvPr>
          <p:cNvSpPr/>
          <p:nvPr/>
        </p:nvSpPr>
        <p:spPr>
          <a:xfrm>
            <a:off x="17232495" y="254965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2">
            <a:extLst>
              <a:ext uri="{FF2B5EF4-FFF2-40B4-BE49-F238E27FC236}">
                <a16:creationId xmlns:a16="http://schemas.microsoft.com/office/drawing/2014/main" id="{F348AF92-7AC6-2B46-7906-7FDC2F6A51FE}"/>
              </a:ext>
            </a:extLst>
          </p:cNvPr>
          <p:cNvSpPr/>
          <p:nvPr/>
        </p:nvSpPr>
        <p:spPr>
          <a:xfrm>
            <a:off x="9161775" y="1257214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1">
            <a:extLst>
              <a:ext uri="{FF2B5EF4-FFF2-40B4-BE49-F238E27FC236}">
                <a16:creationId xmlns:a16="http://schemas.microsoft.com/office/drawing/2014/main" id="{9D511CD4-985A-DAEA-6755-0CF188323535}"/>
              </a:ext>
            </a:extLst>
          </p:cNvPr>
          <p:cNvSpPr/>
          <p:nvPr/>
        </p:nvSpPr>
        <p:spPr>
          <a:xfrm rot="19476909">
            <a:off x="4930321" y="283688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6">
            <a:extLst>
              <a:ext uri="{FF2B5EF4-FFF2-40B4-BE49-F238E27FC236}">
                <a16:creationId xmlns:a16="http://schemas.microsoft.com/office/drawing/2014/main" id="{B7CE73D6-7099-8E98-DCE7-7E7C2EE2AAB2}"/>
              </a:ext>
            </a:extLst>
          </p:cNvPr>
          <p:cNvSpPr/>
          <p:nvPr/>
        </p:nvSpPr>
        <p:spPr>
          <a:xfrm>
            <a:off x="12194408" y="411041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4">
            <a:extLst>
              <a:ext uri="{FF2B5EF4-FFF2-40B4-BE49-F238E27FC236}">
                <a16:creationId xmlns:a16="http://schemas.microsoft.com/office/drawing/2014/main" id="{BC37A354-244B-936E-B1D1-D8DDB14A71E2}"/>
              </a:ext>
            </a:extLst>
          </p:cNvPr>
          <p:cNvSpPr/>
          <p:nvPr/>
        </p:nvSpPr>
        <p:spPr>
          <a:xfrm>
            <a:off x="8051370" y="3576002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3">
            <a:extLst>
              <a:ext uri="{FF2B5EF4-FFF2-40B4-BE49-F238E27FC236}">
                <a16:creationId xmlns:a16="http://schemas.microsoft.com/office/drawing/2014/main" id="{90A62062-5329-CEB3-3D41-C5084BE821D9}"/>
              </a:ext>
            </a:extLst>
          </p:cNvPr>
          <p:cNvSpPr/>
          <p:nvPr/>
        </p:nvSpPr>
        <p:spPr>
          <a:xfrm>
            <a:off x="13171340" y="101642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7787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e10">
            <a:extLst>
              <a:ext uri="{FF2B5EF4-FFF2-40B4-BE49-F238E27FC236}">
                <a16:creationId xmlns:a16="http://schemas.microsoft.com/office/drawing/2014/main" id="{49FCAE30-9694-87D7-3683-1BD7074E0EFE}"/>
              </a:ext>
            </a:extLst>
          </p:cNvPr>
          <p:cNvSpPr/>
          <p:nvPr/>
        </p:nvSpPr>
        <p:spPr>
          <a:xfrm rot="6886124">
            <a:off x="4906765" y="4336267"/>
            <a:ext cx="1440000" cy="4963204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e9">
            <a:extLst>
              <a:ext uri="{FF2B5EF4-FFF2-40B4-BE49-F238E27FC236}">
                <a16:creationId xmlns:a16="http://schemas.microsoft.com/office/drawing/2014/main" id="{66C97D81-233E-B9A2-8D6A-A58A522CA56E}"/>
              </a:ext>
            </a:extLst>
          </p:cNvPr>
          <p:cNvSpPr/>
          <p:nvPr/>
        </p:nvSpPr>
        <p:spPr>
          <a:xfrm rot="5400000">
            <a:off x="9204231" y="6071044"/>
            <a:ext cx="1430803" cy="344975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e8">
            <a:extLst>
              <a:ext uri="{FF2B5EF4-FFF2-40B4-BE49-F238E27FC236}">
                <a16:creationId xmlns:a16="http://schemas.microsoft.com/office/drawing/2014/main" id="{B507C86C-B4EE-5505-037F-AD879323F661}"/>
              </a:ext>
            </a:extLst>
          </p:cNvPr>
          <p:cNvSpPr/>
          <p:nvPr/>
        </p:nvSpPr>
        <p:spPr>
          <a:xfrm rot="5400000">
            <a:off x="13669732" y="6155575"/>
            <a:ext cx="720000" cy="310342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e7">
            <a:extLst>
              <a:ext uri="{FF2B5EF4-FFF2-40B4-BE49-F238E27FC236}">
                <a16:creationId xmlns:a16="http://schemas.microsoft.com/office/drawing/2014/main" id="{12A40BBE-1D87-2CE5-3E37-350804070A3D}"/>
              </a:ext>
            </a:extLst>
          </p:cNvPr>
          <p:cNvSpPr/>
          <p:nvPr/>
        </p:nvSpPr>
        <p:spPr>
          <a:xfrm rot="7531118">
            <a:off x="18142078" y="-97532"/>
            <a:ext cx="720000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e6">
            <a:extLst>
              <a:ext uri="{FF2B5EF4-FFF2-40B4-BE49-F238E27FC236}">
                <a16:creationId xmlns:a16="http://schemas.microsoft.com/office/drawing/2014/main" id="{5ECCBACE-4DDF-83E8-1BAE-A6D49EB88326}"/>
              </a:ext>
            </a:extLst>
          </p:cNvPr>
          <p:cNvSpPr/>
          <p:nvPr/>
        </p:nvSpPr>
        <p:spPr>
          <a:xfrm rot="3022426">
            <a:off x="11593895" y="-670755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e5">
            <a:extLst>
              <a:ext uri="{FF2B5EF4-FFF2-40B4-BE49-F238E27FC236}">
                <a16:creationId xmlns:a16="http://schemas.microsoft.com/office/drawing/2014/main" id="{E8E33D1A-D15C-8931-B984-29C52A8360D3}"/>
              </a:ext>
            </a:extLst>
          </p:cNvPr>
          <p:cNvSpPr/>
          <p:nvPr/>
        </p:nvSpPr>
        <p:spPr>
          <a:xfrm rot="3589669">
            <a:off x="18303953" y="3675715"/>
            <a:ext cx="720000" cy="559063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e4">
            <a:extLst>
              <a:ext uri="{FF2B5EF4-FFF2-40B4-BE49-F238E27FC236}">
                <a16:creationId xmlns:a16="http://schemas.microsoft.com/office/drawing/2014/main" id="{CBC33227-7823-40A7-284F-6BE367CBBDBB}"/>
              </a:ext>
            </a:extLst>
          </p:cNvPr>
          <p:cNvSpPr/>
          <p:nvPr/>
        </p:nvSpPr>
        <p:spPr>
          <a:xfrm rot="8914821">
            <a:off x="9334261" y="743693"/>
            <a:ext cx="720000" cy="7049678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e3">
            <a:extLst>
              <a:ext uri="{FF2B5EF4-FFF2-40B4-BE49-F238E27FC236}">
                <a16:creationId xmlns:a16="http://schemas.microsoft.com/office/drawing/2014/main" id="{2ADCA99B-F9BF-3938-109A-1648D894A006}"/>
              </a:ext>
            </a:extLst>
          </p:cNvPr>
          <p:cNvSpPr/>
          <p:nvPr/>
        </p:nvSpPr>
        <p:spPr>
          <a:xfrm rot="5400000">
            <a:off x="13706721" y="-996679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e2">
            <a:extLst>
              <a:ext uri="{FF2B5EF4-FFF2-40B4-BE49-F238E27FC236}">
                <a16:creationId xmlns:a16="http://schemas.microsoft.com/office/drawing/2014/main" id="{3FF665CA-058D-557A-29D9-38ACFCE6B4BD}"/>
              </a:ext>
            </a:extLst>
          </p:cNvPr>
          <p:cNvSpPr/>
          <p:nvPr/>
        </p:nvSpPr>
        <p:spPr>
          <a:xfrm rot="5400000">
            <a:off x="9410815" y="-1171301"/>
            <a:ext cx="720000" cy="3747386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e1">
            <a:extLst>
              <a:ext uri="{FF2B5EF4-FFF2-40B4-BE49-F238E27FC236}">
                <a16:creationId xmlns:a16="http://schemas.microsoft.com/office/drawing/2014/main" id="{85887227-7EC5-DB09-F6B4-20E39B3F522B}"/>
              </a:ext>
            </a:extLst>
          </p:cNvPr>
          <p:cNvSpPr/>
          <p:nvPr/>
        </p:nvSpPr>
        <p:spPr>
          <a:xfrm rot="3336071">
            <a:off x="4897582" y="-135785"/>
            <a:ext cx="720000" cy="475560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ource">
            <a:extLst>
              <a:ext uri="{FF2B5EF4-FFF2-40B4-BE49-F238E27FC236}">
                <a16:creationId xmlns:a16="http://schemas.microsoft.com/office/drawing/2014/main" id="{5D43DCC6-A01F-8A70-9AFF-B45455825FFF}"/>
              </a:ext>
            </a:extLst>
          </p:cNvPr>
          <p:cNvSpPr/>
          <p:nvPr/>
        </p:nvSpPr>
        <p:spPr>
          <a:xfrm>
            <a:off x="840206" y="3130692"/>
            <a:ext cx="2937163" cy="34237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Water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Tank</a:t>
            </a:r>
          </a:p>
        </p:txBody>
      </p:sp>
      <p:sp>
        <p:nvSpPr>
          <p:cNvPr id="16" name="!!p1">
            <a:extLst>
              <a:ext uri="{FF2B5EF4-FFF2-40B4-BE49-F238E27FC236}">
                <a16:creationId xmlns:a16="http://schemas.microsoft.com/office/drawing/2014/main" id="{D3EFB37F-024F-3DE8-D577-8638EBC1AA13}"/>
              </a:ext>
            </a:extLst>
          </p:cNvPr>
          <p:cNvSpPr/>
          <p:nvPr/>
        </p:nvSpPr>
        <p:spPr>
          <a:xfrm>
            <a:off x="6749474" y="-68083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p4">
            <a:extLst>
              <a:ext uri="{FF2B5EF4-FFF2-40B4-BE49-F238E27FC236}">
                <a16:creationId xmlns:a16="http://schemas.microsoft.com/office/drawing/2014/main" id="{65941F5B-1217-615D-6315-9604A3CE9B45}"/>
              </a:ext>
            </a:extLst>
          </p:cNvPr>
          <p:cNvSpPr/>
          <p:nvPr/>
        </p:nvSpPr>
        <p:spPr>
          <a:xfrm>
            <a:off x="7123547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p2">
            <a:extLst>
              <a:ext uri="{FF2B5EF4-FFF2-40B4-BE49-F238E27FC236}">
                <a16:creationId xmlns:a16="http://schemas.microsoft.com/office/drawing/2014/main" id="{78EE669D-523E-ADDA-2D1D-2884309DFA66}"/>
              </a:ext>
            </a:extLst>
          </p:cNvPr>
          <p:cNvSpPr/>
          <p:nvPr/>
        </p:nvSpPr>
        <p:spPr>
          <a:xfrm>
            <a:off x="10951626" y="-149609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p3">
            <a:extLst>
              <a:ext uri="{FF2B5EF4-FFF2-40B4-BE49-F238E27FC236}">
                <a16:creationId xmlns:a16="http://schemas.microsoft.com/office/drawing/2014/main" id="{BD676B6D-590E-D9AE-6C95-C421EF11D6BD}"/>
              </a:ext>
            </a:extLst>
          </p:cNvPr>
          <p:cNvSpPr/>
          <p:nvPr/>
        </p:nvSpPr>
        <p:spPr>
          <a:xfrm>
            <a:off x="15338111" y="-68083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p5">
            <a:extLst>
              <a:ext uri="{FF2B5EF4-FFF2-40B4-BE49-F238E27FC236}">
                <a16:creationId xmlns:a16="http://schemas.microsoft.com/office/drawing/2014/main" id="{909454D1-9A39-7C25-AAF0-723BBA32FD3B}"/>
              </a:ext>
            </a:extLst>
          </p:cNvPr>
          <p:cNvSpPr/>
          <p:nvPr/>
        </p:nvSpPr>
        <p:spPr>
          <a:xfrm>
            <a:off x="10951625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p6">
            <a:extLst>
              <a:ext uri="{FF2B5EF4-FFF2-40B4-BE49-F238E27FC236}">
                <a16:creationId xmlns:a16="http://schemas.microsoft.com/office/drawing/2014/main" id="{C593AD0B-5887-5341-357C-1F3BB5AB3686}"/>
              </a:ext>
            </a:extLst>
          </p:cNvPr>
          <p:cNvSpPr/>
          <p:nvPr/>
        </p:nvSpPr>
        <p:spPr>
          <a:xfrm>
            <a:off x="15338111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ink">
            <a:extLst>
              <a:ext uri="{FF2B5EF4-FFF2-40B4-BE49-F238E27FC236}">
                <a16:creationId xmlns:a16="http://schemas.microsoft.com/office/drawing/2014/main" id="{852F573C-931A-8608-906D-6CF42A442137}"/>
              </a:ext>
            </a:extLst>
          </p:cNvPr>
          <p:cNvSpPr/>
          <p:nvPr/>
        </p:nvSpPr>
        <p:spPr>
          <a:xfrm>
            <a:off x="19870974" y="2977470"/>
            <a:ext cx="3378497" cy="30006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Pool</a:t>
            </a:r>
          </a:p>
        </p:txBody>
      </p:sp>
      <p:sp>
        <p:nvSpPr>
          <p:cNvPr id="27" name="!!w10">
            <a:extLst>
              <a:ext uri="{FF2B5EF4-FFF2-40B4-BE49-F238E27FC236}">
                <a16:creationId xmlns:a16="http://schemas.microsoft.com/office/drawing/2014/main" id="{9581097C-96BF-BDDD-EF70-9E3A591C03F7}"/>
              </a:ext>
            </a:extLst>
          </p:cNvPr>
          <p:cNvSpPr/>
          <p:nvPr/>
        </p:nvSpPr>
        <p:spPr>
          <a:xfrm>
            <a:off x="3777369" y="7816616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9">
            <a:extLst>
              <a:ext uri="{FF2B5EF4-FFF2-40B4-BE49-F238E27FC236}">
                <a16:creationId xmlns:a16="http://schemas.microsoft.com/office/drawing/2014/main" id="{57BA3C1D-D06E-BE41-3A56-508161E945B8}"/>
              </a:ext>
            </a:extLst>
          </p:cNvPr>
          <p:cNvSpPr/>
          <p:nvPr/>
        </p:nvSpPr>
        <p:spPr>
          <a:xfrm>
            <a:off x="9296878" y="8890702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8">
            <a:extLst>
              <a:ext uri="{FF2B5EF4-FFF2-40B4-BE49-F238E27FC236}">
                <a16:creationId xmlns:a16="http://schemas.microsoft.com/office/drawing/2014/main" id="{35916342-36AC-B03A-7EBC-AA1B17C52E23}"/>
              </a:ext>
            </a:extLst>
          </p:cNvPr>
          <p:cNvSpPr/>
          <p:nvPr/>
        </p:nvSpPr>
        <p:spPr>
          <a:xfrm>
            <a:off x="13469540" y="849045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w5">
            <a:extLst>
              <a:ext uri="{FF2B5EF4-FFF2-40B4-BE49-F238E27FC236}">
                <a16:creationId xmlns:a16="http://schemas.microsoft.com/office/drawing/2014/main" id="{33267CEE-1C3E-2C5E-B489-0F5592CD6728}"/>
              </a:ext>
            </a:extLst>
          </p:cNvPr>
          <p:cNvSpPr/>
          <p:nvPr/>
        </p:nvSpPr>
        <p:spPr>
          <a:xfrm>
            <a:off x="18563365" y="727274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w7">
            <a:extLst>
              <a:ext uri="{FF2B5EF4-FFF2-40B4-BE49-F238E27FC236}">
                <a16:creationId xmlns:a16="http://schemas.microsoft.com/office/drawing/2014/main" id="{289A2155-07B7-6E13-86BF-44FC92102ADB}"/>
              </a:ext>
            </a:extLst>
          </p:cNvPr>
          <p:cNvSpPr/>
          <p:nvPr/>
        </p:nvSpPr>
        <p:spPr>
          <a:xfrm>
            <a:off x="17232495" y="254965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2">
            <a:extLst>
              <a:ext uri="{FF2B5EF4-FFF2-40B4-BE49-F238E27FC236}">
                <a16:creationId xmlns:a16="http://schemas.microsoft.com/office/drawing/2014/main" id="{F348AF92-7AC6-2B46-7906-7FDC2F6A51FE}"/>
              </a:ext>
            </a:extLst>
          </p:cNvPr>
          <p:cNvSpPr/>
          <p:nvPr/>
        </p:nvSpPr>
        <p:spPr>
          <a:xfrm>
            <a:off x="9161775" y="1257214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1">
            <a:extLst>
              <a:ext uri="{FF2B5EF4-FFF2-40B4-BE49-F238E27FC236}">
                <a16:creationId xmlns:a16="http://schemas.microsoft.com/office/drawing/2014/main" id="{9D511CD4-985A-DAEA-6755-0CF188323535}"/>
              </a:ext>
            </a:extLst>
          </p:cNvPr>
          <p:cNvSpPr/>
          <p:nvPr/>
        </p:nvSpPr>
        <p:spPr>
          <a:xfrm rot="19476909">
            <a:off x="4930321" y="283688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6">
            <a:extLst>
              <a:ext uri="{FF2B5EF4-FFF2-40B4-BE49-F238E27FC236}">
                <a16:creationId xmlns:a16="http://schemas.microsoft.com/office/drawing/2014/main" id="{B7CE73D6-7099-8E98-DCE7-7E7C2EE2AAB2}"/>
              </a:ext>
            </a:extLst>
          </p:cNvPr>
          <p:cNvSpPr/>
          <p:nvPr/>
        </p:nvSpPr>
        <p:spPr>
          <a:xfrm>
            <a:off x="12194408" y="411041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4">
            <a:extLst>
              <a:ext uri="{FF2B5EF4-FFF2-40B4-BE49-F238E27FC236}">
                <a16:creationId xmlns:a16="http://schemas.microsoft.com/office/drawing/2014/main" id="{BC37A354-244B-936E-B1D1-D8DDB14A71E2}"/>
              </a:ext>
            </a:extLst>
          </p:cNvPr>
          <p:cNvSpPr/>
          <p:nvPr/>
        </p:nvSpPr>
        <p:spPr>
          <a:xfrm>
            <a:off x="8051370" y="3576002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3">
            <a:extLst>
              <a:ext uri="{FF2B5EF4-FFF2-40B4-BE49-F238E27FC236}">
                <a16:creationId xmlns:a16="http://schemas.microsoft.com/office/drawing/2014/main" id="{90A62062-5329-CEB3-3D41-C5084BE821D9}"/>
              </a:ext>
            </a:extLst>
          </p:cNvPr>
          <p:cNvSpPr/>
          <p:nvPr/>
        </p:nvSpPr>
        <p:spPr>
          <a:xfrm>
            <a:off x="13171340" y="101642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2" name="Candy: A problem on leetcode">
            <a:extLst>
              <a:ext uri="{FF2B5EF4-FFF2-40B4-BE49-F238E27FC236}">
                <a16:creationId xmlns:a16="http://schemas.microsoft.com/office/drawing/2014/main" id="{447128CC-3DE6-D476-A71F-AD3EFBD6796C}"/>
              </a:ext>
            </a:extLst>
          </p:cNvPr>
          <p:cNvSpPr/>
          <p:nvPr/>
        </p:nvSpPr>
        <p:spPr>
          <a:xfrm>
            <a:off x="786138" y="10397955"/>
            <a:ext cx="2294573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maximum water (per second) that can be received at the main pool?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807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DBE0330-3BCA-15A7-4592-F5F67E9506B5}"/>
              </a:ext>
            </a:extLst>
          </p:cNvPr>
          <p:cNvSpPr/>
          <p:nvPr/>
        </p:nvSpPr>
        <p:spPr>
          <a:xfrm>
            <a:off x="2645171" y="7816616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FB8C69B-2D26-28AD-DDB2-0723E26E759A}"/>
              </a:ext>
            </a:extLst>
          </p:cNvPr>
          <p:cNvSpPr/>
          <p:nvPr/>
        </p:nvSpPr>
        <p:spPr>
          <a:xfrm>
            <a:off x="7083097" y="358343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6A450B6-8459-B3EC-EA8B-D48B467FCFBA}"/>
              </a:ext>
            </a:extLst>
          </p:cNvPr>
          <p:cNvSpPr/>
          <p:nvPr/>
        </p:nvSpPr>
        <p:spPr>
          <a:xfrm>
            <a:off x="12185627" y="103642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9" name="!!e4">
            <a:extLst>
              <a:ext uri="{FF2B5EF4-FFF2-40B4-BE49-F238E27FC236}">
                <a16:creationId xmlns:a16="http://schemas.microsoft.com/office/drawing/2014/main" id="{CBC33227-7823-40A7-284F-6BE367CBBDBB}"/>
              </a:ext>
            </a:extLst>
          </p:cNvPr>
          <p:cNvSpPr/>
          <p:nvPr/>
        </p:nvSpPr>
        <p:spPr>
          <a:xfrm rot="8914821">
            <a:off x="9334261" y="743693"/>
            <a:ext cx="720000" cy="7049678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0277616-5FF2-C3DC-DC5F-F3446B7B2596}"/>
              </a:ext>
            </a:extLst>
          </p:cNvPr>
          <p:cNvSpPr/>
          <p:nvPr/>
        </p:nvSpPr>
        <p:spPr>
          <a:xfrm>
            <a:off x="8078416" y="1284122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C2951EF-2E0E-6EC1-E07F-5D7AE946388E}"/>
              </a:ext>
            </a:extLst>
          </p:cNvPr>
          <p:cNvSpPr/>
          <p:nvPr/>
        </p:nvSpPr>
        <p:spPr>
          <a:xfrm rot="19588514">
            <a:off x="4079958" y="349811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" name="!!e10">
            <a:extLst>
              <a:ext uri="{FF2B5EF4-FFF2-40B4-BE49-F238E27FC236}">
                <a16:creationId xmlns:a16="http://schemas.microsoft.com/office/drawing/2014/main" id="{49FCAE30-9694-87D7-3683-1BD7074E0EFE}"/>
              </a:ext>
            </a:extLst>
          </p:cNvPr>
          <p:cNvSpPr/>
          <p:nvPr/>
        </p:nvSpPr>
        <p:spPr>
          <a:xfrm rot="6886124">
            <a:off x="4906765" y="4336267"/>
            <a:ext cx="1440000" cy="4963204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e9">
            <a:extLst>
              <a:ext uri="{FF2B5EF4-FFF2-40B4-BE49-F238E27FC236}">
                <a16:creationId xmlns:a16="http://schemas.microsoft.com/office/drawing/2014/main" id="{66C97D81-233E-B9A2-8D6A-A58A522CA56E}"/>
              </a:ext>
            </a:extLst>
          </p:cNvPr>
          <p:cNvSpPr/>
          <p:nvPr/>
        </p:nvSpPr>
        <p:spPr>
          <a:xfrm rot="5400000">
            <a:off x="9204231" y="6071044"/>
            <a:ext cx="1430803" cy="344975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e8">
            <a:extLst>
              <a:ext uri="{FF2B5EF4-FFF2-40B4-BE49-F238E27FC236}">
                <a16:creationId xmlns:a16="http://schemas.microsoft.com/office/drawing/2014/main" id="{B507C86C-B4EE-5505-037F-AD879323F661}"/>
              </a:ext>
            </a:extLst>
          </p:cNvPr>
          <p:cNvSpPr/>
          <p:nvPr/>
        </p:nvSpPr>
        <p:spPr>
          <a:xfrm rot="5400000">
            <a:off x="13669732" y="6155575"/>
            <a:ext cx="720000" cy="310342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e7">
            <a:extLst>
              <a:ext uri="{FF2B5EF4-FFF2-40B4-BE49-F238E27FC236}">
                <a16:creationId xmlns:a16="http://schemas.microsoft.com/office/drawing/2014/main" id="{12A40BBE-1D87-2CE5-3E37-350804070A3D}"/>
              </a:ext>
            </a:extLst>
          </p:cNvPr>
          <p:cNvSpPr/>
          <p:nvPr/>
        </p:nvSpPr>
        <p:spPr>
          <a:xfrm rot="7531118">
            <a:off x="18142078" y="-97532"/>
            <a:ext cx="720000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e6">
            <a:extLst>
              <a:ext uri="{FF2B5EF4-FFF2-40B4-BE49-F238E27FC236}">
                <a16:creationId xmlns:a16="http://schemas.microsoft.com/office/drawing/2014/main" id="{5ECCBACE-4DDF-83E8-1BAE-A6D49EB88326}"/>
              </a:ext>
            </a:extLst>
          </p:cNvPr>
          <p:cNvSpPr/>
          <p:nvPr/>
        </p:nvSpPr>
        <p:spPr>
          <a:xfrm rot="3022426">
            <a:off x="11593895" y="-670755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e5">
            <a:extLst>
              <a:ext uri="{FF2B5EF4-FFF2-40B4-BE49-F238E27FC236}">
                <a16:creationId xmlns:a16="http://schemas.microsoft.com/office/drawing/2014/main" id="{E8E33D1A-D15C-8931-B984-29C52A8360D3}"/>
              </a:ext>
            </a:extLst>
          </p:cNvPr>
          <p:cNvSpPr/>
          <p:nvPr/>
        </p:nvSpPr>
        <p:spPr>
          <a:xfrm rot="3589669">
            <a:off x="18303953" y="3675715"/>
            <a:ext cx="720000" cy="559063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e3">
            <a:extLst>
              <a:ext uri="{FF2B5EF4-FFF2-40B4-BE49-F238E27FC236}">
                <a16:creationId xmlns:a16="http://schemas.microsoft.com/office/drawing/2014/main" id="{2ADCA99B-F9BF-3938-109A-1648D894A006}"/>
              </a:ext>
            </a:extLst>
          </p:cNvPr>
          <p:cNvSpPr/>
          <p:nvPr/>
        </p:nvSpPr>
        <p:spPr>
          <a:xfrm rot="5400000">
            <a:off x="13706721" y="-996679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e2">
            <a:extLst>
              <a:ext uri="{FF2B5EF4-FFF2-40B4-BE49-F238E27FC236}">
                <a16:creationId xmlns:a16="http://schemas.microsoft.com/office/drawing/2014/main" id="{3FF665CA-058D-557A-29D9-38ACFCE6B4BD}"/>
              </a:ext>
            </a:extLst>
          </p:cNvPr>
          <p:cNvSpPr/>
          <p:nvPr/>
        </p:nvSpPr>
        <p:spPr>
          <a:xfrm rot="5400000">
            <a:off x="9410815" y="-1171301"/>
            <a:ext cx="720000" cy="3747386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e1">
            <a:extLst>
              <a:ext uri="{FF2B5EF4-FFF2-40B4-BE49-F238E27FC236}">
                <a16:creationId xmlns:a16="http://schemas.microsoft.com/office/drawing/2014/main" id="{85887227-7EC5-DB09-F6B4-20E39B3F522B}"/>
              </a:ext>
            </a:extLst>
          </p:cNvPr>
          <p:cNvSpPr/>
          <p:nvPr/>
        </p:nvSpPr>
        <p:spPr>
          <a:xfrm rot="3336071">
            <a:off x="4897582" y="-135785"/>
            <a:ext cx="720000" cy="475560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ource">
            <a:extLst>
              <a:ext uri="{FF2B5EF4-FFF2-40B4-BE49-F238E27FC236}">
                <a16:creationId xmlns:a16="http://schemas.microsoft.com/office/drawing/2014/main" id="{5D43DCC6-A01F-8A70-9AFF-B45455825FFF}"/>
              </a:ext>
            </a:extLst>
          </p:cNvPr>
          <p:cNvSpPr/>
          <p:nvPr/>
        </p:nvSpPr>
        <p:spPr>
          <a:xfrm>
            <a:off x="840206" y="3130692"/>
            <a:ext cx="2937163" cy="34237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Water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Tank</a:t>
            </a:r>
          </a:p>
        </p:txBody>
      </p:sp>
      <p:sp>
        <p:nvSpPr>
          <p:cNvPr id="16" name="!!p1">
            <a:extLst>
              <a:ext uri="{FF2B5EF4-FFF2-40B4-BE49-F238E27FC236}">
                <a16:creationId xmlns:a16="http://schemas.microsoft.com/office/drawing/2014/main" id="{D3EFB37F-024F-3DE8-D577-8638EBC1AA13}"/>
              </a:ext>
            </a:extLst>
          </p:cNvPr>
          <p:cNvSpPr/>
          <p:nvPr/>
        </p:nvSpPr>
        <p:spPr>
          <a:xfrm>
            <a:off x="6749474" y="-68083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p4">
            <a:extLst>
              <a:ext uri="{FF2B5EF4-FFF2-40B4-BE49-F238E27FC236}">
                <a16:creationId xmlns:a16="http://schemas.microsoft.com/office/drawing/2014/main" id="{65941F5B-1217-615D-6315-9604A3CE9B45}"/>
              </a:ext>
            </a:extLst>
          </p:cNvPr>
          <p:cNvSpPr/>
          <p:nvPr/>
        </p:nvSpPr>
        <p:spPr>
          <a:xfrm>
            <a:off x="7123547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p2">
            <a:extLst>
              <a:ext uri="{FF2B5EF4-FFF2-40B4-BE49-F238E27FC236}">
                <a16:creationId xmlns:a16="http://schemas.microsoft.com/office/drawing/2014/main" id="{78EE669D-523E-ADDA-2D1D-2884309DFA66}"/>
              </a:ext>
            </a:extLst>
          </p:cNvPr>
          <p:cNvSpPr/>
          <p:nvPr/>
        </p:nvSpPr>
        <p:spPr>
          <a:xfrm>
            <a:off x="10951626" y="-149609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p3">
            <a:extLst>
              <a:ext uri="{FF2B5EF4-FFF2-40B4-BE49-F238E27FC236}">
                <a16:creationId xmlns:a16="http://schemas.microsoft.com/office/drawing/2014/main" id="{BD676B6D-590E-D9AE-6C95-C421EF11D6BD}"/>
              </a:ext>
            </a:extLst>
          </p:cNvPr>
          <p:cNvSpPr/>
          <p:nvPr/>
        </p:nvSpPr>
        <p:spPr>
          <a:xfrm>
            <a:off x="15338111" y="-68083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p5">
            <a:extLst>
              <a:ext uri="{FF2B5EF4-FFF2-40B4-BE49-F238E27FC236}">
                <a16:creationId xmlns:a16="http://schemas.microsoft.com/office/drawing/2014/main" id="{909454D1-9A39-7C25-AAF0-723BBA32FD3B}"/>
              </a:ext>
            </a:extLst>
          </p:cNvPr>
          <p:cNvSpPr/>
          <p:nvPr/>
        </p:nvSpPr>
        <p:spPr>
          <a:xfrm>
            <a:off x="10951625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p6">
            <a:extLst>
              <a:ext uri="{FF2B5EF4-FFF2-40B4-BE49-F238E27FC236}">
                <a16:creationId xmlns:a16="http://schemas.microsoft.com/office/drawing/2014/main" id="{C593AD0B-5887-5341-357C-1F3BB5AB3686}"/>
              </a:ext>
            </a:extLst>
          </p:cNvPr>
          <p:cNvSpPr/>
          <p:nvPr/>
        </p:nvSpPr>
        <p:spPr>
          <a:xfrm>
            <a:off x="15338111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10">
            <a:extLst>
              <a:ext uri="{FF2B5EF4-FFF2-40B4-BE49-F238E27FC236}">
                <a16:creationId xmlns:a16="http://schemas.microsoft.com/office/drawing/2014/main" id="{9581097C-96BF-BDDD-EF70-9E3A591C03F7}"/>
              </a:ext>
            </a:extLst>
          </p:cNvPr>
          <p:cNvSpPr/>
          <p:nvPr/>
        </p:nvSpPr>
        <p:spPr>
          <a:xfrm>
            <a:off x="3777369" y="7816616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2">
            <a:extLst>
              <a:ext uri="{FF2B5EF4-FFF2-40B4-BE49-F238E27FC236}">
                <a16:creationId xmlns:a16="http://schemas.microsoft.com/office/drawing/2014/main" id="{F348AF92-7AC6-2B46-7906-7FDC2F6A51FE}"/>
              </a:ext>
            </a:extLst>
          </p:cNvPr>
          <p:cNvSpPr/>
          <p:nvPr/>
        </p:nvSpPr>
        <p:spPr>
          <a:xfrm>
            <a:off x="9161775" y="1257214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1">
            <a:extLst>
              <a:ext uri="{FF2B5EF4-FFF2-40B4-BE49-F238E27FC236}">
                <a16:creationId xmlns:a16="http://schemas.microsoft.com/office/drawing/2014/main" id="{9D511CD4-985A-DAEA-6755-0CF188323535}"/>
              </a:ext>
            </a:extLst>
          </p:cNvPr>
          <p:cNvSpPr/>
          <p:nvPr/>
        </p:nvSpPr>
        <p:spPr>
          <a:xfrm rot="19476909">
            <a:off x="4930321" y="283688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4">
            <a:extLst>
              <a:ext uri="{FF2B5EF4-FFF2-40B4-BE49-F238E27FC236}">
                <a16:creationId xmlns:a16="http://schemas.microsoft.com/office/drawing/2014/main" id="{BC37A354-244B-936E-B1D1-D8DDB14A71E2}"/>
              </a:ext>
            </a:extLst>
          </p:cNvPr>
          <p:cNvSpPr/>
          <p:nvPr/>
        </p:nvSpPr>
        <p:spPr>
          <a:xfrm>
            <a:off x="8051370" y="3576002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3">
            <a:extLst>
              <a:ext uri="{FF2B5EF4-FFF2-40B4-BE49-F238E27FC236}">
                <a16:creationId xmlns:a16="http://schemas.microsoft.com/office/drawing/2014/main" id="{90A62062-5329-CEB3-3D41-C5084BE821D9}"/>
              </a:ext>
            </a:extLst>
          </p:cNvPr>
          <p:cNvSpPr/>
          <p:nvPr/>
        </p:nvSpPr>
        <p:spPr>
          <a:xfrm>
            <a:off x="13171340" y="101642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2" name="Candy: A problem on leetcode">
            <a:extLst>
              <a:ext uri="{FF2B5EF4-FFF2-40B4-BE49-F238E27FC236}">
                <a16:creationId xmlns:a16="http://schemas.microsoft.com/office/drawing/2014/main" id="{447128CC-3DE6-D476-A71F-AD3EFBD6796C}"/>
              </a:ext>
            </a:extLst>
          </p:cNvPr>
          <p:cNvSpPr/>
          <p:nvPr/>
        </p:nvSpPr>
        <p:spPr>
          <a:xfrm>
            <a:off x="786138" y="10397955"/>
            <a:ext cx="2294573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maximum water (per second) that can be received at the main pool?</a:t>
            </a:r>
            <a:endParaRPr sz="6600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DA63C91-1E66-EF53-C90D-B09C261AF9DB}"/>
              </a:ext>
            </a:extLst>
          </p:cNvPr>
          <p:cNvGrpSpPr/>
          <p:nvPr/>
        </p:nvGrpSpPr>
        <p:grpSpPr>
          <a:xfrm>
            <a:off x="3527195" y="742098"/>
            <a:ext cx="3718107" cy="2924508"/>
            <a:chOff x="3527195" y="742098"/>
            <a:chExt cx="3718107" cy="292450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68EC095-9622-7C05-30E6-1207A61E3E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8650" y="1227087"/>
              <a:ext cx="3446652" cy="2439519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F907A6-38F6-D90E-22F9-AD88D37FFB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5396" y="1038878"/>
              <a:ext cx="3446652" cy="2439519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B03D80-242C-F129-2549-83B9A7917F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3177" y="890488"/>
              <a:ext cx="3446652" cy="2439519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33F35A-EB0A-BAAE-0E90-94545F4E0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7195" y="742098"/>
              <a:ext cx="3446652" cy="2439519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8ECD6D-3760-8AA7-7020-38D6AE827267}"/>
              </a:ext>
            </a:extLst>
          </p:cNvPr>
          <p:cNvCxnSpPr>
            <a:cxnSpLocks/>
          </p:cNvCxnSpPr>
          <p:nvPr/>
        </p:nvCxnSpPr>
        <p:spPr>
          <a:xfrm flipV="1">
            <a:off x="8432497" y="1016420"/>
            <a:ext cx="2923075" cy="45972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F3E85B-B879-7D44-8BAF-15E230466C8C}"/>
              </a:ext>
            </a:extLst>
          </p:cNvPr>
          <p:cNvCxnSpPr>
            <a:cxnSpLocks/>
          </p:cNvCxnSpPr>
          <p:nvPr/>
        </p:nvCxnSpPr>
        <p:spPr>
          <a:xfrm flipV="1">
            <a:off x="8421027" y="870609"/>
            <a:ext cx="2923075" cy="45972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3749FB-0346-975D-C88F-ACCC1A1CE0D3}"/>
              </a:ext>
            </a:extLst>
          </p:cNvPr>
          <p:cNvCxnSpPr>
            <a:cxnSpLocks/>
          </p:cNvCxnSpPr>
          <p:nvPr/>
        </p:nvCxnSpPr>
        <p:spPr>
          <a:xfrm flipV="1">
            <a:off x="8421711" y="744537"/>
            <a:ext cx="2923075" cy="45972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39EF96-50CF-73E4-843B-C1F55755BDE5}"/>
              </a:ext>
            </a:extLst>
          </p:cNvPr>
          <p:cNvCxnSpPr>
            <a:cxnSpLocks/>
          </p:cNvCxnSpPr>
          <p:nvPr/>
        </p:nvCxnSpPr>
        <p:spPr>
          <a:xfrm flipV="1">
            <a:off x="12646118" y="843853"/>
            <a:ext cx="2923075" cy="45972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68C748-6657-8293-D47C-9A3B750E3ECC}"/>
              </a:ext>
            </a:extLst>
          </p:cNvPr>
          <p:cNvCxnSpPr>
            <a:cxnSpLocks/>
          </p:cNvCxnSpPr>
          <p:nvPr/>
        </p:nvCxnSpPr>
        <p:spPr>
          <a:xfrm flipV="1">
            <a:off x="12634648" y="698042"/>
            <a:ext cx="2923075" cy="45972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C50992C-E48A-A68E-3CE4-224736D4C5DF}"/>
              </a:ext>
            </a:extLst>
          </p:cNvPr>
          <p:cNvCxnSpPr>
            <a:cxnSpLocks/>
          </p:cNvCxnSpPr>
          <p:nvPr/>
        </p:nvCxnSpPr>
        <p:spPr>
          <a:xfrm flipV="1">
            <a:off x="12635332" y="571970"/>
            <a:ext cx="2923075" cy="45972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FEFBFB-CE8D-53F7-F14A-5A3206B1A0E2}"/>
              </a:ext>
            </a:extLst>
          </p:cNvPr>
          <p:cNvCxnSpPr>
            <a:cxnSpLocks/>
          </p:cNvCxnSpPr>
          <p:nvPr/>
        </p:nvCxnSpPr>
        <p:spPr>
          <a:xfrm>
            <a:off x="7549540" y="1284122"/>
            <a:ext cx="3806032" cy="6180078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024DAAA-28B8-646F-0826-DA15E41ECB30}"/>
              </a:ext>
            </a:extLst>
          </p:cNvPr>
          <p:cNvCxnSpPr>
            <a:cxnSpLocks/>
          </p:cNvCxnSpPr>
          <p:nvPr/>
        </p:nvCxnSpPr>
        <p:spPr>
          <a:xfrm>
            <a:off x="7722863" y="1311030"/>
            <a:ext cx="3806032" cy="6180078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EC42F1-A16D-4D06-EC9E-DD7614565944}"/>
              </a:ext>
            </a:extLst>
          </p:cNvPr>
          <p:cNvCxnSpPr>
            <a:cxnSpLocks/>
          </p:cNvCxnSpPr>
          <p:nvPr/>
        </p:nvCxnSpPr>
        <p:spPr>
          <a:xfrm>
            <a:off x="7292823" y="374336"/>
            <a:ext cx="4158501" cy="6776185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9EE55E5-1364-B3BC-D02C-8DCEB8C4D826}"/>
              </a:ext>
            </a:extLst>
          </p:cNvPr>
          <p:cNvCxnSpPr>
            <a:cxnSpLocks/>
          </p:cNvCxnSpPr>
          <p:nvPr/>
        </p:nvCxnSpPr>
        <p:spPr>
          <a:xfrm>
            <a:off x="3505686" y="6554414"/>
            <a:ext cx="3849280" cy="1784043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CB575E-4AA7-6C6C-663C-71ED368632C7}"/>
              </a:ext>
            </a:extLst>
          </p:cNvPr>
          <p:cNvCxnSpPr>
            <a:cxnSpLocks/>
          </p:cNvCxnSpPr>
          <p:nvPr/>
        </p:nvCxnSpPr>
        <p:spPr>
          <a:xfrm>
            <a:off x="3573667" y="6429916"/>
            <a:ext cx="3849280" cy="1784043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3053328-1AEE-A563-C3C0-6B83316AC860}"/>
              </a:ext>
            </a:extLst>
          </p:cNvPr>
          <p:cNvCxnSpPr>
            <a:cxnSpLocks/>
          </p:cNvCxnSpPr>
          <p:nvPr/>
        </p:nvCxnSpPr>
        <p:spPr>
          <a:xfrm>
            <a:off x="3684508" y="6323787"/>
            <a:ext cx="3849280" cy="1784043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AA7F52-ADD0-6E7A-95E3-132D491A0EED}"/>
              </a:ext>
            </a:extLst>
          </p:cNvPr>
          <p:cNvCxnSpPr>
            <a:cxnSpLocks/>
          </p:cNvCxnSpPr>
          <p:nvPr/>
        </p:nvCxnSpPr>
        <p:spPr>
          <a:xfrm>
            <a:off x="3726720" y="6155691"/>
            <a:ext cx="3849280" cy="1784043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6CC4F2-C982-C472-8143-70FE29C9C216}"/>
              </a:ext>
            </a:extLst>
          </p:cNvPr>
          <p:cNvCxnSpPr>
            <a:cxnSpLocks/>
          </p:cNvCxnSpPr>
          <p:nvPr/>
        </p:nvCxnSpPr>
        <p:spPr>
          <a:xfrm flipV="1">
            <a:off x="8600154" y="1236807"/>
            <a:ext cx="7709590" cy="6312511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3812CF7-F6E6-45F9-2BEC-E789EDA43DEE}"/>
              </a:ext>
            </a:extLst>
          </p:cNvPr>
          <p:cNvCxnSpPr>
            <a:cxnSpLocks/>
          </p:cNvCxnSpPr>
          <p:nvPr/>
        </p:nvCxnSpPr>
        <p:spPr>
          <a:xfrm flipV="1">
            <a:off x="8539719" y="1090714"/>
            <a:ext cx="7709590" cy="6312511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775B2D1-F68B-ECFB-9E1E-B726FC7FA414}"/>
              </a:ext>
            </a:extLst>
          </p:cNvPr>
          <p:cNvCxnSpPr>
            <a:cxnSpLocks/>
          </p:cNvCxnSpPr>
          <p:nvPr/>
        </p:nvCxnSpPr>
        <p:spPr>
          <a:xfrm flipV="1">
            <a:off x="8348602" y="1115060"/>
            <a:ext cx="7709590" cy="6312511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2307945-4FD2-97CA-CE7E-4345A5B54628}"/>
              </a:ext>
            </a:extLst>
          </p:cNvPr>
          <p:cNvSpPr/>
          <p:nvPr/>
        </p:nvSpPr>
        <p:spPr>
          <a:xfrm>
            <a:off x="11167344" y="4122592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!!w6">
            <a:extLst>
              <a:ext uri="{FF2B5EF4-FFF2-40B4-BE49-F238E27FC236}">
                <a16:creationId xmlns:a16="http://schemas.microsoft.com/office/drawing/2014/main" id="{B7CE73D6-7099-8E98-DCE7-7E7C2EE2AAB2}"/>
              </a:ext>
            </a:extLst>
          </p:cNvPr>
          <p:cNvSpPr/>
          <p:nvPr/>
        </p:nvSpPr>
        <p:spPr>
          <a:xfrm>
            <a:off x="12194408" y="411041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52DC10A-E957-3874-0670-8E11C657A1DC}"/>
              </a:ext>
            </a:extLst>
          </p:cNvPr>
          <p:cNvCxnSpPr>
            <a:cxnSpLocks/>
          </p:cNvCxnSpPr>
          <p:nvPr/>
        </p:nvCxnSpPr>
        <p:spPr>
          <a:xfrm>
            <a:off x="8348602" y="8484052"/>
            <a:ext cx="3180293" cy="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B365653-5544-66B2-D4E9-4386B9D3F61C}"/>
              </a:ext>
            </a:extLst>
          </p:cNvPr>
          <p:cNvCxnSpPr>
            <a:cxnSpLocks/>
          </p:cNvCxnSpPr>
          <p:nvPr/>
        </p:nvCxnSpPr>
        <p:spPr>
          <a:xfrm>
            <a:off x="8432497" y="8338457"/>
            <a:ext cx="3180293" cy="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947185F-F34E-A3A0-3FD4-BDA8E591CFF1}"/>
              </a:ext>
            </a:extLst>
          </p:cNvPr>
          <p:cNvSpPr/>
          <p:nvPr/>
        </p:nvSpPr>
        <p:spPr>
          <a:xfrm>
            <a:off x="8290001" y="890733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9" name="!!w9">
            <a:extLst>
              <a:ext uri="{FF2B5EF4-FFF2-40B4-BE49-F238E27FC236}">
                <a16:creationId xmlns:a16="http://schemas.microsoft.com/office/drawing/2014/main" id="{57BA3C1D-D06E-BE41-3A56-508161E945B8}"/>
              </a:ext>
            </a:extLst>
          </p:cNvPr>
          <p:cNvSpPr/>
          <p:nvPr/>
        </p:nvSpPr>
        <p:spPr>
          <a:xfrm>
            <a:off x="9296878" y="8890702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3D228F9-2038-1114-C79A-3979241AFFC4}"/>
              </a:ext>
            </a:extLst>
          </p:cNvPr>
          <p:cNvCxnSpPr>
            <a:cxnSpLocks/>
          </p:cNvCxnSpPr>
          <p:nvPr/>
        </p:nvCxnSpPr>
        <p:spPr>
          <a:xfrm>
            <a:off x="12502147" y="8052095"/>
            <a:ext cx="3180293" cy="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11D480C-525E-3BFF-B607-D3B316E4F5AF}"/>
              </a:ext>
            </a:extLst>
          </p:cNvPr>
          <p:cNvCxnSpPr>
            <a:cxnSpLocks/>
          </p:cNvCxnSpPr>
          <p:nvPr/>
        </p:nvCxnSpPr>
        <p:spPr>
          <a:xfrm>
            <a:off x="12517508" y="7914629"/>
            <a:ext cx="3180293" cy="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38FE71E-058A-F9B9-A35D-2B8843E2712F}"/>
              </a:ext>
            </a:extLst>
          </p:cNvPr>
          <p:cNvCxnSpPr>
            <a:cxnSpLocks/>
          </p:cNvCxnSpPr>
          <p:nvPr/>
        </p:nvCxnSpPr>
        <p:spPr>
          <a:xfrm>
            <a:off x="12634648" y="7749358"/>
            <a:ext cx="3180293" cy="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4571D72-241D-F8C8-4B77-A6747F5D4F2D}"/>
              </a:ext>
            </a:extLst>
          </p:cNvPr>
          <p:cNvSpPr/>
          <p:nvPr/>
        </p:nvSpPr>
        <p:spPr>
          <a:xfrm>
            <a:off x="12461902" y="852932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0" name="!!w8">
            <a:extLst>
              <a:ext uri="{FF2B5EF4-FFF2-40B4-BE49-F238E27FC236}">
                <a16:creationId xmlns:a16="http://schemas.microsoft.com/office/drawing/2014/main" id="{35916342-36AC-B03A-7EBC-AA1B17C52E23}"/>
              </a:ext>
            </a:extLst>
          </p:cNvPr>
          <p:cNvSpPr/>
          <p:nvPr/>
        </p:nvSpPr>
        <p:spPr>
          <a:xfrm>
            <a:off x="13469540" y="849045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FB9DFAD-E2D1-E63B-B681-7448A295B7EC}"/>
              </a:ext>
            </a:extLst>
          </p:cNvPr>
          <p:cNvCxnSpPr>
            <a:cxnSpLocks/>
          </p:cNvCxnSpPr>
          <p:nvPr/>
        </p:nvCxnSpPr>
        <p:spPr>
          <a:xfrm>
            <a:off x="8521259" y="8213888"/>
            <a:ext cx="3180293" cy="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D99F06E-515B-256A-EFA4-8EBC37F26223}"/>
              </a:ext>
            </a:extLst>
          </p:cNvPr>
          <p:cNvCxnSpPr>
            <a:cxnSpLocks/>
          </p:cNvCxnSpPr>
          <p:nvPr/>
        </p:nvCxnSpPr>
        <p:spPr>
          <a:xfrm>
            <a:off x="3860282" y="6053377"/>
            <a:ext cx="3849280" cy="1784043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8D84DF1-6EC4-6C41-3CEC-FA094EF1C749}"/>
              </a:ext>
            </a:extLst>
          </p:cNvPr>
          <p:cNvCxnSpPr>
            <a:cxnSpLocks/>
          </p:cNvCxnSpPr>
          <p:nvPr/>
        </p:nvCxnSpPr>
        <p:spPr>
          <a:xfrm>
            <a:off x="12606416" y="7603955"/>
            <a:ext cx="3180293" cy="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5A7C065-3646-3116-C1E6-8D160580730C}"/>
              </a:ext>
            </a:extLst>
          </p:cNvPr>
          <p:cNvCxnSpPr>
            <a:cxnSpLocks/>
          </p:cNvCxnSpPr>
          <p:nvPr/>
        </p:nvCxnSpPr>
        <p:spPr>
          <a:xfrm>
            <a:off x="12517508" y="7427571"/>
            <a:ext cx="3180293" cy="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1670D36-3FDB-3F6C-37F8-2EBFF5ED3416}"/>
              </a:ext>
            </a:extLst>
          </p:cNvPr>
          <p:cNvCxnSpPr>
            <a:cxnSpLocks/>
          </p:cNvCxnSpPr>
          <p:nvPr/>
        </p:nvCxnSpPr>
        <p:spPr>
          <a:xfrm flipV="1">
            <a:off x="17021134" y="5674871"/>
            <a:ext cx="3636146" cy="215152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DCE4D1-8F7B-67C1-F3DF-E9AAF2AD9150}"/>
              </a:ext>
            </a:extLst>
          </p:cNvPr>
          <p:cNvCxnSpPr>
            <a:cxnSpLocks/>
          </p:cNvCxnSpPr>
          <p:nvPr/>
        </p:nvCxnSpPr>
        <p:spPr>
          <a:xfrm flipV="1">
            <a:off x="16943582" y="5533196"/>
            <a:ext cx="3636146" cy="215152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B670356-7E66-FDF9-72E8-36CA698AA683}"/>
              </a:ext>
            </a:extLst>
          </p:cNvPr>
          <p:cNvCxnSpPr>
            <a:cxnSpLocks/>
          </p:cNvCxnSpPr>
          <p:nvPr/>
        </p:nvCxnSpPr>
        <p:spPr>
          <a:xfrm flipV="1">
            <a:off x="16883147" y="5314077"/>
            <a:ext cx="3636146" cy="215152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DDB8779-638C-7E71-51CA-54FA0C64C9B7}"/>
              </a:ext>
            </a:extLst>
          </p:cNvPr>
          <p:cNvSpPr/>
          <p:nvPr/>
        </p:nvSpPr>
        <p:spPr>
          <a:xfrm>
            <a:off x="17535349" y="728744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1" name="!!w5">
            <a:extLst>
              <a:ext uri="{FF2B5EF4-FFF2-40B4-BE49-F238E27FC236}">
                <a16:creationId xmlns:a16="http://schemas.microsoft.com/office/drawing/2014/main" id="{33267CEE-1C3E-2C5E-B489-0F5592CD6728}"/>
              </a:ext>
            </a:extLst>
          </p:cNvPr>
          <p:cNvSpPr/>
          <p:nvPr/>
        </p:nvSpPr>
        <p:spPr>
          <a:xfrm>
            <a:off x="18563365" y="727274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C42ED0E-FC35-63B9-6278-75699644B627}"/>
              </a:ext>
            </a:extLst>
          </p:cNvPr>
          <p:cNvCxnSpPr>
            <a:cxnSpLocks/>
          </p:cNvCxnSpPr>
          <p:nvPr/>
        </p:nvCxnSpPr>
        <p:spPr>
          <a:xfrm>
            <a:off x="16529013" y="1466546"/>
            <a:ext cx="3655129" cy="2579216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3222826-2D83-106D-5F3E-67F80A372B23}"/>
              </a:ext>
            </a:extLst>
          </p:cNvPr>
          <p:cNvCxnSpPr>
            <a:cxnSpLocks/>
          </p:cNvCxnSpPr>
          <p:nvPr/>
        </p:nvCxnSpPr>
        <p:spPr>
          <a:xfrm>
            <a:off x="16706451" y="1344836"/>
            <a:ext cx="3655129" cy="2579216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6038ACF-6115-95DA-55D0-5ACCE512C162}"/>
              </a:ext>
            </a:extLst>
          </p:cNvPr>
          <p:cNvCxnSpPr>
            <a:cxnSpLocks/>
          </p:cNvCxnSpPr>
          <p:nvPr/>
        </p:nvCxnSpPr>
        <p:spPr>
          <a:xfrm>
            <a:off x="16833651" y="1201296"/>
            <a:ext cx="3655129" cy="2579216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C6C6D3C-390E-5A8B-43D9-11DEC3AC1531}"/>
              </a:ext>
            </a:extLst>
          </p:cNvPr>
          <p:cNvCxnSpPr>
            <a:cxnSpLocks/>
          </p:cNvCxnSpPr>
          <p:nvPr/>
        </p:nvCxnSpPr>
        <p:spPr>
          <a:xfrm>
            <a:off x="16922620" y="1035216"/>
            <a:ext cx="3655129" cy="2579216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!!sink">
            <a:extLst>
              <a:ext uri="{FF2B5EF4-FFF2-40B4-BE49-F238E27FC236}">
                <a16:creationId xmlns:a16="http://schemas.microsoft.com/office/drawing/2014/main" id="{852F573C-931A-8608-906D-6CF42A442137}"/>
              </a:ext>
            </a:extLst>
          </p:cNvPr>
          <p:cNvSpPr/>
          <p:nvPr/>
        </p:nvSpPr>
        <p:spPr>
          <a:xfrm>
            <a:off x="19870974" y="2977470"/>
            <a:ext cx="3378497" cy="30006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Pool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2896BFAD-106B-36C4-4846-69D4F20EAE61}"/>
              </a:ext>
            </a:extLst>
          </p:cNvPr>
          <p:cNvSpPr/>
          <p:nvPr/>
        </p:nvSpPr>
        <p:spPr>
          <a:xfrm>
            <a:off x="16198228" y="257081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2" name="!!w7">
            <a:extLst>
              <a:ext uri="{FF2B5EF4-FFF2-40B4-BE49-F238E27FC236}">
                <a16:creationId xmlns:a16="http://schemas.microsoft.com/office/drawing/2014/main" id="{289A2155-07B7-6E13-86BF-44FC92102ADB}"/>
              </a:ext>
            </a:extLst>
          </p:cNvPr>
          <p:cNvSpPr/>
          <p:nvPr/>
        </p:nvSpPr>
        <p:spPr>
          <a:xfrm>
            <a:off x="17232495" y="254965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F75539-CFEC-C63B-70DF-33D64E80C88F}"/>
              </a:ext>
            </a:extLst>
          </p:cNvPr>
          <p:cNvCxnSpPr>
            <a:cxnSpLocks/>
          </p:cNvCxnSpPr>
          <p:nvPr/>
        </p:nvCxnSpPr>
        <p:spPr>
          <a:xfrm flipV="1">
            <a:off x="16784402" y="5113491"/>
            <a:ext cx="3636146" cy="2151520"/>
          </a:xfrm>
          <a:prstGeom prst="line">
            <a:avLst/>
          </a:prstGeom>
          <a:noFill/>
          <a:ln w="127000" cap="flat">
            <a:solidFill>
              <a:schemeClr val="accent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37165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5" grpId="0" animBg="1"/>
      <p:bldP spid="46" grpId="0" animBg="1"/>
      <p:bldP spid="42" grpId="0" animBg="1"/>
      <p:bldP spid="26" grpId="0" animBg="1"/>
      <p:bldP spid="68" grpId="0" animBg="1"/>
      <p:bldP spid="76" grpId="0" animBg="1"/>
      <p:bldP spid="80" grpId="0" animBg="1"/>
      <p:bldP spid="97" grpId="0" animBg="1"/>
      <p:bldP spid="1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box1">
            <a:extLst>
              <a:ext uri="{FF2B5EF4-FFF2-40B4-BE49-F238E27FC236}">
                <a16:creationId xmlns:a16="http://schemas.microsoft.com/office/drawing/2014/main" id="{F83E40E4-1865-F6DE-C783-6F3EB0AF9CD9}"/>
              </a:ext>
            </a:extLst>
          </p:cNvPr>
          <p:cNvSpPr/>
          <p:nvPr/>
        </p:nvSpPr>
        <p:spPr>
          <a:xfrm>
            <a:off x="383685" y="9638369"/>
            <a:ext cx="23263125" cy="36045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The park layout looks like a graph.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Let us now abstract out the problem.</a:t>
            </a:r>
          </a:p>
        </p:txBody>
      </p:sp>
      <p:sp>
        <p:nvSpPr>
          <p:cNvPr id="2" name="!!e10">
            <a:extLst>
              <a:ext uri="{FF2B5EF4-FFF2-40B4-BE49-F238E27FC236}">
                <a16:creationId xmlns:a16="http://schemas.microsoft.com/office/drawing/2014/main" id="{49FCAE30-9694-87D7-3683-1BD7074E0EFE}"/>
              </a:ext>
            </a:extLst>
          </p:cNvPr>
          <p:cNvSpPr/>
          <p:nvPr/>
        </p:nvSpPr>
        <p:spPr>
          <a:xfrm rot="6886124">
            <a:off x="4906765" y="4336267"/>
            <a:ext cx="1440000" cy="4963204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e9">
            <a:extLst>
              <a:ext uri="{FF2B5EF4-FFF2-40B4-BE49-F238E27FC236}">
                <a16:creationId xmlns:a16="http://schemas.microsoft.com/office/drawing/2014/main" id="{66C97D81-233E-B9A2-8D6A-A58A522CA56E}"/>
              </a:ext>
            </a:extLst>
          </p:cNvPr>
          <p:cNvSpPr/>
          <p:nvPr/>
        </p:nvSpPr>
        <p:spPr>
          <a:xfrm rot="5400000">
            <a:off x="9204231" y="6071044"/>
            <a:ext cx="1430803" cy="344975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e8">
            <a:extLst>
              <a:ext uri="{FF2B5EF4-FFF2-40B4-BE49-F238E27FC236}">
                <a16:creationId xmlns:a16="http://schemas.microsoft.com/office/drawing/2014/main" id="{B507C86C-B4EE-5505-037F-AD879323F661}"/>
              </a:ext>
            </a:extLst>
          </p:cNvPr>
          <p:cNvSpPr/>
          <p:nvPr/>
        </p:nvSpPr>
        <p:spPr>
          <a:xfrm rot="5400000">
            <a:off x="13669732" y="6155575"/>
            <a:ext cx="720000" cy="310342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e7">
            <a:extLst>
              <a:ext uri="{FF2B5EF4-FFF2-40B4-BE49-F238E27FC236}">
                <a16:creationId xmlns:a16="http://schemas.microsoft.com/office/drawing/2014/main" id="{12A40BBE-1D87-2CE5-3E37-350804070A3D}"/>
              </a:ext>
            </a:extLst>
          </p:cNvPr>
          <p:cNvSpPr/>
          <p:nvPr/>
        </p:nvSpPr>
        <p:spPr>
          <a:xfrm rot="7531118">
            <a:off x="18142078" y="-97532"/>
            <a:ext cx="720000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e6">
            <a:extLst>
              <a:ext uri="{FF2B5EF4-FFF2-40B4-BE49-F238E27FC236}">
                <a16:creationId xmlns:a16="http://schemas.microsoft.com/office/drawing/2014/main" id="{5ECCBACE-4DDF-83E8-1BAE-A6D49EB88326}"/>
              </a:ext>
            </a:extLst>
          </p:cNvPr>
          <p:cNvSpPr/>
          <p:nvPr/>
        </p:nvSpPr>
        <p:spPr>
          <a:xfrm rot="3022426">
            <a:off x="11593895" y="-670755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e5">
            <a:extLst>
              <a:ext uri="{FF2B5EF4-FFF2-40B4-BE49-F238E27FC236}">
                <a16:creationId xmlns:a16="http://schemas.microsoft.com/office/drawing/2014/main" id="{E8E33D1A-D15C-8931-B984-29C52A8360D3}"/>
              </a:ext>
            </a:extLst>
          </p:cNvPr>
          <p:cNvSpPr/>
          <p:nvPr/>
        </p:nvSpPr>
        <p:spPr>
          <a:xfrm rot="3589669">
            <a:off x="18303953" y="3675715"/>
            <a:ext cx="720000" cy="559063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e4">
            <a:extLst>
              <a:ext uri="{FF2B5EF4-FFF2-40B4-BE49-F238E27FC236}">
                <a16:creationId xmlns:a16="http://schemas.microsoft.com/office/drawing/2014/main" id="{CBC33227-7823-40A7-284F-6BE367CBBDBB}"/>
              </a:ext>
            </a:extLst>
          </p:cNvPr>
          <p:cNvSpPr/>
          <p:nvPr/>
        </p:nvSpPr>
        <p:spPr>
          <a:xfrm rot="8914821">
            <a:off x="9334261" y="743693"/>
            <a:ext cx="720000" cy="7049678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e3">
            <a:extLst>
              <a:ext uri="{FF2B5EF4-FFF2-40B4-BE49-F238E27FC236}">
                <a16:creationId xmlns:a16="http://schemas.microsoft.com/office/drawing/2014/main" id="{2ADCA99B-F9BF-3938-109A-1648D894A006}"/>
              </a:ext>
            </a:extLst>
          </p:cNvPr>
          <p:cNvSpPr/>
          <p:nvPr/>
        </p:nvSpPr>
        <p:spPr>
          <a:xfrm rot="5400000">
            <a:off x="13706721" y="-996679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e2">
            <a:extLst>
              <a:ext uri="{FF2B5EF4-FFF2-40B4-BE49-F238E27FC236}">
                <a16:creationId xmlns:a16="http://schemas.microsoft.com/office/drawing/2014/main" id="{3FF665CA-058D-557A-29D9-38ACFCE6B4BD}"/>
              </a:ext>
            </a:extLst>
          </p:cNvPr>
          <p:cNvSpPr/>
          <p:nvPr/>
        </p:nvSpPr>
        <p:spPr>
          <a:xfrm rot="5400000">
            <a:off x="9410815" y="-1171301"/>
            <a:ext cx="720000" cy="3747386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e1">
            <a:extLst>
              <a:ext uri="{FF2B5EF4-FFF2-40B4-BE49-F238E27FC236}">
                <a16:creationId xmlns:a16="http://schemas.microsoft.com/office/drawing/2014/main" id="{85887227-7EC5-DB09-F6B4-20E39B3F522B}"/>
              </a:ext>
            </a:extLst>
          </p:cNvPr>
          <p:cNvSpPr/>
          <p:nvPr/>
        </p:nvSpPr>
        <p:spPr>
          <a:xfrm rot="3336071">
            <a:off x="4897582" y="-135785"/>
            <a:ext cx="720000" cy="475560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ource">
            <a:extLst>
              <a:ext uri="{FF2B5EF4-FFF2-40B4-BE49-F238E27FC236}">
                <a16:creationId xmlns:a16="http://schemas.microsoft.com/office/drawing/2014/main" id="{5D43DCC6-A01F-8A70-9AFF-B45455825FFF}"/>
              </a:ext>
            </a:extLst>
          </p:cNvPr>
          <p:cNvSpPr/>
          <p:nvPr/>
        </p:nvSpPr>
        <p:spPr>
          <a:xfrm>
            <a:off x="840206" y="3130692"/>
            <a:ext cx="2937163" cy="34237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Water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Tank</a:t>
            </a:r>
          </a:p>
        </p:txBody>
      </p:sp>
      <p:sp>
        <p:nvSpPr>
          <p:cNvPr id="16" name="!!p1">
            <a:extLst>
              <a:ext uri="{FF2B5EF4-FFF2-40B4-BE49-F238E27FC236}">
                <a16:creationId xmlns:a16="http://schemas.microsoft.com/office/drawing/2014/main" id="{D3EFB37F-024F-3DE8-D577-8638EBC1AA13}"/>
              </a:ext>
            </a:extLst>
          </p:cNvPr>
          <p:cNvSpPr/>
          <p:nvPr/>
        </p:nvSpPr>
        <p:spPr>
          <a:xfrm>
            <a:off x="6749474" y="-68083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p4">
            <a:extLst>
              <a:ext uri="{FF2B5EF4-FFF2-40B4-BE49-F238E27FC236}">
                <a16:creationId xmlns:a16="http://schemas.microsoft.com/office/drawing/2014/main" id="{65941F5B-1217-615D-6315-9604A3CE9B45}"/>
              </a:ext>
            </a:extLst>
          </p:cNvPr>
          <p:cNvSpPr/>
          <p:nvPr/>
        </p:nvSpPr>
        <p:spPr>
          <a:xfrm>
            <a:off x="7123547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p2">
            <a:extLst>
              <a:ext uri="{FF2B5EF4-FFF2-40B4-BE49-F238E27FC236}">
                <a16:creationId xmlns:a16="http://schemas.microsoft.com/office/drawing/2014/main" id="{78EE669D-523E-ADDA-2D1D-2884309DFA66}"/>
              </a:ext>
            </a:extLst>
          </p:cNvPr>
          <p:cNvSpPr/>
          <p:nvPr/>
        </p:nvSpPr>
        <p:spPr>
          <a:xfrm>
            <a:off x="10951626" y="-149609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p3">
            <a:extLst>
              <a:ext uri="{FF2B5EF4-FFF2-40B4-BE49-F238E27FC236}">
                <a16:creationId xmlns:a16="http://schemas.microsoft.com/office/drawing/2014/main" id="{BD676B6D-590E-D9AE-6C95-C421EF11D6BD}"/>
              </a:ext>
            </a:extLst>
          </p:cNvPr>
          <p:cNvSpPr/>
          <p:nvPr/>
        </p:nvSpPr>
        <p:spPr>
          <a:xfrm>
            <a:off x="15338111" y="-68083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p5">
            <a:extLst>
              <a:ext uri="{FF2B5EF4-FFF2-40B4-BE49-F238E27FC236}">
                <a16:creationId xmlns:a16="http://schemas.microsoft.com/office/drawing/2014/main" id="{909454D1-9A39-7C25-AAF0-723BBA32FD3B}"/>
              </a:ext>
            </a:extLst>
          </p:cNvPr>
          <p:cNvSpPr/>
          <p:nvPr/>
        </p:nvSpPr>
        <p:spPr>
          <a:xfrm>
            <a:off x="10951625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p6">
            <a:extLst>
              <a:ext uri="{FF2B5EF4-FFF2-40B4-BE49-F238E27FC236}">
                <a16:creationId xmlns:a16="http://schemas.microsoft.com/office/drawing/2014/main" id="{C593AD0B-5887-5341-357C-1F3BB5AB3686}"/>
              </a:ext>
            </a:extLst>
          </p:cNvPr>
          <p:cNvSpPr/>
          <p:nvPr/>
        </p:nvSpPr>
        <p:spPr>
          <a:xfrm>
            <a:off x="15338111" y="6905450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ink">
            <a:extLst>
              <a:ext uri="{FF2B5EF4-FFF2-40B4-BE49-F238E27FC236}">
                <a16:creationId xmlns:a16="http://schemas.microsoft.com/office/drawing/2014/main" id="{852F573C-931A-8608-906D-6CF42A442137}"/>
              </a:ext>
            </a:extLst>
          </p:cNvPr>
          <p:cNvSpPr/>
          <p:nvPr/>
        </p:nvSpPr>
        <p:spPr>
          <a:xfrm>
            <a:off x="19870974" y="2977470"/>
            <a:ext cx="3378497" cy="30006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Pool</a:t>
            </a:r>
          </a:p>
        </p:txBody>
      </p:sp>
      <p:sp>
        <p:nvSpPr>
          <p:cNvPr id="27" name="!!w10">
            <a:extLst>
              <a:ext uri="{FF2B5EF4-FFF2-40B4-BE49-F238E27FC236}">
                <a16:creationId xmlns:a16="http://schemas.microsoft.com/office/drawing/2014/main" id="{9581097C-96BF-BDDD-EF70-9E3A591C03F7}"/>
              </a:ext>
            </a:extLst>
          </p:cNvPr>
          <p:cNvSpPr/>
          <p:nvPr/>
        </p:nvSpPr>
        <p:spPr>
          <a:xfrm>
            <a:off x="3777369" y="7816616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9">
            <a:extLst>
              <a:ext uri="{FF2B5EF4-FFF2-40B4-BE49-F238E27FC236}">
                <a16:creationId xmlns:a16="http://schemas.microsoft.com/office/drawing/2014/main" id="{57BA3C1D-D06E-BE41-3A56-508161E945B8}"/>
              </a:ext>
            </a:extLst>
          </p:cNvPr>
          <p:cNvSpPr/>
          <p:nvPr/>
        </p:nvSpPr>
        <p:spPr>
          <a:xfrm>
            <a:off x="9296878" y="8890702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8">
            <a:extLst>
              <a:ext uri="{FF2B5EF4-FFF2-40B4-BE49-F238E27FC236}">
                <a16:creationId xmlns:a16="http://schemas.microsoft.com/office/drawing/2014/main" id="{35916342-36AC-B03A-7EBC-AA1B17C52E23}"/>
              </a:ext>
            </a:extLst>
          </p:cNvPr>
          <p:cNvSpPr/>
          <p:nvPr/>
        </p:nvSpPr>
        <p:spPr>
          <a:xfrm>
            <a:off x="13469540" y="849045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w5">
            <a:extLst>
              <a:ext uri="{FF2B5EF4-FFF2-40B4-BE49-F238E27FC236}">
                <a16:creationId xmlns:a16="http://schemas.microsoft.com/office/drawing/2014/main" id="{33267CEE-1C3E-2C5E-B489-0F5592CD6728}"/>
              </a:ext>
            </a:extLst>
          </p:cNvPr>
          <p:cNvSpPr/>
          <p:nvPr/>
        </p:nvSpPr>
        <p:spPr>
          <a:xfrm>
            <a:off x="18563365" y="727274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w7">
            <a:extLst>
              <a:ext uri="{FF2B5EF4-FFF2-40B4-BE49-F238E27FC236}">
                <a16:creationId xmlns:a16="http://schemas.microsoft.com/office/drawing/2014/main" id="{289A2155-07B7-6E13-86BF-44FC92102ADB}"/>
              </a:ext>
            </a:extLst>
          </p:cNvPr>
          <p:cNvSpPr/>
          <p:nvPr/>
        </p:nvSpPr>
        <p:spPr>
          <a:xfrm>
            <a:off x="17232495" y="254965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2">
            <a:extLst>
              <a:ext uri="{FF2B5EF4-FFF2-40B4-BE49-F238E27FC236}">
                <a16:creationId xmlns:a16="http://schemas.microsoft.com/office/drawing/2014/main" id="{F348AF92-7AC6-2B46-7906-7FDC2F6A51FE}"/>
              </a:ext>
            </a:extLst>
          </p:cNvPr>
          <p:cNvSpPr/>
          <p:nvPr/>
        </p:nvSpPr>
        <p:spPr>
          <a:xfrm>
            <a:off x="9161775" y="1257214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1">
            <a:extLst>
              <a:ext uri="{FF2B5EF4-FFF2-40B4-BE49-F238E27FC236}">
                <a16:creationId xmlns:a16="http://schemas.microsoft.com/office/drawing/2014/main" id="{9D511CD4-985A-DAEA-6755-0CF188323535}"/>
              </a:ext>
            </a:extLst>
          </p:cNvPr>
          <p:cNvSpPr/>
          <p:nvPr/>
        </p:nvSpPr>
        <p:spPr>
          <a:xfrm rot="19476909">
            <a:off x="4930321" y="283688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6">
            <a:extLst>
              <a:ext uri="{FF2B5EF4-FFF2-40B4-BE49-F238E27FC236}">
                <a16:creationId xmlns:a16="http://schemas.microsoft.com/office/drawing/2014/main" id="{B7CE73D6-7099-8E98-DCE7-7E7C2EE2AAB2}"/>
              </a:ext>
            </a:extLst>
          </p:cNvPr>
          <p:cNvSpPr/>
          <p:nvPr/>
        </p:nvSpPr>
        <p:spPr>
          <a:xfrm>
            <a:off x="12194408" y="411041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4">
            <a:extLst>
              <a:ext uri="{FF2B5EF4-FFF2-40B4-BE49-F238E27FC236}">
                <a16:creationId xmlns:a16="http://schemas.microsoft.com/office/drawing/2014/main" id="{BC37A354-244B-936E-B1D1-D8DDB14A71E2}"/>
              </a:ext>
            </a:extLst>
          </p:cNvPr>
          <p:cNvSpPr/>
          <p:nvPr/>
        </p:nvSpPr>
        <p:spPr>
          <a:xfrm>
            <a:off x="8051370" y="3576002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3">
            <a:extLst>
              <a:ext uri="{FF2B5EF4-FFF2-40B4-BE49-F238E27FC236}">
                <a16:creationId xmlns:a16="http://schemas.microsoft.com/office/drawing/2014/main" id="{90A62062-5329-CEB3-3D41-C5084BE821D9}"/>
              </a:ext>
            </a:extLst>
          </p:cNvPr>
          <p:cNvSpPr/>
          <p:nvPr/>
        </p:nvSpPr>
        <p:spPr>
          <a:xfrm>
            <a:off x="13171340" y="101642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6331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source">
            <a:extLst>
              <a:ext uri="{FF2B5EF4-FFF2-40B4-BE49-F238E27FC236}">
                <a16:creationId xmlns:a16="http://schemas.microsoft.com/office/drawing/2014/main" id="{43A3DA3A-AFCF-1F3F-4328-4C3905A1D6DD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p1">
            <a:extLst>
              <a:ext uri="{FF2B5EF4-FFF2-40B4-BE49-F238E27FC236}">
                <a16:creationId xmlns:a16="http://schemas.microsoft.com/office/drawing/2014/main" id="{22CCA98F-166F-0594-8A5F-87E1245B0266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7" name="!!p3">
            <a:extLst>
              <a:ext uri="{FF2B5EF4-FFF2-40B4-BE49-F238E27FC236}">
                <a16:creationId xmlns:a16="http://schemas.microsoft.com/office/drawing/2014/main" id="{38D67818-F9CE-F3DB-EEFB-FA7D7CC1AB3B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0" name="!!p4">
            <a:extLst>
              <a:ext uri="{FF2B5EF4-FFF2-40B4-BE49-F238E27FC236}">
                <a16:creationId xmlns:a16="http://schemas.microsoft.com/office/drawing/2014/main" id="{82EED754-01EC-6547-8E6B-889226D15615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1" name="!!p5">
            <a:extLst>
              <a:ext uri="{FF2B5EF4-FFF2-40B4-BE49-F238E27FC236}">
                <a16:creationId xmlns:a16="http://schemas.microsoft.com/office/drawing/2014/main" id="{C181F5FF-A505-87E3-B7E5-4A6BCD910926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6" name="!!p2">
            <a:extLst>
              <a:ext uri="{FF2B5EF4-FFF2-40B4-BE49-F238E27FC236}">
                <a16:creationId xmlns:a16="http://schemas.microsoft.com/office/drawing/2014/main" id="{FF45DAD3-9455-C7F7-3868-BD02550BD465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28" name="!!e2">
            <a:extLst>
              <a:ext uri="{FF2B5EF4-FFF2-40B4-BE49-F238E27FC236}">
                <a16:creationId xmlns:a16="http://schemas.microsoft.com/office/drawing/2014/main" id="{89646973-4F08-1402-5243-A146ABF547BF}"/>
              </a:ext>
            </a:extLst>
          </p:cNvPr>
          <p:cNvCxnSpPr>
            <a:cxnSpLocks/>
            <a:stCxn id="15" idx="6"/>
            <a:endCxn id="26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6">
            <a:extLst>
              <a:ext uri="{FF2B5EF4-FFF2-40B4-BE49-F238E27FC236}">
                <a16:creationId xmlns:a16="http://schemas.microsoft.com/office/drawing/2014/main" id="{D0E8DB5F-09CC-64B5-7BA9-8FBEAC7F1F65}"/>
              </a:ext>
            </a:extLst>
          </p:cNvPr>
          <p:cNvCxnSpPr>
            <a:cxnSpLocks/>
            <a:stCxn id="20" idx="0"/>
            <a:endCxn id="17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4">
            <a:extLst>
              <a:ext uri="{FF2B5EF4-FFF2-40B4-BE49-F238E27FC236}">
                <a16:creationId xmlns:a16="http://schemas.microsoft.com/office/drawing/2014/main" id="{9FC4119A-6AB9-C143-AB63-0AE3497EDC06}"/>
              </a:ext>
            </a:extLst>
          </p:cNvPr>
          <p:cNvCxnSpPr>
            <a:cxnSpLocks/>
            <a:stCxn id="15" idx="5"/>
            <a:endCxn id="21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e1">
            <a:extLst>
              <a:ext uri="{FF2B5EF4-FFF2-40B4-BE49-F238E27FC236}">
                <a16:creationId xmlns:a16="http://schemas.microsoft.com/office/drawing/2014/main" id="{0DBD6A69-5D88-65C0-6921-26E0BC8F4A2E}"/>
              </a:ext>
            </a:extLst>
          </p:cNvPr>
          <p:cNvCxnSpPr>
            <a:cxnSpLocks/>
            <a:stCxn id="15" idx="2"/>
            <a:endCxn id="12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e10">
            <a:extLst>
              <a:ext uri="{FF2B5EF4-FFF2-40B4-BE49-F238E27FC236}">
                <a16:creationId xmlns:a16="http://schemas.microsoft.com/office/drawing/2014/main" id="{12B98860-205C-AFF1-8E37-C4204C0E8BC7}"/>
              </a:ext>
            </a:extLst>
          </p:cNvPr>
          <p:cNvCxnSpPr>
            <a:cxnSpLocks/>
            <a:stCxn id="20" idx="2"/>
            <a:endCxn id="12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9">
            <a:extLst>
              <a:ext uri="{FF2B5EF4-FFF2-40B4-BE49-F238E27FC236}">
                <a16:creationId xmlns:a16="http://schemas.microsoft.com/office/drawing/2014/main" id="{010CC5B7-3B74-4CED-2D7E-73C9156C335E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3">
            <a:extLst>
              <a:ext uri="{FF2B5EF4-FFF2-40B4-BE49-F238E27FC236}">
                <a16:creationId xmlns:a16="http://schemas.microsoft.com/office/drawing/2014/main" id="{2A6417BE-F0EB-B2DD-C27D-06D2C73A8244}"/>
              </a:ext>
            </a:extLst>
          </p:cNvPr>
          <p:cNvCxnSpPr>
            <a:cxnSpLocks/>
            <a:stCxn id="26" idx="6"/>
            <a:endCxn id="17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!!sink">
            <a:extLst>
              <a:ext uri="{FF2B5EF4-FFF2-40B4-BE49-F238E27FC236}">
                <a16:creationId xmlns:a16="http://schemas.microsoft.com/office/drawing/2014/main" id="{FCEE3132-2E2C-9738-CD63-64EEAAA0EA26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95" name="!!p6">
            <a:extLst>
              <a:ext uri="{FF2B5EF4-FFF2-40B4-BE49-F238E27FC236}">
                <a16:creationId xmlns:a16="http://schemas.microsoft.com/office/drawing/2014/main" id="{C30BB6A6-A564-0193-8590-E1F5C6F613EF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7" name="!!e8">
            <a:extLst>
              <a:ext uri="{FF2B5EF4-FFF2-40B4-BE49-F238E27FC236}">
                <a16:creationId xmlns:a16="http://schemas.microsoft.com/office/drawing/2014/main" id="{AEFFDCE3-E22F-A675-0C0A-5FC3BBA5C7E1}"/>
              </a:ext>
            </a:extLst>
          </p:cNvPr>
          <p:cNvCxnSpPr>
            <a:cxnSpLocks/>
            <a:stCxn id="21" idx="6"/>
            <a:endCxn id="95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!!e5">
            <a:extLst>
              <a:ext uri="{FF2B5EF4-FFF2-40B4-BE49-F238E27FC236}">
                <a16:creationId xmlns:a16="http://schemas.microsoft.com/office/drawing/2014/main" id="{59C71329-AE46-86B6-FBF7-85DA8F028800}"/>
              </a:ext>
            </a:extLst>
          </p:cNvPr>
          <p:cNvCxnSpPr>
            <a:cxnSpLocks/>
            <a:stCxn id="95" idx="7"/>
            <a:endCxn id="90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!!e7">
            <a:extLst>
              <a:ext uri="{FF2B5EF4-FFF2-40B4-BE49-F238E27FC236}">
                <a16:creationId xmlns:a16="http://schemas.microsoft.com/office/drawing/2014/main" id="{84B95E07-C2B8-F361-1570-29E0E7531886}"/>
              </a:ext>
            </a:extLst>
          </p:cNvPr>
          <p:cNvCxnSpPr>
            <a:cxnSpLocks/>
            <a:stCxn id="17" idx="5"/>
            <a:endCxn id="90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9" name="!!w10">
            <a:extLst>
              <a:ext uri="{FF2B5EF4-FFF2-40B4-BE49-F238E27FC236}">
                <a16:creationId xmlns:a16="http://schemas.microsoft.com/office/drawing/2014/main" id="{10C77683-A694-8FA3-A34E-0B8F48551D43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0" name="!!w9">
            <a:extLst>
              <a:ext uri="{FF2B5EF4-FFF2-40B4-BE49-F238E27FC236}">
                <a16:creationId xmlns:a16="http://schemas.microsoft.com/office/drawing/2014/main" id="{46F284E4-3675-A2B4-DCF4-EA7308393669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1" name="!!w8">
            <a:extLst>
              <a:ext uri="{FF2B5EF4-FFF2-40B4-BE49-F238E27FC236}">
                <a16:creationId xmlns:a16="http://schemas.microsoft.com/office/drawing/2014/main" id="{AE0AC6AE-5756-FEF9-1F78-5BA68BF312BA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!!w5">
            <a:extLst>
              <a:ext uri="{FF2B5EF4-FFF2-40B4-BE49-F238E27FC236}">
                <a16:creationId xmlns:a16="http://schemas.microsoft.com/office/drawing/2014/main" id="{9FFDF165-B4BD-4B90-EACC-1D28C83DEBB8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3" name="!!w7">
            <a:extLst>
              <a:ext uri="{FF2B5EF4-FFF2-40B4-BE49-F238E27FC236}">
                <a16:creationId xmlns:a16="http://schemas.microsoft.com/office/drawing/2014/main" id="{2E5E0CE5-8E79-F91D-DBD7-AD94FADC72DD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4" name="!!w2">
            <a:extLst>
              <a:ext uri="{FF2B5EF4-FFF2-40B4-BE49-F238E27FC236}">
                <a16:creationId xmlns:a16="http://schemas.microsoft.com/office/drawing/2014/main" id="{56C672E7-FEF1-7116-DAD7-9701DB1858E6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!!w1">
            <a:extLst>
              <a:ext uri="{FF2B5EF4-FFF2-40B4-BE49-F238E27FC236}">
                <a16:creationId xmlns:a16="http://schemas.microsoft.com/office/drawing/2014/main" id="{4A8C374C-933B-FA13-E590-803E5E5AC939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6" name="!!w6">
            <a:extLst>
              <a:ext uri="{FF2B5EF4-FFF2-40B4-BE49-F238E27FC236}">
                <a16:creationId xmlns:a16="http://schemas.microsoft.com/office/drawing/2014/main" id="{C09FE70F-978B-AB32-8471-49E65AB7730F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7" name="!!w4">
            <a:extLst>
              <a:ext uri="{FF2B5EF4-FFF2-40B4-BE49-F238E27FC236}">
                <a16:creationId xmlns:a16="http://schemas.microsoft.com/office/drawing/2014/main" id="{959DDA83-AB39-9E27-33B0-72E186B39098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8" name="!!w3">
            <a:extLst>
              <a:ext uri="{FF2B5EF4-FFF2-40B4-BE49-F238E27FC236}">
                <a16:creationId xmlns:a16="http://schemas.microsoft.com/office/drawing/2014/main" id="{B84E66E1-1A9E-4AA1-D7FC-20DA21BEB4E7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!!box1">
                <a:extLst>
                  <a:ext uri="{FF2B5EF4-FFF2-40B4-BE49-F238E27FC236}">
                    <a16:creationId xmlns:a16="http://schemas.microsoft.com/office/drawing/2014/main" id="{F7AE7CDE-A8BC-BDE3-985A-C50ABFACE7CE}"/>
                  </a:ext>
                </a:extLst>
              </p:cNvPr>
              <p:cNvSpPr/>
              <p:nvPr/>
            </p:nvSpPr>
            <p:spPr>
              <a:xfrm>
                <a:off x="616689" y="8803290"/>
                <a:ext cx="23212246" cy="437931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a directed graph with a source s and a sink 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There are no incoming edges to s and no outgoing edges from 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Each edge </a:t>
                </a:r>
                <a14:m>
                  <m:oMath xmlns:m="http://schemas.openxmlformats.org/officeDocument/2006/math">
                    <m:r>
                      <a:rPr lang="en-US" sz="5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in the graph has a capacity </a:t>
                </a:r>
                <a14:m>
                  <m:oMath xmlns:m="http://schemas.openxmlformats.org/officeDocument/2006/math"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On each edge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, you need to find out a flow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that you will send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But there are some constrains on what the flow can be. </a:t>
                </a:r>
              </a:p>
            </p:txBody>
          </p:sp>
        </mc:Choice>
        <mc:Fallback xmlns="">
          <p:sp>
            <p:nvSpPr>
              <p:cNvPr id="119" name="!!box1">
                <a:extLst>
                  <a:ext uri="{FF2B5EF4-FFF2-40B4-BE49-F238E27FC236}">
                    <a16:creationId xmlns:a16="http://schemas.microsoft.com/office/drawing/2014/main" id="{F7AE7CDE-A8BC-BDE3-985A-C50ABFACE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" y="8803290"/>
                <a:ext cx="23212246" cy="437931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768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source">
            <a:extLst>
              <a:ext uri="{FF2B5EF4-FFF2-40B4-BE49-F238E27FC236}">
                <a16:creationId xmlns:a16="http://schemas.microsoft.com/office/drawing/2014/main" id="{43A3DA3A-AFCF-1F3F-4328-4C3905A1D6DD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p1">
            <a:extLst>
              <a:ext uri="{FF2B5EF4-FFF2-40B4-BE49-F238E27FC236}">
                <a16:creationId xmlns:a16="http://schemas.microsoft.com/office/drawing/2014/main" id="{22CCA98F-166F-0594-8A5F-87E1245B0266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7" name="!!p3">
            <a:extLst>
              <a:ext uri="{FF2B5EF4-FFF2-40B4-BE49-F238E27FC236}">
                <a16:creationId xmlns:a16="http://schemas.microsoft.com/office/drawing/2014/main" id="{38D67818-F9CE-F3DB-EEFB-FA7D7CC1AB3B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0" name="!!p4">
            <a:extLst>
              <a:ext uri="{FF2B5EF4-FFF2-40B4-BE49-F238E27FC236}">
                <a16:creationId xmlns:a16="http://schemas.microsoft.com/office/drawing/2014/main" id="{82EED754-01EC-6547-8E6B-889226D15615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1" name="!!p5">
            <a:extLst>
              <a:ext uri="{FF2B5EF4-FFF2-40B4-BE49-F238E27FC236}">
                <a16:creationId xmlns:a16="http://schemas.microsoft.com/office/drawing/2014/main" id="{C181F5FF-A505-87E3-B7E5-4A6BCD910926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6" name="!!p2">
            <a:extLst>
              <a:ext uri="{FF2B5EF4-FFF2-40B4-BE49-F238E27FC236}">
                <a16:creationId xmlns:a16="http://schemas.microsoft.com/office/drawing/2014/main" id="{FF45DAD3-9455-C7F7-3868-BD02550BD465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28" name="!!e2">
            <a:extLst>
              <a:ext uri="{FF2B5EF4-FFF2-40B4-BE49-F238E27FC236}">
                <a16:creationId xmlns:a16="http://schemas.microsoft.com/office/drawing/2014/main" id="{89646973-4F08-1402-5243-A146ABF547BF}"/>
              </a:ext>
            </a:extLst>
          </p:cNvPr>
          <p:cNvCxnSpPr>
            <a:cxnSpLocks/>
            <a:stCxn id="15" idx="6"/>
            <a:endCxn id="26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6">
            <a:extLst>
              <a:ext uri="{FF2B5EF4-FFF2-40B4-BE49-F238E27FC236}">
                <a16:creationId xmlns:a16="http://schemas.microsoft.com/office/drawing/2014/main" id="{D0E8DB5F-09CC-64B5-7BA9-8FBEAC7F1F65}"/>
              </a:ext>
            </a:extLst>
          </p:cNvPr>
          <p:cNvCxnSpPr>
            <a:cxnSpLocks/>
            <a:stCxn id="20" idx="0"/>
            <a:endCxn id="17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4">
            <a:extLst>
              <a:ext uri="{FF2B5EF4-FFF2-40B4-BE49-F238E27FC236}">
                <a16:creationId xmlns:a16="http://schemas.microsoft.com/office/drawing/2014/main" id="{9FC4119A-6AB9-C143-AB63-0AE3497EDC06}"/>
              </a:ext>
            </a:extLst>
          </p:cNvPr>
          <p:cNvCxnSpPr>
            <a:cxnSpLocks/>
            <a:stCxn id="15" idx="5"/>
            <a:endCxn id="21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e1">
            <a:extLst>
              <a:ext uri="{FF2B5EF4-FFF2-40B4-BE49-F238E27FC236}">
                <a16:creationId xmlns:a16="http://schemas.microsoft.com/office/drawing/2014/main" id="{0DBD6A69-5D88-65C0-6921-26E0BC8F4A2E}"/>
              </a:ext>
            </a:extLst>
          </p:cNvPr>
          <p:cNvCxnSpPr>
            <a:cxnSpLocks/>
            <a:stCxn id="15" idx="2"/>
            <a:endCxn id="12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e10">
            <a:extLst>
              <a:ext uri="{FF2B5EF4-FFF2-40B4-BE49-F238E27FC236}">
                <a16:creationId xmlns:a16="http://schemas.microsoft.com/office/drawing/2014/main" id="{12B98860-205C-AFF1-8E37-C4204C0E8BC7}"/>
              </a:ext>
            </a:extLst>
          </p:cNvPr>
          <p:cNvCxnSpPr>
            <a:cxnSpLocks/>
            <a:stCxn id="20" idx="2"/>
            <a:endCxn id="12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9">
            <a:extLst>
              <a:ext uri="{FF2B5EF4-FFF2-40B4-BE49-F238E27FC236}">
                <a16:creationId xmlns:a16="http://schemas.microsoft.com/office/drawing/2014/main" id="{010CC5B7-3B74-4CED-2D7E-73C9156C335E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3">
            <a:extLst>
              <a:ext uri="{FF2B5EF4-FFF2-40B4-BE49-F238E27FC236}">
                <a16:creationId xmlns:a16="http://schemas.microsoft.com/office/drawing/2014/main" id="{2A6417BE-F0EB-B2DD-C27D-06D2C73A8244}"/>
              </a:ext>
            </a:extLst>
          </p:cNvPr>
          <p:cNvCxnSpPr>
            <a:cxnSpLocks/>
            <a:stCxn id="26" idx="6"/>
            <a:endCxn id="17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!!sink">
            <a:extLst>
              <a:ext uri="{FF2B5EF4-FFF2-40B4-BE49-F238E27FC236}">
                <a16:creationId xmlns:a16="http://schemas.microsoft.com/office/drawing/2014/main" id="{FCEE3132-2E2C-9738-CD63-64EEAAA0EA26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95" name="!!p6">
            <a:extLst>
              <a:ext uri="{FF2B5EF4-FFF2-40B4-BE49-F238E27FC236}">
                <a16:creationId xmlns:a16="http://schemas.microsoft.com/office/drawing/2014/main" id="{C30BB6A6-A564-0193-8590-E1F5C6F613EF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7" name="!!e8">
            <a:extLst>
              <a:ext uri="{FF2B5EF4-FFF2-40B4-BE49-F238E27FC236}">
                <a16:creationId xmlns:a16="http://schemas.microsoft.com/office/drawing/2014/main" id="{AEFFDCE3-E22F-A675-0C0A-5FC3BBA5C7E1}"/>
              </a:ext>
            </a:extLst>
          </p:cNvPr>
          <p:cNvCxnSpPr>
            <a:cxnSpLocks/>
            <a:stCxn id="21" idx="6"/>
            <a:endCxn id="95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!!e5">
            <a:extLst>
              <a:ext uri="{FF2B5EF4-FFF2-40B4-BE49-F238E27FC236}">
                <a16:creationId xmlns:a16="http://schemas.microsoft.com/office/drawing/2014/main" id="{59C71329-AE46-86B6-FBF7-85DA8F028800}"/>
              </a:ext>
            </a:extLst>
          </p:cNvPr>
          <p:cNvCxnSpPr>
            <a:cxnSpLocks/>
            <a:stCxn id="95" idx="7"/>
            <a:endCxn id="90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!!e7">
            <a:extLst>
              <a:ext uri="{FF2B5EF4-FFF2-40B4-BE49-F238E27FC236}">
                <a16:creationId xmlns:a16="http://schemas.microsoft.com/office/drawing/2014/main" id="{84B95E07-C2B8-F361-1570-29E0E7531886}"/>
              </a:ext>
            </a:extLst>
          </p:cNvPr>
          <p:cNvCxnSpPr>
            <a:cxnSpLocks/>
            <a:stCxn id="17" idx="5"/>
            <a:endCxn id="90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9" name="!!w10">
            <a:extLst>
              <a:ext uri="{FF2B5EF4-FFF2-40B4-BE49-F238E27FC236}">
                <a16:creationId xmlns:a16="http://schemas.microsoft.com/office/drawing/2014/main" id="{10C77683-A694-8FA3-A34E-0B8F48551D43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0" name="!!w9">
            <a:extLst>
              <a:ext uri="{FF2B5EF4-FFF2-40B4-BE49-F238E27FC236}">
                <a16:creationId xmlns:a16="http://schemas.microsoft.com/office/drawing/2014/main" id="{46F284E4-3675-A2B4-DCF4-EA7308393669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1" name="!!w8">
            <a:extLst>
              <a:ext uri="{FF2B5EF4-FFF2-40B4-BE49-F238E27FC236}">
                <a16:creationId xmlns:a16="http://schemas.microsoft.com/office/drawing/2014/main" id="{AE0AC6AE-5756-FEF9-1F78-5BA68BF312BA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!!w5">
            <a:extLst>
              <a:ext uri="{FF2B5EF4-FFF2-40B4-BE49-F238E27FC236}">
                <a16:creationId xmlns:a16="http://schemas.microsoft.com/office/drawing/2014/main" id="{9FFDF165-B4BD-4B90-EACC-1D28C83DEBB8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3" name="!!w7">
            <a:extLst>
              <a:ext uri="{FF2B5EF4-FFF2-40B4-BE49-F238E27FC236}">
                <a16:creationId xmlns:a16="http://schemas.microsoft.com/office/drawing/2014/main" id="{2E5E0CE5-8E79-F91D-DBD7-AD94FADC72DD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4" name="!!w2">
            <a:extLst>
              <a:ext uri="{FF2B5EF4-FFF2-40B4-BE49-F238E27FC236}">
                <a16:creationId xmlns:a16="http://schemas.microsoft.com/office/drawing/2014/main" id="{56C672E7-FEF1-7116-DAD7-9701DB1858E6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!!w1">
            <a:extLst>
              <a:ext uri="{FF2B5EF4-FFF2-40B4-BE49-F238E27FC236}">
                <a16:creationId xmlns:a16="http://schemas.microsoft.com/office/drawing/2014/main" id="{4A8C374C-933B-FA13-E590-803E5E5AC939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6" name="!!w6">
            <a:extLst>
              <a:ext uri="{FF2B5EF4-FFF2-40B4-BE49-F238E27FC236}">
                <a16:creationId xmlns:a16="http://schemas.microsoft.com/office/drawing/2014/main" id="{C09FE70F-978B-AB32-8471-49E65AB7730F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7" name="!!w4">
            <a:extLst>
              <a:ext uri="{FF2B5EF4-FFF2-40B4-BE49-F238E27FC236}">
                <a16:creationId xmlns:a16="http://schemas.microsoft.com/office/drawing/2014/main" id="{959DDA83-AB39-9E27-33B0-72E186B39098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8" name="!!w3">
            <a:extLst>
              <a:ext uri="{FF2B5EF4-FFF2-40B4-BE49-F238E27FC236}">
                <a16:creationId xmlns:a16="http://schemas.microsoft.com/office/drawing/2014/main" id="{B84E66E1-1A9E-4AA1-D7FC-20DA21BEB4E7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!!box1">
                <a:extLst>
                  <a:ext uri="{FF2B5EF4-FFF2-40B4-BE49-F238E27FC236}">
                    <a16:creationId xmlns:a16="http://schemas.microsoft.com/office/drawing/2014/main" id="{F7AE7CDE-A8BC-BDE3-985A-C50ABFACE7CE}"/>
                  </a:ext>
                </a:extLst>
              </p:cNvPr>
              <p:cNvSpPr/>
              <p:nvPr/>
            </p:nvSpPr>
            <p:spPr>
              <a:xfrm>
                <a:off x="616689" y="8803290"/>
                <a:ext cx="23212246" cy="437931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a directed graph with a source s and a sink 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There are no incoming edges to s and no outgoing edges from 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Each edge </a:t>
                </a:r>
                <a14:m>
                  <m:oMath xmlns:m="http://schemas.openxmlformats.org/officeDocument/2006/math">
                    <m:r>
                      <a:rPr lang="en-US" sz="5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in the graph has a capacity </a:t>
                </a:r>
                <a14:m>
                  <m:oMath xmlns:m="http://schemas.openxmlformats.org/officeDocument/2006/math"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On each edge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, you need to find out a flow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that you will send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But there are some constrains on what the flow can be. </a:t>
                </a:r>
                <a:r>
                  <a:rPr lang="en-IN" sz="5400" dirty="0">
                    <a:solidFill>
                      <a:srgbClr val="FF0000"/>
                    </a:solidFill>
                    <a:latin typeface="Bradley Hand" pitchFamily="2" charset="77"/>
                  </a:rPr>
                  <a:t>What are they?</a:t>
                </a:r>
              </a:p>
            </p:txBody>
          </p:sp>
        </mc:Choice>
        <mc:Fallback xmlns="">
          <p:sp>
            <p:nvSpPr>
              <p:cNvPr id="119" name="!!box1">
                <a:extLst>
                  <a:ext uri="{FF2B5EF4-FFF2-40B4-BE49-F238E27FC236}">
                    <a16:creationId xmlns:a16="http://schemas.microsoft.com/office/drawing/2014/main" id="{F7AE7CDE-A8BC-BDE3-985A-C50ABFACE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" y="8803290"/>
                <a:ext cx="23212246" cy="437931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52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>
            <a:extLst>
              <a:ext uri="{FF2B5EF4-FFF2-40B4-BE49-F238E27FC236}">
                <a16:creationId xmlns:a16="http://schemas.microsoft.com/office/drawing/2014/main" id="{F69F0A26-9EF4-AA8F-0B1F-A93E255E4758}"/>
              </a:ext>
            </a:extLst>
          </p:cNvPr>
          <p:cNvSpPr/>
          <p:nvPr/>
        </p:nvSpPr>
        <p:spPr>
          <a:xfrm rot="5400000">
            <a:off x="10982017" y="-4613894"/>
            <a:ext cx="2854157" cy="1293012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869AE8-0A3F-135C-610F-560EEAF0A6DD}"/>
              </a:ext>
            </a:extLst>
          </p:cNvPr>
          <p:cNvCxnSpPr/>
          <p:nvPr/>
        </p:nvCxnSpPr>
        <p:spPr>
          <a:xfrm>
            <a:off x="20069908" y="424087"/>
            <a:ext cx="0" cy="2854158"/>
          </a:xfrm>
          <a:prstGeom prst="straightConnector1">
            <a:avLst/>
          </a:prstGeom>
          <a:noFill/>
          <a:ln w="1270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DA8CCDB-CF98-AC44-8A11-33070FF4BF01}"/>
              </a:ext>
            </a:extLst>
          </p:cNvPr>
          <p:cNvGrpSpPr/>
          <p:nvPr/>
        </p:nvGrpSpPr>
        <p:grpSpPr>
          <a:xfrm>
            <a:off x="5944035" y="2461846"/>
            <a:ext cx="12930121" cy="623777"/>
            <a:chOff x="5944035" y="2461846"/>
            <a:chExt cx="12930121" cy="62377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4A84E4-3632-F045-5E5A-1AB2F8976C7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035" y="2461846"/>
              <a:ext cx="12930121" cy="0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45AD330-4941-745D-E84B-FD4AD585639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435" y="2805632"/>
              <a:ext cx="12595602" cy="0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D3F6E9-652D-BBC2-4B1B-79C22B7266C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435" y="3085623"/>
              <a:ext cx="12595602" cy="0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29AFF1-D313-E81A-EA91-1439EA209F6D}"/>
              </a:ext>
            </a:extLst>
          </p:cNvPr>
          <p:cNvSpPr txBox="1"/>
          <p:nvPr/>
        </p:nvSpPr>
        <p:spPr>
          <a:xfrm>
            <a:off x="20225642" y="376796"/>
            <a:ext cx="3031279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c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apacity </a:t>
            </a:r>
          </a:p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10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litres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/sec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5AF7A4-2850-9693-EC67-DC9F9D5E5DFA}"/>
              </a:ext>
            </a:extLst>
          </p:cNvPr>
          <p:cNvCxnSpPr>
            <a:cxnSpLocks/>
          </p:cNvCxnSpPr>
          <p:nvPr/>
        </p:nvCxnSpPr>
        <p:spPr>
          <a:xfrm>
            <a:off x="5632568" y="2461846"/>
            <a:ext cx="0" cy="890694"/>
          </a:xfrm>
          <a:prstGeom prst="straightConnector1">
            <a:avLst/>
          </a:prstGeom>
          <a:noFill/>
          <a:ln w="1270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36218D-00C4-4CB8-DE80-6958988363B9}"/>
              </a:ext>
            </a:extLst>
          </p:cNvPr>
          <p:cNvSpPr txBox="1"/>
          <p:nvPr/>
        </p:nvSpPr>
        <p:spPr>
          <a:xfrm>
            <a:off x="2068213" y="1004368"/>
            <a:ext cx="2745945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flow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3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litres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/sec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7051471-2D02-703E-E9CD-DB98DC542244}"/>
                  </a:ext>
                </a:extLst>
              </p:cNvPr>
              <p:cNvSpPr/>
              <p:nvPr/>
            </p:nvSpPr>
            <p:spPr>
              <a:xfrm>
                <a:off x="715108" y="5628891"/>
                <a:ext cx="22953784" cy="21688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flow through a pipe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capacity of the pipe</a:t>
                </a: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7051471-2D02-703E-E9CD-DB98DC542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08" y="5628891"/>
                <a:ext cx="22953784" cy="216889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AF617ED-1590-1EAD-87AD-F032E8BCFCAB}"/>
                  </a:ext>
                </a:extLst>
              </p:cNvPr>
              <p:cNvSpPr/>
              <p:nvPr/>
            </p:nvSpPr>
            <p:spPr>
              <a:xfrm>
                <a:off x="715108" y="8218525"/>
                <a:ext cx="22953784" cy="21688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AF617ED-1590-1EAD-87AD-F032E8BCF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08" y="8218525"/>
                <a:ext cx="22953784" cy="216889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4E45FA9-3244-12CC-03D0-C8579955B4E4}"/>
              </a:ext>
            </a:extLst>
          </p:cNvPr>
          <p:cNvSpPr/>
          <p:nvPr/>
        </p:nvSpPr>
        <p:spPr>
          <a:xfrm>
            <a:off x="715108" y="11141458"/>
            <a:ext cx="22953784" cy="2168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Capacity constraint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8375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e73">
            <a:extLst>
              <a:ext uri="{FF2B5EF4-FFF2-40B4-BE49-F238E27FC236}">
                <a16:creationId xmlns:a16="http://schemas.microsoft.com/office/drawing/2014/main" id="{10DA8AA8-1AA9-9D29-CC07-F1112AC2CDEC}"/>
              </a:ext>
            </a:extLst>
          </p:cNvPr>
          <p:cNvSpPr/>
          <p:nvPr/>
        </p:nvSpPr>
        <p:spPr>
          <a:xfrm rot="7531118">
            <a:off x="14816709" y="-65192"/>
            <a:ext cx="632173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e63">
            <a:extLst>
              <a:ext uri="{FF2B5EF4-FFF2-40B4-BE49-F238E27FC236}">
                <a16:creationId xmlns:a16="http://schemas.microsoft.com/office/drawing/2014/main" id="{7ED1CC54-CC02-4524-0F59-490FCD4DB819}"/>
              </a:ext>
            </a:extLst>
          </p:cNvPr>
          <p:cNvSpPr/>
          <p:nvPr/>
        </p:nvSpPr>
        <p:spPr>
          <a:xfrm rot="3022426">
            <a:off x="8199101" y="-602672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e33">
            <a:extLst>
              <a:ext uri="{FF2B5EF4-FFF2-40B4-BE49-F238E27FC236}">
                <a16:creationId xmlns:a16="http://schemas.microsoft.com/office/drawing/2014/main" id="{3C1FD247-74D4-1318-AE22-7B4069322C74}"/>
              </a:ext>
            </a:extLst>
          </p:cNvPr>
          <p:cNvSpPr/>
          <p:nvPr/>
        </p:nvSpPr>
        <p:spPr>
          <a:xfrm rot="5400000">
            <a:off x="10311927" y="-928596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p33">
            <a:extLst>
              <a:ext uri="{FF2B5EF4-FFF2-40B4-BE49-F238E27FC236}">
                <a16:creationId xmlns:a16="http://schemas.microsoft.com/office/drawing/2014/main" id="{5B54035C-5E12-F8DF-1FC7-3020537CE890}"/>
              </a:ext>
            </a:extLst>
          </p:cNvPr>
          <p:cNvSpPr/>
          <p:nvPr/>
        </p:nvSpPr>
        <p:spPr>
          <a:xfrm>
            <a:off x="12148616" y="0"/>
            <a:ext cx="1477724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w33">
            <a:extLst>
              <a:ext uri="{FF2B5EF4-FFF2-40B4-BE49-F238E27FC236}">
                <a16:creationId xmlns:a16="http://schemas.microsoft.com/office/drawing/2014/main" id="{50DC4802-939A-34D3-EA3E-CE9E8712F546}"/>
              </a:ext>
            </a:extLst>
          </p:cNvPr>
          <p:cNvSpPr/>
          <p:nvPr/>
        </p:nvSpPr>
        <p:spPr>
          <a:xfrm>
            <a:off x="9928476" y="1084503"/>
            <a:ext cx="109357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5" name="!!w73">
            <a:extLst>
              <a:ext uri="{FF2B5EF4-FFF2-40B4-BE49-F238E27FC236}">
                <a16:creationId xmlns:a16="http://schemas.microsoft.com/office/drawing/2014/main" id="{E5437D71-4DFD-DEEA-B29E-D14D4488021F}"/>
              </a:ext>
            </a:extLst>
          </p:cNvPr>
          <p:cNvSpPr/>
          <p:nvPr/>
        </p:nvSpPr>
        <p:spPr>
          <a:xfrm>
            <a:off x="13989631" y="2617740"/>
            <a:ext cx="109357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63">
            <a:extLst>
              <a:ext uri="{FF2B5EF4-FFF2-40B4-BE49-F238E27FC236}">
                <a16:creationId xmlns:a16="http://schemas.microsoft.com/office/drawing/2014/main" id="{53F1629D-AC0F-E913-6802-F62AA73A7EFA}"/>
              </a:ext>
            </a:extLst>
          </p:cNvPr>
          <p:cNvSpPr/>
          <p:nvPr/>
        </p:nvSpPr>
        <p:spPr>
          <a:xfrm>
            <a:off x="8951544" y="4178502"/>
            <a:ext cx="109357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box">
            <a:extLst>
              <a:ext uri="{FF2B5EF4-FFF2-40B4-BE49-F238E27FC236}">
                <a16:creationId xmlns:a16="http://schemas.microsoft.com/office/drawing/2014/main" id="{5B82633E-C843-8DD3-202D-CD6CECE9CC1C}"/>
              </a:ext>
            </a:extLst>
          </p:cNvPr>
          <p:cNvSpPr/>
          <p:nvPr/>
        </p:nvSpPr>
        <p:spPr>
          <a:xfrm>
            <a:off x="555085" y="5945021"/>
            <a:ext cx="23263125" cy="11525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Water received at the pool = water sent from the pool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">
                <a:extLst>
                  <a:ext uri="{FF2B5EF4-FFF2-40B4-BE49-F238E27FC236}">
                    <a16:creationId xmlns:a16="http://schemas.microsoft.com/office/drawing/2014/main" id="{E1FFEA2F-A187-9F63-1FA8-AFDEA6A4D9B9}"/>
                  </a:ext>
                </a:extLst>
              </p:cNvPr>
              <p:cNvSpPr/>
              <p:nvPr/>
            </p:nvSpPr>
            <p:spPr>
              <a:xfrm>
                <a:off x="589178" y="7209576"/>
                <a:ext cx="23263125" cy="478753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Let In(u) be the incoming edge to u and Out(u) be the outgoing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𝐼𝑛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																for all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except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">
                <a:extLst>
                  <a:ext uri="{FF2B5EF4-FFF2-40B4-BE49-F238E27FC236}">
                    <a16:creationId xmlns:a16="http://schemas.microsoft.com/office/drawing/2014/main" id="{E1FFEA2F-A187-9F63-1FA8-AFDEA6A4D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78" y="7209576"/>
                <a:ext cx="23263125" cy="4787532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0B4C015-0145-4F32-2FD1-13C2C1131A36}"/>
              </a:ext>
            </a:extLst>
          </p:cNvPr>
          <p:cNvSpPr/>
          <p:nvPr/>
        </p:nvSpPr>
        <p:spPr>
          <a:xfrm>
            <a:off x="555085" y="12121300"/>
            <a:ext cx="23297218" cy="14027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Conservation of flow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2717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0200B12-1A98-CF27-23A3-67774BFA8DDE}"/>
              </a:ext>
            </a:extLst>
          </p:cNvPr>
          <p:cNvSpPr/>
          <p:nvPr/>
        </p:nvSpPr>
        <p:spPr>
          <a:xfrm>
            <a:off x="715108" y="1488690"/>
            <a:ext cx="22953784" cy="990614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There is a huge waterpark in the city.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 park has a main water tank that pumps water to many pools.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 water is transported using pipes.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Some pipes are thick while some are thin.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Each pipe allows a flow of water (per second) depending upon its thickness.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We want to send the maximum amount of water (per second) to the main pool </a:t>
            </a:r>
          </a:p>
        </p:txBody>
      </p:sp>
    </p:spTree>
    <p:extLst>
      <p:ext uri="{BB962C8B-B14F-4D97-AF65-F5344CB8AC3E}">
        <p14:creationId xmlns:p14="http://schemas.microsoft.com/office/powerpoint/2010/main" val="4070629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source">
            <a:extLst>
              <a:ext uri="{FF2B5EF4-FFF2-40B4-BE49-F238E27FC236}">
                <a16:creationId xmlns:a16="http://schemas.microsoft.com/office/drawing/2014/main" id="{43A3DA3A-AFCF-1F3F-4328-4C3905A1D6DD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p1">
            <a:extLst>
              <a:ext uri="{FF2B5EF4-FFF2-40B4-BE49-F238E27FC236}">
                <a16:creationId xmlns:a16="http://schemas.microsoft.com/office/drawing/2014/main" id="{22CCA98F-166F-0594-8A5F-87E1245B0266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7" name="!!p3">
            <a:extLst>
              <a:ext uri="{FF2B5EF4-FFF2-40B4-BE49-F238E27FC236}">
                <a16:creationId xmlns:a16="http://schemas.microsoft.com/office/drawing/2014/main" id="{38D67818-F9CE-F3DB-EEFB-FA7D7CC1AB3B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0" name="!!p4">
            <a:extLst>
              <a:ext uri="{FF2B5EF4-FFF2-40B4-BE49-F238E27FC236}">
                <a16:creationId xmlns:a16="http://schemas.microsoft.com/office/drawing/2014/main" id="{82EED754-01EC-6547-8E6B-889226D15615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1" name="!!p5">
            <a:extLst>
              <a:ext uri="{FF2B5EF4-FFF2-40B4-BE49-F238E27FC236}">
                <a16:creationId xmlns:a16="http://schemas.microsoft.com/office/drawing/2014/main" id="{C181F5FF-A505-87E3-B7E5-4A6BCD910926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6" name="!!p2">
            <a:extLst>
              <a:ext uri="{FF2B5EF4-FFF2-40B4-BE49-F238E27FC236}">
                <a16:creationId xmlns:a16="http://schemas.microsoft.com/office/drawing/2014/main" id="{FF45DAD3-9455-C7F7-3868-BD02550BD465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28" name="!!e2">
            <a:extLst>
              <a:ext uri="{FF2B5EF4-FFF2-40B4-BE49-F238E27FC236}">
                <a16:creationId xmlns:a16="http://schemas.microsoft.com/office/drawing/2014/main" id="{89646973-4F08-1402-5243-A146ABF547BF}"/>
              </a:ext>
            </a:extLst>
          </p:cNvPr>
          <p:cNvCxnSpPr>
            <a:cxnSpLocks/>
            <a:stCxn id="15" idx="6"/>
            <a:endCxn id="26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6">
            <a:extLst>
              <a:ext uri="{FF2B5EF4-FFF2-40B4-BE49-F238E27FC236}">
                <a16:creationId xmlns:a16="http://schemas.microsoft.com/office/drawing/2014/main" id="{D0E8DB5F-09CC-64B5-7BA9-8FBEAC7F1F65}"/>
              </a:ext>
            </a:extLst>
          </p:cNvPr>
          <p:cNvCxnSpPr>
            <a:cxnSpLocks/>
            <a:stCxn id="20" idx="0"/>
            <a:endCxn id="17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4">
            <a:extLst>
              <a:ext uri="{FF2B5EF4-FFF2-40B4-BE49-F238E27FC236}">
                <a16:creationId xmlns:a16="http://schemas.microsoft.com/office/drawing/2014/main" id="{9FC4119A-6AB9-C143-AB63-0AE3497EDC06}"/>
              </a:ext>
            </a:extLst>
          </p:cNvPr>
          <p:cNvCxnSpPr>
            <a:cxnSpLocks/>
            <a:stCxn id="15" idx="5"/>
            <a:endCxn id="21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e1">
            <a:extLst>
              <a:ext uri="{FF2B5EF4-FFF2-40B4-BE49-F238E27FC236}">
                <a16:creationId xmlns:a16="http://schemas.microsoft.com/office/drawing/2014/main" id="{0DBD6A69-5D88-65C0-6921-26E0BC8F4A2E}"/>
              </a:ext>
            </a:extLst>
          </p:cNvPr>
          <p:cNvCxnSpPr>
            <a:cxnSpLocks/>
            <a:stCxn id="15" idx="2"/>
            <a:endCxn id="12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e10">
            <a:extLst>
              <a:ext uri="{FF2B5EF4-FFF2-40B4-BE49-F238E27FC236}">
                <a16:creationId xmlns:a16="http://schemas.microsoft.com/office/drawing/2014/main" id="{12B98860-205C-AFF1-8E37-C4204C0E8BC7}"/>
              </a:ext>
            </a:extLst>
          </p:cNvPr>
          <p:cNvCxnSpPr>
            <a:cxnSpLocks/>
            <a:stCxn id="20" idx="2"/>
            <a:endCxn id="12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9">
            <a:extLst>
              <a:ext uri="{FF2B5EF4-FFF2-40B4-BE49-F238E27FC236}">
                <a16:creationId xmlns:a16="http://schemas.microsoft.com/office/drawing/2014/main" id="{010CC5B7-3B74-4CED-2D7E-73C9156C335E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3">
            <a:extLst>
              <a:ext uri="{FF2B5EF4-FFF2-40B4-BE49-F238E27FC236}">
                <a16:creationId xmlns:a16="http://schemas.microsoft.com/office/drawing/2014/main" id="{2A6417BE-F0EB-B2DD-C27D-06D2C73A8244}"/>
              </a:ext>
            </a:extLst>
          </p:cNvPr>
          <p:cNvCxnSpPr>
            <a:cxnSpLocks/>
            <a:stCxn id="26" idx="6"/>
            <a:endCxn id="17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!!sink">
            <a:extLst>
              <a:ext uri="{FF2B5EF4-FFF2-40B4-BE49-F238E27FC236}">
                <a16:creationId xmlns:a16="http://schemas.microsoft.com/office/drawing/2014/main" id="{FCEE3132-2E2C-9738-CD63-64EEAAA0EA26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95" name="!!p6">
            <a:extLst>
              <a:ext uri="{FF2B5EF4-FFF2-40B4-BE49-F238E27FC236}">
                <a16:creationId xmlns:a16="http://schemas.microsoft.com/office/drawing/2014/main" id="{C30BB6A6-A564-0193-8590-E1F5C6F613EF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7" name="!!e8">
            <a:extLst>
              <a:ext uri="{FF2B5EF4-FFF2-40B4-BE49-F238E27FC236}">
                <a16:creationId xmlns:a16="http://schemas.microsoft.com/office/drawing/2014/main" id="{AEFFDCE3-E22F-A675-0C0A-5FC3BBA5C7E1}"/>
              </a:ext>
            </a:extLst>
          </p:cNvPr>
          <p:cNvCxnSpPr>
            <a:cxnSpLocks/>
            <a:stCxn id="21" idx="6"/>
            <a:endCxn id="95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!!e5">
            <a:extLst>
              <a:ext uri="{FF2B5EF4-FFF2-40B4-BE49-F238E27FC236}">
                <a16:creationId xmlns:a16="http://schemas.microsoft.com/office/drawing/2014/main" id="{59C71329-AE46-86B6-FBF7-85DA8F028800}"/>
              </a:ext>
            </a:extLst>
          </p:cNvPr>
          <p:cNvCxnSpPr>
            <a:cxnSpLocks/>
            <a:stCxn id="95" idx="7"/>
            <a:endCxn id="90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!!e7">
            <a:extLst>
              <a:ext uri="{FF2B5EF4-FFF2-40B4-BE49-F238E27FC236}">
                <a16:creationId xmlns:a16="http://schemas.microsoft.com/office/drawing/2014/main" id="{84B95E07-C2B8-F361-1570-29E0E7531886}"/>
              </a:ext>
            </a:extLst>
          </p:cNvPr>
          <p:cNvCxnSpPr>
            <a:cxnSpLocks/>
            <a:stCxn id="17" idx="5"/>
            <a:endCxn id="90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9" name="!!w10">
            <a:extLst>
              <a:ext uri="{FF2B5EF4-FFF2-40B4-BE49-F238E27FC236}">
                <a16:creationId xmlns:a16="http://schemas.microsoft.com/office/drawing/2014/main" id="{10C77683-A694-8FA3-A34E-0B8F48551D43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0" name="!!w9">
            <a:extLst>
              <a:ext uri="{FF2B5EF4-FFF2-40B4-BE49-F238E27FC236}">
                <a16:creationId xmlns:a16="http://schemas.microsoft.com/office/drawing/2014/main" id="{46F284E4-3675-A2B4-DCF4-EA7308393669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1" name="!!w8">
            <a:extLst>
              <a:ext uri="{FF2B5EF4-FFF2-40B4-BE49-F238E27FC236}">
                <a16:creationId xmlns:a16="http://schemas.microsoft.com/office/drawing/2014/main" id="{AE0AC6AE-5756-FEF9-1F78-5BA68BF312BA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!!w5">
            <a:extLst>
              <a:ext uri="{FF2B5EF4-FFF2-40B4-BE49-F238E27FC236}">
                <a16:creationId xmlns:a16="http://schemas.microsoft.com/office/drawing/2014/main" id="{9FFDF165-B4BD-4B90-EACC-1D28C83DEBB8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3" name="!!w7">
            <a:extLst>
              <a:ext uri="{FF2B5EF4-FFF2-40B4-BE49-F238E27FC236}">
                <a16:creationId xmlns:a16="http://schemas.microsoft.com/office/drawing/2014/main" id="{2E5E0CE5-8E79-F91D-DBD7-AD94FADC72DD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4" name="!!w2">
            <a:extLst>
              <a:ext uri="{FF2B5EF4-FFF2-40B4-BE49-F238E27FC236}">
                <a16:creationId xmlns:a16="http://schemas.microsoft.com/office/drawing/2014/main" id="{56C672E7-FEF1-7116-DAD7-9701DB1858E6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!!w1">
            <a:extLst>
              <a:ext uri="{FF2B5EF4-FFF2-40B4-BE49-F238E27FC236}">
                <a16:creationId xmlns:a16="http://schemas.microsoft.com/office/drawing/2014/main" id="{4A8C374C-933B-FA13-E590-803E5E5AC939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6" name="!!w6">
            <a:extLst>
              <a:ext uri="{FF2B5EF4-FFF2-40B4-BE49-F238E27FC236}">
                <a16:creationId xmlns:a16="http://schemas.microsoft.com/office/drawing/2014/main" id="{C09FE70F-978B-AB32-8471-49E65AB7730F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7" name="!!w4">
            <a:extLst>
              <a:ext uri="{FF2B5EF4-FFF2-40B4-BE49-F238E27FC236}">
                <a16:creationId xmlns:a16="http://schemas.microsoft.com/office/drawing/2014/main" id="{959DDA83-AB39-9E27-33B0-72E186B39098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8" name="!!w3">
            <a:extLst>
              <a:ext uri="{FF2B5EF4-FFF2-40B4-BE49-F238E27FC236}">
                <a16:creationId xmlns:a16="http://schemas.microsoft.com/office/drawing/2014/main" id="{B84E66E1-1A9E-4AA1-D7FC-20DA21BEB4E7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!!box1">
                <a:extLst>
                  <a:ext uri="{FF2B5EF4-FFF2-40B4-BE49-F238E27FC236}">
                    <a16:creationId xmlns:a16="http://schemas.microsoft.com/office/drawing/2014/main" id="{F7AE7CDE-A8BC-BDE3-985A-C50ABFACE7CE}"/>
                  </a:ext>
                </a:extLst>
              </p:cNvPr>
              <p:cNvSpPr/>
              <p:nvPr/>
            </p:nvSpPr>
            <p:spPr>
              <a:xfrm>
                <a:off x="616689" y="8803290"/>
                <a:ext cx="23212246" cy="437931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a directed graph with a source s and a sink 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There are no incoming edges to s and no outgoing edges from 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Each edge </a:t>
                </a:r>
                <a14:m>
                  <m:oMath xmlns:m="http://schemas.openxmlformats.org/officeDocument/2006/math">
                    <m:r>
                      <a:rPr lang="en-US" sz="5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in the graph has a capacity </a:t>
                </a:r>
                <a14:m>
                  <m:oMath xmlns:m="http://schemas.openxmlformats.org/officeDocument/2006/math"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On each edge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, you can send a flow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But there are some constrains on what the flow can be. </a:t>
                </a:r>
                <a:r>
                  <a:rPr lang="en-IN" sz="5400" dirty="0">
                    <a:solidFill>
                      <a:srgbClr val="FF0000"/>
                    </a:solidFill>
                    <a:latin typeface="Bradley Hand" pitchFamily="2" charset="77"/>
                  </a:rPr>
                  <a:t>What are they</a:t>
                </a: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?</a:t>
                </a:r>
              </a:p>
            </p:txBody>
          </p:sp>
        </mc:Choice>
        <mc:Fallback xmlns="">
          <p:sp>
            <p:nvSpPr>
              <p:cNvPr id="119" name="!!box1">
                <a:extLst>
                  <a:ext uri="{FF2B5EF4-FFF2-40B4-BE49-F238E27FC236}">
                    <a16:creationId xmlns:a16="http://schemas.microsoft.com/office/drawing/2014/main" id="{F7AE7CDE-A8BC-BDE3-985A-C50ABFACE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" y="8803290"/>
                <a:ext cx="23212246" cy="437931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604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!!box1">
                <a:extLst>
                  <a:ext uri="{FF2B5EF4-FFF2-40B4-BE49-F238E27FC236}">
                    <a16:creationId xmlns:a16="http://schemas.microsoft.com/office/drawing/2014/main" id="{F7AE7CDE-A8BC-BDE3-985A-C50ABFACE7CE}"/>
                  </a:ext>
                </a:extLst>
              </p:cNvPr>
              <p:cNvSpPr/>
              <p:nvPr/>
            </p:nvSpPr>
            <p:spPr>
              <a:xfrm>
                <a:off x="585877" y="554640"/>
                <a:ext cx="23212246" cy="437931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You are given a directed graph with a source s and a sink 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There are no incoming edges to s and no outgoing edges from 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Each edge </a:t>
                </a:r>
                <a14:m>
                  <m:oMath xmlns:m="http://schemas.openxmlformats.org/officeDocument/2006/math">
                    <m:r>
                      <a:rPr lang="en-US" sz="5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in the graph has a capacity </a:t>
                </a:r>
                <a14:m>
                  <m:oMath xmlns:m="http://schemas.openxmlformats.org/officeDocument/2006/math"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IN" sz="5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On each edge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, you can send a flow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But there are some constrains on what the flow can be. </a:t>
                </a:r>
                <a:r>
                  <a:rPr lang="en-IN" sz="5400" dirty="0">
                    <a:solidFill>
                      <a:srgbClr val="FF0000"/>
                    </a:solidFill>
                    <a:latin typeface="Bradley Hand" pitchFamily="2" charset="77"/>
                  </a:rPr>
                  <a:t>What are they</a:t>
                </a: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?</a:t>
                </a:r>
              </a:p>
            </p:txBody>
          </p:sp>
        </mc:Choice>
        <mc:Fallback xmlns="">
          <p:sp>
            <p:nvSpPr>
              <p:cNvPr id="119" name="!!box1">
                <a:extLst>
                  <a:ext uri="{FF2B5EF4-FFF2-40B4-BE49-F238E27FC236}">
                    <a16:creationId xmlns:a16="http://schemas.microsoft.com/office/drawing/2014/main" id="{F7AE7CDE-A8BC-BDE3-985A-C50ABFACE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77" y="554640"/>
                <a:ext cx="23212246" cy="437931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FD6A4A1-50C1-2053-1FDC-84D30B2AA1A6}"/>
                  </a:ext>
                </a:extLst>
              </p:cNvPr>
              <p:cNvSpPr/>
              <p:nvPr/>
            </p:nvSpPr>
            <p:spPr>
              <a:xfrm>
                <a:off x="589178" y="5333299"/>
                <a:ext cx="23263125" cy="11731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for each edge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FD6A4A1-50C1-2053-1FDC-84D30B2AA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78" y="5333299"/>
                <a:ext cx="23263125" cy="11731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32DD40E3-B4FF-C2FD-1081-C414ABDA56AF}"/>
                  </a:ext>
                </a:extLst>
              </p:cNvPr>
              <p:cNvSpPr/>
              <p:nvPr/>
            </p:nvSpPr>
            <p:spPr>
              <a:xfrm>
                <a:off x="589178" y="6676176"/>
                <a:ext cx="23263125" cy="478753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Let In(u) be the incoming edge to u and Out(u) be the outgoing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𝐼𝑛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																for all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except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32DD40E3-B4FF-C2FD-1081-C414ABDA5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78" y="6676176"/>
                <a:ext cx="23263125" cy="4787532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83F2344C-6D23-AEBF-01F7-C18D9E5FE66F}"/>
              </a:ext>
            </a:extLst>
          </p:cNvPr>
          <p:cNvSpPr/>
          <p:nvPr/>
        </p:nvSpPr>
        <p:spPr>
          <a:xfrm>
            <a:off x="585877" y="11601450"/>
            <a:ext cx="23263124" cy="17716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But there is a trivial flow that satisfies all the constraints. Can you guess it?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491709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source">
            <a:extLst>
              <a:ext uri="{FF2B5EF4-FFF2-40B4-BE49-F238E27FC236}">
                <a16:creationId xmlns:a16="http://schemas.microsoft.com/office/drawing/2014/main" id="{43A3DA3A-AFCF-1F3F-4328-4C3905A1D6DD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p1">
            <a:extLst>
              <a:ext uri="{FF2B5EF4-FFF2-40B4-BE49-F238E27FC236}">
                <a16:creationId xmlns:a16="http://schemas.microsoft.com/office/drawing/2014/main" id="{22CCA98F-166F-0594-8A5F-87E1245B0266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7" name="!!p3">
            <a:extLst>
              <a:ext uri="{FF2B5EF4-FFF2-40B4-BE49-F238E27FC236}">
                <a16:creationId xmlns:a16="http://schemas.microsoft.com/office/drawing/2014/main" id="{38D67818-F9CE-F3DB-EEFB-FA7D7CC1AB3B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0" name="!!p4">
            <a:extLst>
              <a:ext uri="{FF2B5EF4-FFF2-40B4-BE49-F238E27FC236}">
                <a16:creationId xmlns:a16="http://schemas.microsoft.com/office/drawing/2014/main" id="{82EED754-01EC-6547-8E6B-889226D15615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1" name="!!p5">
            <a:extLst>
              <a:ext uri="{FF2B5EF4-FFF2-40B4-BE49-F238E27FC236}">
                <a16:creationId xmlns:a16="http://schemas.microsoft.com/office/drawing/2014/main" id="{C181F5FF-A505-87E3-B7E5-4A6BCD910926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6" name="!!p2">
            <a:extLst>
              <a:ext uri="{FF2B5EF4-FFF2-40B4-BE49-F238E27FC236}">
                <a16:creationId xmlns:a16="http://schemas.microsoft.com/office/drawing/2014/main" id="{FF45DAD3-9455-C7F7-3868-BD02550BD465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28" name="!!e2">
            <a:extLst>
              <a:ext uri="{FF2B5EF4-FFF2-40B4-BE49-F238E27FC236}">
                <a16:creationId xmlns:a16="http://schemas.microsoft.com/office/drawing/2014/main" id="{89646973-4F08-1402-5243-A146ABF547BF}"/>
              </a:ext>
            </a:extLst>
          </p:cNvPr>
          <p:cNvCxnSpPr>
            <a:cxnSpLocks/>
            <a:stCxn id="15" idx="6"/>
            <a:endCxn id="26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6">
            <a:extLst>
              <a:ext uri="{FF2B5EF4-FFF2-40B4-BE49-F238E27FC236}">
                <a16:creationId xmlns:a16="http://schemas.microsoft.com/office/drawing/2014/main" id="{D0E8DB5F-09CC-64B5-7BA9-8FBEAC7F1F65}"/>
              </a:ext>
            </a:extLst>
          </p:cNvPr>
          <p:cNvCxnSpPr>
            <a:cxnSpLocks/>
            <a:stCxn id="20" idx="0"/>
            <a:endCxn id="17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4">
            <a:extLst>
              <a:ext uri="{FF2B5EF4-FFF2-40B4-BE49-F238E27FC236}">
                <a16:creationId xmlns:a16="http://schemas.microsoft.com/office/drawing/2014/main" id="{9FC4119A-6AB9-C143-AB63-0AE3497EDC06}"/>
              </a:ext>
            </a:extLst>
          </p:cNvPr>
          <p:cNvCxnSpPr>
            <a:cxnSpLocks/>
            <a:stCxn id="15" idx="5"/>
            <a:endCxn id="21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e1">
            <a:extLst>
              <a:ext uri="{FF2B5EF4-FFF2-40B4-BE49-F238E27FC236}">
                <a16:creationId xmlns:a16="http://schemas.microsoft.com/office/drawing/2014/main" id="{0DBD6A69-5D88-65C0-6921-26E0BC8F4A2E}"/>
              </a:ext>
            </a:extLst>
          </p:cNvPr>
          <p:cNvCxnSpPr>
            <a:cxnSpLocks/>
            <a:stCxn id="15" idx="2"/>
            <a:endCxn id="12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e10">
            <a:extLst>
              <a:ext uri="{FF2B5EF4-FFF2-40B4-BE49-F238E27FC236}">
                <a16:creationId xmlns:a16="http://schemas.microsoft.com/office/drawing/2014/main" id="{12B98860-205C-AFF1-8E37-C4204C0E8BC7}"/>
              </a:ext>
            </a:extLst>
          </p:cNvPr>
          <p:cNvCxnSpPr>
            <a:cxnSpLocks/>
            <a:stCxn id="20" idx="2"/>
            <a:endCxn id="12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9">
            <a:extLst>
              <a:ext uri="{FF2B5EF4-FFF2-40B4-BE49-F238E27FC236}">
                <a16:creationId xmlns:a16="http://schemas.microsoft.com/office/drawing/2014/main" id="{010CC5B7-3B74-4CED-2D7E-73C9156C335E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3">
            <a:extLst>
              <a:ext uri="{FF2B5EF4-FFF2-40B4-BE49-F238E27FC236}">
                <a16:creationId xmlns:a16="http://schemas.microsoft.com/office/drawing/2014/main" id="{2A6417BE-F0EB-B2DD-C27D-06D2C73A8244}"/>
              </a:ext>
            </a:extLst>
          </p:cNvPr>
          <p:cNvCxnSpPr>
            <a:cxnSpLocks/>
            <a:stCxn id="26" idx="6"/>
            <a:endCxn id="17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!!sink">
            <a:extLst>
              <a:ext uri="{FF2B5EF4-FFF2-40B4-BE49-F238E27FC236}">
                <a16:creationId xmlns:a16="http://schemas.microsoft.com/office/drawing/2014/main" id="{FCEE3132-2E2C-9738-CD63-64EEAAA0EA26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95" name="!!p6">
            <a:extLst>
              <a:ext uri="{FF2B5EF4-FFF2-40B4-BE49-F238E27FC236}">
                <a16:creationId xmlns:a16="http://schemas.microsoft.com/office/drawing/2014/main" id="{C30BB6A6-A564-0193-8590-E1F5C6F613EF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7" name="!!e8">
            <a:extLst>
              <a:ext uri="{FF2B5EF4-FFF2-40B4-BE49-F238E27FC236}">
                <a16:creationId xmlns:a16="http://schemas.microsoft.com/office/drawing/2014/main" id="{AEFFDCE3-E22F-A675-0C0A-5FC3BBA5C7E1}"/>
              </a:ext>
            </a:extLst>
          </p:cNvPr>
          <p:cNvCxnSpPr>
            <a:cxnSpLocks/>
            <a:stCxn id="21" idx="6"/>
            <a:endCxn id="95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!!e5">
            <a:extLst>
              <a:ext uri="{FF2B5EF4-FFF2-40B4-BE49-F238E27FC236}">
                <a16:creationId xmlns:a16="http://schemas.microsoft.com/office/drawing/2014/main" id="{59C71329-AE46-86B6-FBF7-85DA8F028800}"/>
              </a:ext>
            </a:extLst>
          </p:cNvPr>
          <p:cNvCxnSpPr>
            <a:cxnSpLocks/>
            <a:stCxn id="95" idx="7"/>
            <a:endCxn id="90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!!e7">
            <a:extLst>
              <a:ext uri="{FF2B5EF4-FFF2-40B4-BE49-F238E27FC236}">
                <a16:creationId xmlns:a16="http://schemas.microsoft.com/office/drawing/2014/main" id="{84B95E07-C2B8-F361-1570-29E0E7531886}"/>
              </a:ext>
            </a:extLst>
          </p:cNvPr>
          <p:cNvCxnSpPr>
            <a:cxnSpLocks/>
            <a:stCxn id="17" idx="5"/>
            <a:endCxn id="90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824BD66-489F-B7FD-6D92-9601E355F9F4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5" name="!!w1">
            <a:extLst>
              <a:ext uri="{FF2B5EF4-FFF2-40B4-BE49-F238E27FC236}">
                <a16:creationId xmlns:a16="http://schemas.microsoft.com/office/drawing/2014/main" id="{4A8C374C-933B-FA13-E590-803E5E5AC939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E8D7CD-224C-4A16-4A24-381C1CAF42E1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4" name="!!w2">
            <a:extLst>
              <a:ext uri="{FF2B5EF4-FFF2-40B4-BE49-F238E27FC236}">
                <a16:creationId xmlns:a16="http://schemas.microsoft.com/office/drawing/2014/main" id="{56C672E7-FEF1-7116-DAD7-9701DB1858E6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6564397-07B6-46EA-A6F0-616EED696E82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8" name="!!w3">
            <a:extLst>
              <a:ext uri="{FF2B5EF4-FFF2-40B4-BE49-F238E27FC236}">
                <a16:creationId xmlns:a16="http://schemas.microsoft.com/office/drawing/2014/main" id="{B84E66E1-1A9E-4AA1-D7FC-20DA21BEB4E7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031AA29-180B-78CC-5650-9CD3BDF84515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3" name="!!w7">
            <a:extLst>
              <a:ext uri="{FF2B5EF4-FFF2-40B4-BE49-F238E27FC236}">
                <a16:creationId xmlns:a16="http://schemas.microsoft.com/office/drawing/2014/main" id="{2E5E0CE5-8E79-F91D-DBD7-AD94FADC72DD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63EA43-F7A2-9BEB-EC46-8300888D3A53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7" name="!!w4">
            <a:extLst>
              <a:ext uri="{FF2B5EF4-FFF2-40B4-BE49-F238E27FC236}">
                <a16:creationId xmlns:a16="http://schemas.microsoft.com/office/drawing/2014/main" id="{959DDA83-AB39-9E27-33B0-72E186B39098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CA2191D-A8D5-B74A-8FF9-479ACD10E6C7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6" name="!!w6">
            <a:extLst>
              <a:ext uri="{FF2B5EF4-FFF2-40B4-BE49-F238E27FC236}">
                <a16:creationId xmlns:a16="http://schemas.microsoft.com/office/drawing/2014/main" id="{C09FE70F-978B-AB32-8471-49E65AB7730F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CD21F-0C8E-45DA-845C-7FFE0F7EE4D5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09" name="!!w10">
            <a:extLst>
              <a:ext uri="{FF2B5EF4-FFF2-40B4-BE49-F238E27FC236}">
                <a16:creationId xmlns:a16="http://schemas.microsoft.com/office/drawing/2014/main" id="{10C77683-A694-8FA3-A34E-0B8F48551D43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58E371-82BC-AAD4-F6F2-12EEA678EE61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0" name="!!w9">
            <a:extLst>
              <a:ext uri="{FF2B5EF4-FFF2-40B4-BE49-F238E27FC236}">
                <a16:creationId xmlns:a16="http://schemas.microsoft.com/office/drawing/2014/main" id="{46F284E4-3675-A2B4-DCF4-EA7308393669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41C5C7A-2B32-B6DD-7042-BF5206FBFD6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1" name="!!w8">
            <a:extLst>
              <a:ext uri="{FF2B5EF4-FFF2-40B4-BE49-F238E27FC236}">
                <a16:creationId xmlns:a16="http://schemas.microsoft.com/office/drawing/2014/main" id="{AE0AC6AE-5756-FEF9-1F78-5BA68BF312BA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0DD296A-7DE9-1497-8CE3-D9BE2CA7D338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2" name="!!w5">
            <a:extLst>
              <a:ext uri="{FF2B5EF4-FFF2-40B4-BE49-F238E27FC236}">
                <a16:creationId xmlns:a16="http://schemas.microsoft.com/office/drawing/2014/main" id="{9FFDF165-B4BD-4B90-EACC-1D28C83DEBB8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Candy: A problem on leetcode">
            <a:extLst>
              <a:ext uri="{FF2B5EF4-FFF2-40B4-BE49-F238E27FC236}">
                <a16:creationId xmlns:a16="http://schemas.microsoft.com/office/drawing/2014/main" id="{4EF9D02D-AC04-CCAC-593E-BC9605AC46E3}"/>
              </a:ext>
            </a:extLst>
          </p:cNvPr>
          <p:cNvSpPr/>
          <p:nvPr/>
        </p:nvSpPr>
        <p:spPr>
          <a:xfrm>
            <a:off x="560438" y="8968654"/>
            <a:ext cx="23263124" cy="165459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In our original problem, we needed to send maximum water to the sink? We need to add this to the question.</a:t>
            </a:r>
            <a:endParaRPr sz="5400" dirty="0"/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669E8B6-5CCC-F209-59F5-485EF7EFA20B}"/>
              </a:ext>
            </a:extLst>
          </p:cNvPr>
          <p:cNvSpPr/>
          <p:nvPr/>
        </p:nvSpPr>
        <p:spPr>
          <a:xfrm>
            <a:off x="558382" y="10930851"/>
            <a:ext cx="23297218" cy="23941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Maximize the flow received by t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8819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source">
            <a:extLst>
              <a:ext uri="{FF2B5EF4-FFF2-40B4-BE49-F238E27FC236}">
                <a16:creationId xmlns:a16="http://schemas.microsoft.com/office/drawing/2014/main" id="{43A3DA3A-AFCF-1F3F-4328-4C3905A1D6DD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p1">
            <a:extLst>
              <a:ext uri="{FF2B5EF4-FFF2-40B4-BE49-F238E27FC236}">
                <a16:creationId xmlns:a16="http://schemas.microsoft.com/office/drawing/2014/main" id="{22CCA98F-166F-0594-8A5F-87E1245B0266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7" name="!!p3">
            <a:extLst>
              <a:ext uri="{FF2B5EF4-FFF2-40B4-BE49-F238E27FC236}">
                <a16:creationId xmlns:a16="http://schemas.microsoft.com/office/drawing/2014/main" id="{38D67818-F9CE-F3DB-EEFB-FA7D7CC1AB3B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0" name="!!p4">
            <a:extLst>
              <a:ext uri="{FF2B5EF4-FFF2-40B4-BE49-F238E27FC236}">
                <a16:creationId xmlns:a16="http://schemas.microsoft.com/office/drawing/2014/main" id="{82EED754-01EC-6547-8E6B-889226D15615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1" name="!!p5">
            <a:extLst>
              <a:ext uri="{FF2B5EF4-FFF2-40B4-BE49-F238E27FC236}">
                <a16:creationId xmlns:a16="http://schemas.microsoft.com/office/drawing/2014/main" id="{C181F5FF-A505-87E3-B7E5-4A6BCD910926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6" name="!!p2">
            <a:extLst>
              <a:ext uri="{FF2B5EF4-FFF2-40B4-BE49-F238E27FC236}">
                <a16:creationId xmlns:a16="http://schemas.microsoft.com/office/drawing/2014/main" id="{FF45DAD3-9455-C7F7-3868-BD02550BD465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28" name="!!e2">
            <a:extLst>
              <a:ext uri="{FF2B5EF4-FFF2-40B4-BE49-F238E27FC236}">
                <a16:creationId xmlns:a16="http://schemas.microsoft.com/office/drawing/2014/main" id="{89646973-4F08-1402-5243-A146ABF547BF}"/>
              </a:ext>
            </a:extLst>
          </p:cNvPr>
          <p:cNvCxnSpPr>
            <a:cxnSpLocks/>
            <a:stCxn id="15" idx="6"/>
            <a:endCxn id="26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6">
            <a:extLst>
              <a:ext uri="{FF2B5EF4-FFF2-40B4-BE49-F238E27FC236}">
                <a16:creationId xmlns:a16="http://schemas.microsoft.com/office/drawing/2014/main" id="{D0E8DB5F-09CC-64B5-7BA9-8FBEAC7F1F65}"/>
              </a:ext>
            </a:extLst>
          </p:cNvPr>
          <p:cNvCxnSpPr>
            <a:cxnSpLocks/>
            <a:stCxn id="20" idx="0"/>
            <a:endCxn id="17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4">
            <a:extLst>
              <a:ext uri="{FF2B5EF4-FFF2-40B4-BE49-F238E27FC236}">
                <a16:creationId xmlns:a16="http://schemas.microsoft.com/office/drawing/2014/main" id="{9FC4119A-6AB9-C143-AB63-0AE3497EDC06}"/>
              </a:ext>
            </a:extLst>
          </p:cNvPr>
          <p:cNvCxnSpPr>
            <a:cxnSpLocks/>
            <a:stCxn id="15" idx="5"/>
            <a:endCxn id="21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e1">
            <a:extLst>
              <a:ext uri="{FF2B5EF4-FFF2-40B4-BE49-F238E27FC236}">
                <a16:creationId xmlns:a16="http://schemas.microsoft.com/office/drawing/2014/main" id="{0DBD6A69-5D88-65C0-6921-26E0BC8F4A2E}"/>
              </a:ext>
            </a:extLst>
          </p:cNvPr>
          <p:cNvCxnSpPr>
            <a:cxnSpLocks/>
            <a:stCxn id="15" idx="2"/>
            <a:endCxn id="12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e10">
            <a:extLst>
              <a:ext uri="{FF2B5EF4-FFF2-40B4-BE49-F238E27FC236}">
                <a16:creationId xmlns:a16="http://schemas.microsoft.com/office/drawing/2014/main" id="{12B98860-205C-AFF1-8E37-C4204C0E8BC7}"/>
              </a:ext>
            </a:extLst>
          </p:cNvPr>
          <p:cNvCxnSpPr>
            <a:cxnSpLocks/>
            <a:stCxn id="20" idx="2"/>
            <a:endCxn id="12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9">
            <a:extLst>
              <a:ext uri="{FF2B5EF4-FFF2-40B4-BE49-F238E27FC236}">
                <a16:creationId xmlns:a16="http://schemas.microsoft.com/office/drawing/2014/main" id="{010CC5B7-3B74-4CED-2D7E-73C9156C335E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3">
            <a:extLst>
              <a:ext uri="{FF2B5EF4-FFF2-40B4-BE49-F238E27FC236}">
                <a16:creationId xmlns:a16="http://schemas.microsoft.com/office/drawing/2014/main" id="{2A6417BE-F0EB-B2DD-C27D-06D2C73A8244}"/>
              </a:ext>
            </a:extLst>
          </p:cNvPr>
          <p:cNvCxnSpPr>
            <a:cxnSpLocks/>
            <a:stCxn id="26" idx="6"/>
            <a:endCxn id="17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!!sink">
            <a:extLst>
              <a:ext uri="{FF2B5EF4-FFF2-40B4-BE49-F238E27FC236}">
                <a16:creationId xmlns:a16="http://schemas.microsoft.com/office/drawing/2014/main" id="{FCEE3132-2E2C-9738-CD63-64EEAAA0EA26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95" name="!!p6">
            <a:extLst>
              <a:ext uri="{FF2B5EF4-FFF2-40B4-BE49-F238E27FC236}">
                <a16:creationId xmlns:a16="http://schemas.microsoft.com/office/drawing/2014/main" id="{C30BB6A6-A564-0193-8590-E1F5C6F613EF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7" name="!!e8">
            <a:extLst>
              <a:ext uri="{FF2B5EF4-FFF2-40B4-BE49-F238E27FC236}">
                <a16:creationId xmlns:a16="http://schemas.microsoft.com/office/drawing/2014/main" id="{AEFFDCE3-E22F-A675-0C0A-5FC3BBA5C7E1}"/>
              </a:ext>
            </a:extLst>
          </p:cNvPr>
          <p:cNvCxnSpPr>
            <a:cxnSpLocks/>
            <a:stCxn id="21" idx="6"/>
            <a:endCxn id="95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!!e5">
            <a:extLst>
              <a:ext uri="{FF2B5EF4-FFF2-40B4-BE49-F238E27FC236}">
                <a16:creationId xmlns:a16="http://schemas.microsoft.com/office/drawing/2014/main" id="{59C71329-AE46-86B6-FBF7-85DA8F028800}"/>
              </a:ext>
            </a:extLst>
          </p:cNvPr>
          <p:cNvCxnSpPr>
            <a:cxnSpLocks/>
            <a:stCxn id="95" idx="7"/>
            <a:endCxn id="90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!!e7">
            <a:extLst>
              <a:ext uri="{FF2B5EF4-FFF2-40B4-BE49-F238E27FC236}">
                <a16:creationId xmlns:a16="http://schemas.microsoft.com/office/drawing/2014/main" id="{84B95E07-C2B8-F361-1570-29E0E7531886}"/>
              </a:ext>
            </a:extLst>
          </p:cNvPr>
          <p:cNvCxnSpPr>
            <a:cxnSpLocks/>
            <a:stCxn id="17" idx="5"/>
            <a:endCxn id="90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824BD66-489F-B7FD-6D92-9601E355F9F4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5" name="!!w1">
            <a:extLst>
              <a:ext uri="{FF2B5EF4-FFF2-40B4-BE49-F238E27FC236}">
                <a16:creationId xmlns:a16="http://schemas.microsoft.com/office/drawing/2014/main" id="{4A8C374C-933B-FA13-E590-803E5E5AC939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E8D7CD-224C-4A16-4A24-381C1CAF42E1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4" name="!!w2">
            <a:extLst>
              <a:ext uri="{FF2B5EF4-FFF2-40B4-BE49-F238E27FC236}">
                <a16:creationId xmlns:a16="http://schemas.microsoft.com/office/drawing/2014/main" id="{56C672E7-FEF1-7116-DAD7-9701DB1858E6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6564397-07B6-46EA-A6F0-616EED696E82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8" name="!!w3">
            <a:extLst>
              <a:ext uri="{FF2B5EF4-FFF2-40B4-BE49-F238E27FC236}">
                <a16:creationId xmlns:a16="http://schemas.microsoft.com/office/drawing/2014/main" id="{B84E66E1-1A9E-4AA1-D7FC-20DA21BEB4E7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031AA29-180B-78CC-5650-9CD3BDF84515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3" name="!!w7">
            <a:extLst>
              <a:ext uri="{FF2B5EF4-FFF2-40B4-BE49-F238E27FC236}">
                <a16:creationId xmlns:a16="http://schemas.microsoft.com/office/drawing/2014/main" id="{2E5E0CE5-8E79-F91D-DBD7-AD94FADC72DD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63EA43-F7A2-9BEB-EC46-8300888D3A53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7" name="!!w4">
            <a:extLst>
              <a:ext uri="{FF2B5EF4-FFF2-40B4-BE49-F238E27FC236}">
                <a16:creationId xmlns:a16="http://schemas.microsoft.com/office/drawing/2014/main" id="{959DDA83-AB39-9E27-33B0-72E186B39098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CA2191D-A8D5-B74A-8FF9-479ACD10E6C7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6" name="!!w6">
            <a:extLst>
              <a:ext uri="{FF2B5EF4-FFF2-40B4-BE49-F238E27FC236}">
                <a16:creationId xmlns:a16="http://schemas.microsoft.com/office/drawing/2014/main" id="{C09FE70F-978B-AB32-8471-49E65AB7730F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CD21F-0C8E-45DA-845C-7FFE0F7EE4D5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09" name="!!w10">
            <a:extLst>
              <a:ext uri="{FF2B5EF4-FFF2-40B4-BE49-F238E27FC236}">
                <a16:creationId xmlns:a16="http://schemas.microsoft.com/office/drawing/2014/main" id="{10C77683-A694-8FA3-A34E-0B8F48551D43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58E371-82BC-AAD4-F6F2-12EEA678EE61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0" name="!!w9">
            <a:extLst>
              <a:ext uri="{FF2B5EF4-FFF2-40B4-BE49-F238E27FC236}">
                <a16:creationId xmlns:a16="http://schemas.microsoft.com/office/drawing/2014/main" id="{46F284E4-3675-A2B4-DCF4-EA7308393669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41C5C7A-2B32-B6DD-7042-BF5206FBFD6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1" name="!!w8">
            <a:extLst>
              <a:ext uri="{FF2B5EF4-FFF2-40B4-BE49-F238E27FC236}">
                <a16:creationId xmlns:a16="http://schemas.microsoft.com/office/drawing/2014/main" id="{AE0AC6AE-5756-FEF9-1F78-5BA68BF312BA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0DD296A-7DE9-1497-8CE3-D9BE2CA7D338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2" name="!!w5">
            <a:extLst>
              <a:ext uri="{FF2B5EF4-FFF2-40B4-BE49-F238E27FC236}">
                <a16:creationId xmlns:a16="http://schemas.microsoft.com/office/drawing/2014/main" id="{9FFDF165-B4BD-4B90-EACC-1D28C83DEBB8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Candy: A problem on leetcode">
            <a:extLst>
              <a:ext uri="{FF2B5EF4-FFF2-40B4-BE49-F238E27FC236}">
                <a16:creationId xmlns:a16="http://schemas.microsoft.com/office/drawing/2014/main" id="{4EF9D02D-AC04-CCAC-593E-BC9605AC46E3}"/>
              </a:ext>
            </a:extLst>
          </p:cNvPr>
          <p:cNvSpPr/>
          <p:nvPr/>
        </p:nvSpPr>
        <p:spPr>
          <a:xfrm>
            <a:off x="560438" y="8968654"/>
            <a:ext cx="23263124" cy="165459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In our original problem, we needed to send maximum water to the sink? We need to add this to the question.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669E8B6-5CCC-F209-59F5-485EF7EFA20B}"/>
                  </a:ext>
                </a:extLst>
              </p:cNvPr>
              <p:cNvSpPr/>
              <p:nvPr/>
            </p:nvSpPr>
            <p:spPr>
              <a:xfrm>
                <a:off x="558382" y="10930851"/>
                <a:ext cx="23297218" cy="23941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669E8B6-5CCC-F209-59F5-485EF7EFA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2" y="10930851"/>
                <a:ext cx="23297218" cy="239414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83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FD6A4A1-50C1-2053-1FDC-84D30B2AA1A6}"/>
                  </a:ext>
                </a:extLst>
              </p:cNvPr>
              <p:cNvSpPr/>
              <p:nvPr/>
            </p:nvSpPr>
            <p:spPr>
              <a:xfrm>
                <a:off x="560438" y="4291309"/>
                <a:ext cx="23263125" cy="11731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for each edge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FD6A4A1-50C1-2053-1FDC-84D30B2AA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" y="4291309"/>
                <a:ext cx="23263125" cy="11731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32DD40E3-B4FF-C2FD-1081-C414ABDA56AF}"/>
                  </a:ext>
                </a:extLst>
              </p:cNvPr>
              <p:cNvSpPr/>
              <p:nvPr/>
            </p:nvSpPr>
            <p:spPr>
              <a:xfrm>
                <a:off x="560438" y="5634186"/>
                <a:ext cx="23263125" cy="478753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Let In(u) be the incoming edge to u and Out(u) be the outgoing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𝐼𝑛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																for all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except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32DD40E3-B4FF-C2FD-1081-C414ABDA5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" y="5634186"/>
                <a:ext cx="23263125" cy="4787532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942474A-A559-CDFF-A395-9A25D34F52E5}"/>
                  </a:ext>
                </a:extLst>
              </p:cNvPr>
              <p:cNvSpPr/>
              <p:nvPr/>
            </p:nvSpPr>
            <p:spPr>
              <a:xfrm>
                <a:off x="543391" y="1233377"/>
                <a:ext cx="23297218" cy="23941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942474A-A559-CDFF-A395-9A25D34F5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91" y="1233377"/>
                <a:ext cx="23297218" cy="239414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31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FD6A4A1-50C1-2053-1FDC-84D30B2AA1A6}"/>
                  </a:ext>
                </a:extLst>
              </p:cNvPr>
              <p:cNvSpPr/>
              <p:nvPr/>
            </p:nvSpPr>
            <p:spPr>
              <a:xfrm>
                <a:off x="560438" y="4291309"/>
                <a:ext cx="23263125" cy="11731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for each edge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FD6A4A1-50C1-2053-1FDC-84D30B2AA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" y="4291309"/>
                <a:ext cx="23263125" cy="11731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32DD40E3-B4FF-C2FD-1081-C414ABDA56AF}"/>
                  </a:ext>
                </a:extLst>
              </p:cNvPr>
              <p:cNvSpPr/>
              <p:nvPr/>
            </p:nvSpPr>
            <p:spPr>
              <a:xfrm>
                <a:off x="560438" y="5634186"/>
                <a:ext cx="23263125" cy="478753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Let In(u) be the incoming edge to u and Out(u) be the outgoing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𝐼𝑛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																for all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except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32DD40E3-B4FF-C2FD-1081-C414ABDA5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" y="5634186"/>
                <a:ext cx="23263125" cy="4787532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942474A-A559-CDFF-A395-9A25D34F52E5}"/>
                  </a:ext>
                </a:extLst>
              </p:cNvPr>
              <p:cNvSpPr/>
              <p:nvPr/>
            </p:nvSpPr>
            <p:spPr>
              <a:xfrm>
                <a:off x="543391" y="1233377"/>
                <a:ext cx="23297218" cy="23941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942474A-A559-CDFF-A395-9A25D34F5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91" y="1233377"/>
                <a:ext cx="23297218" cy="239414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86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32DD40E3-B4FF-C2FD-1081-C414ABDA56AF}"/>
                  </a:ext>
                </a:extLst>
              </p:cNvPr>
              <p:cNvSpPr/>
              <p:nvPr/>
            </p:nvSpPr>
            <p:spPr>
              <a:xfrm>
                <a:off x="560438" y="5634186"/>
                <a:ext cx="23263125" cy="478753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Let In(u) be the incoming edge to u and Out(u) be the outgoing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𝐼𝑛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																for all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except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32DD40E3-B4FF-C2FD-1081-C414ABDA5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" y="5634186"/>
                <a:ext cx="23263125" cy="4787532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942474A-A559-CDFF-A395-9A25D34F52E5}"/>
                  </a:ext>
                </a:extLst>
              </p:cNvPr>
              <p:cNvSpPr/>
              <p:nvPr/>
            </p:nvSpPr>
            <p:spPr>
              <a:xfrm>
                <a:off x="543391" y="1233377"/>
                <a:ext cx="23297218" cy="23941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𝑂𝑢𝑡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942474A-A559-CDFF-A395-9A25D34F5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91" y="1233377"/>
                <a:ext cx="23297218" cy="239414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C0042326-FB64-311F-DD0B-A4D10882907C}"/>
              </a:ext>
            </a:extLst>
          </p:cNvPr>
          <p:cNvSpPr/>
          <p:nvPr/>
        </p:nvSpPr>
        <p:spPr>
          <a:xfrm>
            <a:off x="577485" y="11137696"/>
            <a:ext cx="23263124" cy="165459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How would you solve this problem?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6BF1B6D-E8FA-D533-8E36-817FDEA2092D}"/>
                  </a:ext>
                </a:extLst>
              </p:cNvPr>
              <p:cNvSpPr/>
              <p:nvPr/>
            </p:nvSpPr>
            <p:spPr>
              <a:xfrm>
                <a:off x="560438" y="4291309"/>
                <a:ext cx="23263125" cy="11731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for each edge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6BF1B6D-E8FA-D533-8E36-817FDEA20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" y="4291309"/>
                <a:ext cx="23263125" cy="11731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459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05DB812-CF31-06BC-FAAC-600C3232AB0E}"/>
              </a:ext>
            </a:extLst>
          </p:cNvPr>
          <p:cNvSpPr/>
          <p:nvPr/>
        </p:nvSpPr>
        <p:spPr>
          <a:xfrm>
            <a:off x="715108" y="1658811"/>
            <a:ext cx="22953784" cy="82932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We have seen Greedy, Divide and Conquer and Dynamic Programming paradigm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Whenever we see a new question, we should check if we can solve the problem using one of these techniques.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If we cannot solve the problem using the above techniques, then we should look deep into the problem to find some patterns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These patterns will help us in solving the problem</a:t>
            </a:r>
          </a:p>
        </p:txBody>
      </p:sp>
    </p:spTree>
    <p:extLst>
      <p:ext uri="{BB962C8B-B14F-4D97-AF65-F5344CB8AC3E}">
        <p14:creationId xmlns:p14="http://schemas.microsoft.com/office/powerpoint/2010/main" val="1352433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05DB812-CF31-06BC-FAAC-600C3232AB0E}"/>
              </a:ext>
            </a:extLst>
          </p:cNvPr>
          <p:cNvSpPr/>
          <p:nvPr/>
        </p:nvSpPr>
        <p:spPr>
          <a:xfrm>
            <a:off x="715108" y="9171575"/>
            <a:ext cx="22953784" cy="38063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Be Greedy: Push as much flow as you can along a path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FF0000"/>
                </a:solidFill>
                <a:latin typeface="Bradley Hand" pitchFamily="2" charset="77"/>
              </a:rPr>
              <a:t>Can you find a path by which you can push maximum amount of flow?</a:t>
            </a:r>
          </a:p>
        </p:txBody>
      </p:sp>
      <p:sp>
        <p:nvSpPr>
          <p:cNvPr id="3" name="!!source">
            <a:extLst>
              <a:ext uri="{FF2B5EF4-FFF2-40B4-BE49-F238E27FC236}">
                <a16:creationId xmlns:a16="http://schemas.microsoft.com/office/drawing/2014/main" id="{8544B07F-11FA-5F29-E228-4AC1187517FC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6B939180-C299-9237-76CA-51D9E5290E6B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5" name="!!p3">
            <a:extLst>
              <a:ext uri="{FF2B5EF4-FFF2-40B4-BE49-F238E27FC236}">
                <a16:creationId xmlns:a16="http://schemas.microsoft.com/office/drawing/2014/main" id="{39775A9B-F4A5-06AF-DCC0-B5B2FA0712FE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4">
            <a:extLst>
              <a:ext uri="{FF2B5EF4-FFF2-40B4-BE49-F238E27FC236}">
                <a16:creationId xmlns:a16="http://schemas.microsoft.com/office/drawing/2014/main" id="{C27F1C6C-3222-6BC9-710A-1D4B1A4156C1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" name="!!p5">
            <a:extLst>
              <a:ext uri="{FF2B5EF4-FFF2-40B4-BE49-F238E27FC236}">
                <a16:creationId xmlns:a16="http://schemas.microsoft.com/office/drawing/2014/main" id="{B7C91348-BBC6-4540-81ED-CC1A85CF3CEE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2">
            <a:extLst>
              <a:ext uri="{FF2B5EF4-FFF2-40B4-BE49-F238E27FC236}">
                <a16:creationId xmlns:a16="http://schemas.microsoft.com/office/drawing/2014/main" id="{E3BCAE33-A48A-EAE5-8E65-5409919623DB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4EDE04EE-543D-0674-DC99-5594D96CFA8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6">
            <a:extLst>
              <a:ext uri="{FF2B5EF4-FFF2-40B4-BE49-F238E27FC236}">
                <a16:creationId xmlns:a16="http://schemas.microsoft.com/office/drawing/2014/main" id="{8E9D4A06-34A7-D7F2-B55E-C1D39B6A951E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9095B6C1-6102-4195-A5AA-A695816B1FC9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91BB4C62-8B25-9927-E4E2-C5CD682F1455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10">
            <a:extLst>
              <a:ext uri="{FF2B5EF4-FFF2-40B4-BE49-F238E27FC236}">
                <a16:creationId xmlns:a16="http://schemas.microsoft.com/office/drawing/2014/main" id="{6B32A5C4-9C04-2496-AE56-581BDB5DC304}"/>
              </a:ext>
            </a:extLst>
          </p:cNvPr>
          <p:cNvCxnSpPr>
            <a:cxnSpLocks/>
            <a:stCxn id="6" idx="2"/>
            <a:endCxn id="3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9">
            <a:extLst>
              <a:ext uri="{FF2B5EF4-FFF2-40B4-BE49-F238E27FC236}">
                <a16:creationId xmlns:a16="http://schemas.microsoft.com/office/drawing/2014/main" id="{A86F68E3-E6D1-A42C-0E6A-45AC5352CD7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A777CD7B-0192-3A63-1F30-A64CA764D941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!!sink">
            <a:extLst>
              <a:ext uri="{FF2B5EF4-FFF2-40B4-BE49-F238E27FC236}">
                <a16:creationId xmlns:a16="http://schemas.microsoft.com/office/drawing/2014/main" id="{657F3E7C-96A3-7541-F357-B64B52F0B497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17" name="!!p6">
            <a:extLst>
              <a:ext uri="{FF2B5EF4-FFF2-40B4-BE49-F238E27FC236}">
                <a16:creationId xmlns:a16="http://schemas.microsoft.com/office/drawing/2014/main" id="{D400E808-25DC-187F-6D14-4EE3EC809316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18" name="!!e8">
            <a:extLst>
              <a:ext uri="{FF2B5EF4-FFF2-40B4-BE49-F238E27FC236}">
                <a16:creationId xmlns:a16="http://schemas.microsoft.com/office/drawing/2014/main" id="{18CAF1A9-6534-A608-51BB-894CF1685901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5">
            <a:extLst>
              <a:ext uri="{FF2B5EF4-FFF2-40B4-BE49-F238E27FC236}">
                <a16:creationId xmlns:a16="http://schemas.microsoft.com/office/drawing/2014/main" id="{50960C4E-3DFB-481F-26B4-C84B6EE492CE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7">
            <a:extLst>
              <a:ext uri="{FF2B5EF4-FFF2-40B4-BE49-F238E27FC236}">
                <a16:creationId xmlns:a16="http://schemas.microsoft.com/office/drawing/2014/main" id="{658E9B9E-B693-5A42-1F16-F12684D31B12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623613E-5DD4-81A0-48E1-D41A25488C1F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!!w1">
            <a:extLst>
              <a:ext uri="{FF2B5EF4-FFF2-40B4-BE49-F238E27FC236}">
                <a16:creationId xmlns:a16="http://schemas.microsoft.com/office/drawing/2014/main" id="{88230431-0190-884E-5E53-6D2AA5410C43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F0A504-7F27-E6B3-E953-479B46593B70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4" name="!!w2">
            <a:extLst>
              <a:ext uri="{FF2B5EF4-FFF2-40B4-BE49-F238E27FC236}">
                <a16:creationId xmlns:a16="http://schemas.microsoft.com/office/drawing/2014/main" id="{1EFC6175-36FC-AF3C-F123-79BE2EE0AD04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FCF5F2-3C7B-CFCA-A9E1-ED47984379F4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3">
            <a:extLst>
              <a:ext uri="{FF2B5EF4-FFF2-40B4-BE49-F238E27FC236}">
                <a16:creationId xmlns:a16="http://schemas.microsoft.com/office/drawing/2014/main" id="{F6CD623D-7A0C-4FAB-8AE7-39983D15FB79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B430C05-4B97-C372-88F1-03B67BE06BA6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8" name="!!w7">
            <a:extLst>
              <a:ext uri="{FF2B5EF4-FFF2-40B4-BE49-F238E27FC236}">
                <a16:creationId xmlns:a16="http://schemas.microsoft.com/office/drawing/2014/main" id="{DB95FA48-2537-DD56-58A0-B024654F63D6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3532A51-C522-9C77-C1B2-B2A8E5DFC299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0" name="!!w4">
            <a:extLst>
              <a:ext uri="{FF2B5EF4-FFF2-40B4-BE49-F238E27FC236}">
                <a16:creationId xmlns:a16="http://schemas.microsoft.com/office/drawing/2014/main" id="{8E5B6239-6495-BAEC-6E74-4EC075C4F67D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CBB70-38A8-A820-4C84-17BA9A283B83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2" name="!!w6">
            <a:extLst>
              <a:ext uri="{FF2B5EF4-FFF2-40B4-BE49-F238E27FC236}">
                <a16:creationId xmlns:a16="http://schemas.microsoft.com/office/drawing/2014/main" id="{3C5E424C-566F-C056-9B64-7D22C6F54142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3FF9B83-6129-E750-DF1C-493D6B8A0847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4" name="!!w10">
            <a:extLst>
              <a:ext uri="{FF2B5EF4-FFF2-40B4-BE49-F238E27FC236}">
                <a16:creationId xmlns:a16="http://schemas.microsoft.com/office/drawing/2014/main" id="{AE0A2C5A-D57F-4241-34CE-89EFF06521EB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CE545E-50E7-1769-C2FA-C4E47BE7023A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6" name="!!w9">
            <a:extLst>
              <a:ext uri="{FF2B5EF4-FFF2-40B4-BE49-F238E27FC236}">
                <a16:creationId xmlns:a16="http://schemas.microsoft.com/office/drawing/2014/main" id="{B83A0344-D974-9131-1519-41786287A96F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CBE6138-564F-9F23-FECF-72A6E5C36CE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8" name="!!w8">
            <a:extLst>
              <a:ext uri="{FF2B5EF4-FFF2-40B4-BE49-F238E27FC236}">
                <a16:creationId xmlns:a16="http://schemas.microsoft.com/office/drawing/2014/main" id="{310B788A-BB59-B347-33FF-439ADC43D6EE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227FFC-4457-80FB-BBED-B2605FB69B3C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0" name="!!w5">
            <a:extLst>
              <a:ext uri="{FF2B5EF4-FFF2-40B4-BE49-F238E27FC236}">
                <a16:creationId xmlns:a16="http://schemas.microsoft.com/office/drawing/2014/main" id="{4F1BF8FB-3EDB-675C-43EB-20FF058E2970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72671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05DB812-CF31-06BC-FAAC-600C3232AB0E}"/>
              </a:ext>
            </a:extLst>
          </p:cNvPr>
          <p:cNvSpPr/>
          <p:nvPr/>
        </p:nvSpPr>
        <p:spPr>
          <a:xfrm>
            <a:off x="715108" y="9171575"/>
            <a:ext cx="22953784" cy="38063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FF0000"/>
                </a:solidFill>
                <a:latin typeface="Bradley Hand" pitchFamily="2" charset="77"/>
              </a:rPr>
              <a:t>What flow can you push on this path?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A flow of 10</a:t>
            </a:r>
          </a:p>
        </p:txBody>
      </p:sp>
      <p:sp>
        <p:nvSpPr>
          <p:cNvPr id="3" name="!!source">
            <a:extLst>
              <a:ext uri="{FF2B5EF4-FFF2-40B4-BE49-F238E27FC236}">
                <a16:creationId xmlns:a16="http://schemas.microsoft.com/office/drawing/2014/main" id="{8544B07F-11FA-5F29-E228-4AC1187517FC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6B939180-C299-9237-76CA-51D9E5290E6B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5" name="!!p3">
            <a:extLst>
              <a:ext uri="{FF2B5EF4-FFF2-40B4-BE49-F238E27FC236}">
                <a16:creationId xmlns:a16="http://schemas.microsoft.com/office/drawing/2014/main" id="{39775A9B-F4A5-06AF-DCC0-B5B2FA0712FE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4">
            <a:extLst>
              <a:ext uri="{FF2B5EF4-FFF2-40B4-BE49-F238E27FC236}">
                <a16:creationId xmlns:a16="http://schemas.microsoft.com/office/drawing/2014/main" id="{C27F1C6C-3222-6BC9-710A-1D4B1A4156C1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" name="!!p5">
            <a:extLst>
              <a:ext uri="{FF2B5EF4-FFF2-40B4-BE49-F238E27FC236}">
                <a16:creationId xmlns:a16="http://schemas.microsoft.com/office/drawing/2014/main" id="{B7C91348-BBC6-4540-81ED-CC1A85CF3CEE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2">
            <a:extLst>
              <a:ext uri="{FF2B5EF4-FFF2-40B4-BE49-F238E27FC236}">
                <a16:creationId xmlns:a16="http://schemas.microsoft.com/office/drawing/2014/main" id="{E3BCAE33-A48A-EAE5-8E65-5409919623DB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4EDE04EE-543D-0674-DC99-5594D96CFA8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6">
            <a:extLst>
              <a:ext uri="{FF2B5EF4-FFF2-40B4-BE49-F238E27FC236}">
                <a16:creationId xmlns:a16="http://schemas.microsoft.com/office/drawing/2014/main" id="{8E9D4A06-34A7-D7F2-B55E-C1D39B6A951E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9095B6C1-6102-4195-A5AA-A695816B1FC9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91BB4C62-8B25-9927-E4E2-C5CD682F1455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10">
            <a:extLst>
              <a:ext uri="{FF2B5EF4-FFF2-40B4-BE49-F238E27FC236}">
                <a16:creationId xmlns:a16="http://schemas.microsoft.com/office/drawing/2014/main" id="{6B32A5C4-9C04-2496-AE56-581BDB5DC304}"/>
              </a:ext>
            </a:extLst>
          </p:cNvPr>
          <p:cNvCxnSpPr>
            <a:cxnSpLocks/>
            <a:stCxn id="6" idx="2"/>
            <a:endCxn id="3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9">
            <a:extLst>
              <a:ext uri="{FF2B5EF4-FFF2-40B4-BE49-F238E27FC236}">
                <a16:creationId xmlns:a16="http://schemas.microsoft.com/office/drawing/2014/main" id="{A86F68E3-E6D1-A42C-0E6A-45AC5352CD7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A777CD7B-0192-3A63-1F30-A64CA764D941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!!sink">
            <a:extLst>
              <a:ext uri="{FF2B5EF4-FFF2-40B4-BE49-F238E27FC236}">
                <a16:creationId xmlns:a16="http://schemas.microsoft.com/office/drawing/2014/main" id="{657F3E7C-96A3-7541-F357-B64B52F0B497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17" name="!!p6">
            <a:extLst>
              <a:ext uri="{FF2B5EF4-FFF2-40B4-BE49-F238E27FC236}">
                <a16:creationId xmlns:a16="http://schemas.microsoft.com/office/drawing/2014/main" id="{D400E808-25DC-187F-6D14-4EE3EC809316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18" name="!!e8">
            <a:extLst>
              <a:ext uri="{FF2B5EF4-FFF2-40B4-BE49-F238E27FC236}">
                <a16:creationId xmlns:a16="http://schemas.microsoft.com/office/drawing/2014/main" id="{18CAF1A9-6534-A608-51BB-894CF1685901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5">
            <a:extLst>
              <a:ext uri="{FF2B5EF4-FFF2-40B4-BE49-F238E27FC236}">
                <a16:creationId xmlns:a16="http://schemas.microsoft.com/office/drawing/2014/main" id="{50960C4E-3DFB-481F-26B4-C84B6EE492CE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7">
            <a:extLst>
              <a:ext uri="{FF2B5EF4-FFF2-40B4-BE49-F238E27FC236}">
                <a16:creationId xmlns:a16="http://schemas.microsoft.com/office/drawing/2014/main" id="{658E9B9E-B693-5A42-1F16-F12684D31B12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623613E-5DD4-81A0-48E1-D41A25488C1F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!!w1">
            <a:extLst>
              <a:ext uri="{FF2B5EF4-FFF2-40B4-BE49-F238E27FC236}">
                <a16:creationId xmlns:a16="http://schemas.microsoft.com/office/drawing/2014/main" id="{88230431-0190-884E-5E53-6D2AA5410C43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F0A504-7F27-E6B3-E953-479B46593B70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4" name="!!w2">
            <a:extLst>
              <a:ext uri="{FF2B5EF4-FFF2-40B4-BE49-F238E27FC236}">
                <a16:creationId xmlns:a16="http://schemas.microsoft.com/office/drawing/2014/main" id="{1EFC6175-36FC-AF3C-F123-79BE2EE0AD04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FCF5F2-3C7B-CFCA-A9E1-ED47984379F4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3">
            <a:extLst>
              <a:ext uri="{FF2B5EF4-FFF2-40B4-BE49-F238E27FC236}">
                <a16:creationId xmlns:a16="http://schemas.microsoft.com/office/drawing/2014/main" id="{F6CD623D-7A0C-4FAB-8AE7-39983D15FB79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B430C05-4B97-C372-88F1-03B67BE06BA6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8" name="!!w7">
            <a:extLst>
              <a:ext uri="{FF2B5EF4-FFF2-40B4-BE49-F238E27FC236}">
                <a16:creationId xmlns:a16="http://schemas.microsoft.com/office/drawing/2014/main" id="{DB95FA48-2537-DD56-58A0-B024654F63D6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3532A51-C522-9C77-C1B2-B2A8E5DFC299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0" name="!!w4">
            <a:extLst>
              <a:ext uri="{FF2B5EF4-FFF2-40B4-BE49-F238E27FC236}">
                <a16:creationId xmlns:a16="http://schemas.microsoft.com/office/drawing/2014/main" id="{8E5B6239-6495-BAEC-6E74-4EC075C4F67D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CBB70-38A8-A820-4C84-17BA9A283B83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2" name="!!w6">
            <a:extLst>
              <a:ext uri="{FF2B5EF4-FFF2-40B4-BE49-F238E27FC236}">
                <a16:creationId xmlns:a16="http://schemas.microsoft.com/office/drawing/2014/main" id="{3C5E424C-566F-C056-9B64-7D22C6F54142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3FF9B83-6129-E750-DF1C-493D6B8A0847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4" name="!!w10">
            <a:extLst>
              <a:ext uri="{FF2B5EF4-FFF2-40B4-BE49-F238E27FC236}">
                <a16:creationId xmlns:a16="http://schemas.microsoft.com/office/drawing/2014/main" id="{AE0A2C5A-D57F-4241-34CE-89EFF06521EB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CE545E-50E7-1769-C2FA-C4E47BE7023A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6" name="!!w9">
            <a:extLst>
              <a:ext uri="{FF2B5EF4-FFF2-40B4-BE49-F238E27FC236}">
                <a16:creationId xmlns:a16="http://schemas.microsoft.com/office/drawing/2014/main" id="{B83A0344-D974-9131-1519-41786287A96F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CBE6138-564F-9F23-FECF-72A6E5C36CE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8" name="!!w8">
            <a:extLst>
              <a:ext uri="{FF2B5EF4-FFF2-40B4-BE49-F238E27FC236}">
                <a16:creationId xmlns:a16="http://schemas.microsoft.com/office/drawing/2014/main" id="{310B788A-BB59-B347-33FF-439ADC43D6EE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227FFC-4457-80FB-BBED-B2605FB69B3C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0" name="!!w5">
            <a:extLst>
              <a:ext uri="{FF2B5EF4-FFF2-40B4-BE49-F238E27FC236}">
                <a16:creationId xmlns:a16="http://schemas.microsoft.com/office/drawing/2014/main" id="{4F1BF8FB-3EDB-675C-43EB-20FF058E2970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3277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>
            <a:extLst>
              <a:ext uri="{FF2B5EF4-FFF2-40B4-BE49-F238E27FC236}">
                <a16:creationId xmlns:a16="http://schemas.microsoft.com/office/drawing/2014/main" id="{F69F0A26-9EF4-AA8F-0B1F-A93E255E4758}"/>
              </a:ext>
            </a:extLst>
          </p:cNvPr>
          <p:cNvSpPr/>
          <p:nvPr/>
        </p:nvSpPr>
        <p:spPr>
          <a:xfrm rot="5400000">
            <a:off x="10982017" y="-4613894"/>
            <a:ext cx="2854157" cy="1293012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D05CB9D-1390-1C79-5D41-205813FB3E3D}"/>
              </a:ext>
            </a:extLst>
          </p:cNvPr>
          <p:cNvSpPr/>
          <p:nvPr/>
        </p:nvSpPr>
        <p:spPr>
          <a:xfrm>
            <a:off x="715108" y="3927091"/>
            <a:ext cx="22953784" cy="33881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A pipe that can handle a flow of 10 litres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We say that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</a:rPr>
              <a:t>capacity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 of the pipe is 10.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 water can flow only in one direction in the pipe.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869AE8-0A3F-135C-610F-560EEAF0A6DD}"/>
              </a:ext>
            </a:extLst>
          </p:cNvPr>
          <p:cNvCxnSpPr/>
          <p:nvPr/>
        </p:nvCxnSpPr>
        <p:spPr>
          <a:xfrm>
            <a:off x="20069908" y="424087"/>
            <a:ext cx="0" cy="2854158"/>
          </a:xfrm>
          <a:prstGeom prst="straightConnector1">
            <a:avLst/>
          </a:prstGeom>
          <a:noFill/>
          <a:ln w="1270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BD0C9B-4A38-0D21-2CA2-0060DB55A35D}"/>
              </a:ext>
            </a:extLst>
          </p:cNvPr>
          <p:cNvSpPr txBox="1"/>
          <p:nvPr/>
        </p:nvSpPr>
        <p:spPr>
          <a:xfrm>
            <a:off x="20225642" y="376796"/>
            <a:ext cx="3031279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10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litres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/sec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05DB812-CF31-06BC-FAAC-600C3232AB0E}"/>
              </a:ext>
            </a:extLst>
          </p:cNvPr>
          <p:cNvSpPr/>
          <p:nvPr/>
        </p:nvSpPr>
        <p:spPr>
          <a:xfrm>
            <a:off x="715108" y="9171575"/>
            <a:ext cx="22953784" cy="38063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FF0000"/>
                </a:solidFill>
                <a:latin typeface="Bradley Hand" pitchFamily="2" charset="77"/>
              </a:rPr>
              <a:t>What flow can you push on this path?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A flow of 10</a:t>
            </a:r>
          </a:p>
        </p:txBody>
      </p:sp>
      <p:sp>
        <p:nvSpPr>
          <p:cNvPr id="3" name="!!source">
            <a:extLst>
              <a:ext uri="{FF2B5EF4-FFF2-40B4-BE49-F238E27FC236}">
                <a16:creationId xmlns:a16="http://schemas.microsoft.com/office/drawing/2014/main" id="{8544B07F-11FA-5F29-E228-4AC1187517FC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6B939180-C299-9237-76CA-51D9E5290E6B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5" name="!!p3">
            <a:extLst>
              <a:ext uri="{FF2B5EF4-FFF2-40B4-BE49-F238E27FC236}">
                <a16:creationId xmlns:a16="http://schemas.microsoft.com/office/drawing/2014/main" id="{39775A9B-F4A5-06AF-DCC0-B5B2FA0712FE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4">
            <a:extLst>
              <a:ext uri="{FF2B5EF4-FFF2-40B4-BE49-F238E27FC236}">
                <a16:creationId xmlns:a16="http://schemas.microsoft.com/office/drawing/2014/main" id="{C27F1C6C-3222-6BC9-710A-1D4B1A4156C1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" name="!!p5">
            <a:extLst>
              <a:ext uri="{FF2B5EF4-FFF2-40B4-BE49-F238E27FC236}">
                <a16:creationId xmlns:a16="http://schemas.microsoft.com/office/drawing/2014/main" id="{B7C91348-BBC6-4540-81ED-CC1A85CF3CEE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2">
            <a:extLst>
              <a:ext uri="{FF2B5EF4-FFF2-40B4-BE49-F238E27FC236}">
                <a16:creationId xmlns:a16="http://schemas.microsoft.com/office/drawing/2014/main" id="{E3BCAE33-A48A-EAE5-8E65-5409919623DB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4EDE04EE-543D-0674-DC99-5594D96CFA8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6">
            <a:extLst>
              <a:ext uri="{FF2B5EF4-FFF2-40B4-BE49-F238E27FC236}">
                <a16:creationId xmlns:a16="http://schemas.microsoft.com/office/drawing/2014/main" id="{8E9D4A06-34A7-D7F2-B55E-C1D39B6A951E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9095B6C1-6102-4195-A5AA-A695816B1FC9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91BB4C62-8B25-9927-E4E2-C5CD682F1455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10">
            <a:extLst>
              <a:ext uri="{FF2B5EF4-FFF2-40B4-BE49-F238E27FC236}">
                <a16:creationId xmlns:a16="http://schemas.microsoft.com/office/drawing/2014/main" id="{6B32A5C4-9C04-2496-AE56-581BDB5DC304}"/>
              </a:ext>
            </a:extLst>
          </p:cNvPr>
          <p:cNvCxnSpPr>
            <a:cxnSpLocks/>
            <a:stCxn id="6" idx="2"/>
            <a:endCxn id="3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9">
            <a:extLst>
              <a:ext uri="{FF2B5EF4-FFF2-40B4-BE49-F238E27FC236}">
                <a16:creationId xmlns:a16="http://schemas.microsoft.com/office/drawing/2014/main" id="{A86F68E3-E6D1-A42C-0E6A-45AC5352CD7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A777CD7B-0192-3A63-1F30-A64CA764D941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!!sink">
            <a:extLst>
              <a:ext uri="{FF2B5EF4-FFF2-40B4-BE49-F238E27FC236}">
                <a16:creationId xmlns:a16="http://schemas.microsoft.com/office/drawing/2014/main" id="{657F3E7C-96A3-7541-F357-B64B52F0B497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17" name="!!p6">
            <a:extLst>
              <a:ext uri="{FF2B5EF4-FFF2-40B4-BE49-F238E27FC236}">
                <a16:creationId xmlns:a16="http://schemas.microsoft.com/office/drawing/2014/main" id="{D400E808-25DC-187F-6D14-4EE3EC809316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18" name="!!e8">
            <a:extLst>
              <a:ext uri="{FF2B5EF4-FFF2-40B4-BE49-F238E27FC236}">
                <a16:creationId xmlns:a16="http://schemas.microsoft.com/office/drawing/2014/main" id="{18CAF1A9-6534-A608-51BB-894CF1685901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5">
            <a:extLst>
              <a:ext uri="{FF2B5EF4-FFF2-40B4-BE49-F238E27FC236}">
                <a16:creationId xmlns:a16="http://schemas.microsoft.com/office/drawing/2014/main" id="{50960C4E-3DFB-481F-26B4-C84B6EE492CE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7">
            <a:extLst>
              <a:ext uri="{FF2B5EF4-FFF2-40B4-BE49-F238E27FC236}">
                <a16:creationId xmlns:a16="http://schemas.microsoft.com/office/drawing/2014/main" id="{658E9B9E-B693-5A42-1F16-F12684D31B12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623613E-5DD4-81A0-48E1-D41A25488C1F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!!w1">
            <a:extLst>
              <a:ext uri="{FF2B5EF4-FFF2-40B4-BE49-F238E27FC236}">
                <a16:creationId xmlns:a16="http://schemas.microsoft.com/office/drawing/2014/main" id="{88230431-0190-884E-5E53-6D2AA5410C43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F0A504-7F27-E6B3-E953-479B46593B70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4" name="!!w2">
            <a:extLst>
              <a:ext uri="{FF2B5EF4-FFF2-40B4-BE49-F238E27FC236}">
                <a16:creationId xmlns:a16="http://schemas.microsoft.com/office/drawing/2014/main" id="{1EFC6175-36FC-AF3C-F123-79BE2EE0AD04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FCF5F2-3C7B-CFCA-A9E1-ED47984379F4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3">
            <a:extLst>
              <a:ext uri="{FF2B5EF4-FFF2-40B4-BE49-F238E27FC236}">
                <a16:creationId xmlns:a16="http://schemas.microsoft.com/office/drawing/2014/main" id="{F6CD623D-7A0C-4FAB-8AE7-39983D15FB79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B430C05-4B97-C372-88F1-03B67BE06BA6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8" name="!!w7">
            <a:extLst>
              <a:ext uri="{FF2B5EF4-FFF2-40B4-BE49-F238E27FC236}">
                <a16:creationId xmlns:a16="http://schemas.microsoft.com/office/drawing/2014/main" id="{DB95FA48-2537-DD56-58A0-B024654F63D6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3532A51-C522-9C77-C1B2-B2A8E5DFC299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0" name="!!w4">
            <a:extLst>
              <a:ext uri="{FF2B5EF4-FFF2-40B4-BE49-F238E27FC236}">
                <a16:creationId xmlns:a16="http://schemas.microsoft.com/office/drawing/2014/main" id="{8E5B6239-6495-BAEC-6E74-4EC075C4F67D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CBB70-38A8-A820-4C84-17BA9A283B83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2" name="!!w6">
            <a:extLst>
              <a:ext uri="{FF2B5EF4-FFF2-40B4-BE49-F238E27FC236}">
                <a16:creationId xmlns:a16="http://schemas.microsoft.com/office/drawing/2014/main" id="{3C5E424C-566F-C056-9B64-7D22C6F54142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3FF9B83-6129-E750-DF1C-493D6B8A0847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4" name="!!w10">
            <a:extLst>
              <a:ext uri="{FF2B5EF4-FFF2-40B4-BE49-F238E27FC236}">
                <a16:creationId xmlns:a16="http://schemas.microsoft.com/office/drawing/2014/main" id="{AE0A2C5A-D57F-4241-34CE-89EFF06521EB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CE545E-50E7-1769-C2FA-C4E47BE7023A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6" name="!!w9">
            <a:extLst>
              <a:ext uri="{FF2B5EF4-FFF2-40B4-BE49-F238E27FC236}">
                <a16:creationId xmlns:a16="http://schemas.microsoft.com/office/drawing/2014/main" id="{B83A0344-D974-9131-1519-41786287A96F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CBE6138-564F-9F23-FECF-72A6E5C36CE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8" name="!!w8">
            <a:extLst>
              <a:ext uri="{FF2B5EF4-FFF2-40B4-BE49-F238E27FC236}">
                <a16:creationId xmlns:a16="http://schemas.microsoft.com/office/drawing/2014/main" id="{310B788A-BB59-B347-33FF-439ADC43D6EE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227FFC-4457-80FB-BBED-B2605FB69B3C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40" name="!!w5">
            <a:extLst>
              <a:ext uri="{FF2B5EF4-FFF2-40B4-BE49-F238E27FC236}">
                <a16:creationId xmlns:a16="http://schemas.microsoft.com/office/drawing/2014/main" id="{4F1BF8FB-3EDB-675C-43EB-20FF058E2970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85924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05DB812-CF31-06BC-FAAC-600C3232AB0E}"/>
              </a:ext>
            </a:extLst>
          </p:cNvPr>
          <p:cNvSpPr/>
          <p:nvPr/>
        </p:nvSpPr>
        <p:spPr>
          <a:xfrm>
            <a:off x="677187" y="8924774"/>
            <a:ext cx="22953784" cy="45444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Note that the edge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ef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and ft are </a:t>
            </a:r>
            <a:r>
              <a:rPr lang="en-IN" sz="7200" dirty="0">
                <a:solidFill>
                  <a:schemeClr val="tx1"/>
                </a:solidFill>
                <a:latin typeface="Bradley Hand" pitchFamily="2" charset="77"/>
              </a:rPr>
              <a:t>saturated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Def: An edge is saturated if the flow on that edge is equal to its capacity.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A saturated edge seems of no use now as we cannot send extra flow on it. So we can remove it for future iterations</a:t>
            </a:r>
          </a:p>
        </p:txBody>
      </p:sp>
      <p:sp>
        <p:nvSpPr>
          <p:cNvPr id="3" name="!!source">
            <a:extLst>
              <a:ext uri="{FF2B5EF4-FFF2-40B4-BE49-F238E27FC236}">
                <a16:creationId xmlns:a16="http://schemas.microsoft.com/office/drawing/2014/main" id="{8544B07F-11FA-5F29-E228-4AC1187517FC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6B939180-C299-9237-76CA-51D9E5290E6B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5" name="!!p3">
            <a:extLst>
              <a:ext uri="{FF2B5EF4-FFF2-40B4-BE49-F238E27FC236}">
                <a16:creationId xmlns:a16="http://schemas.microsoft.com/office/drawing/2014/main" id="{39775A9B-F4A5-06AF-DCC0-B5B2FA0712FE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4">
            <a:extLst>
              <a:ext uri="{FF2B5EF4-FFF2-40B4-BE49-F238E27FC236}">
                <a16:creationId xmlns:a16="http://schemas.microsoft.com/office/drawing/2014/main" id="{C27F1C6C-3222-6BC9-710A-1D4B1A4156C1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" name="!!p5">
            <a:extLst>
              <a:ext uri="{FF2B5EF4-FFF2-40B4-BE49-F238E27FC236}">
                <a16:creationId xmlns:a16="http://schemas.microsoft.com/office/drawing/2014/main" id="{B7C91348-BBC6-4540-81ED-CC1A85CF3CEE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2">
            <a:extLst>
              <a:ext uri="{FF2B5EF4-FFF2-40B4-BE49-F238E27FC236}">
                <a16:creationId xmlns:a16="http://schemas.microsoft.com/office/drawing/2014/main" id="{E3BCAE33-A48A-EAE5-8E65-5409919623DB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4EDE04EE-543D-0674-DC99-5594D96CFA8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6">
            <a:extLst>
              <a:ext uri="{FF2B5EF4-FFF2-40B4-BE49-F238E27FC236}">
                <a16:creationId xmlns:a16="http://schemas.microsoft.com/office/drawing/2014/main" id="{8E9D4A06-34A7-D7F2-B55E-C1D39B6A951E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9095B6C1-6102-4195-A5AA-A695816B1FC9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91BB4C62-8B25-9927-E4E2-C5CD682F1455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10">
            <a:extLst>
              <a:ext uri="{FF2B5EF4-FFF2-40B4-BE49-F238E27FC236}">
                <a16:creationId xmlns:a16="http://schemas.microsoft.com/office/drawing/2014/main" id="{6B32A5C4-9C04-2496-AE56-581BDB5DC304}"/>
              </a:ext>
            </a:extLst>
          </p:cNvPr>
          <p:cNvCxnSpPr>
            <a:cxnSpLocks/>
            <a:stCxn id="6" idx="2"/>
            <a:endCxn id="3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9">
            <a:extLst>
              <a:ext uri="{FF2B5EF4-FFF2-40B4-BE49-F238E27FC236}">
                <a16:creationId xmlns:a16="http://schemas.microsoft.com/office/drawing/2014/main" id="{A86F68E3-E6D1-A42C-0E6A-45AC5352CD7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A777CD7B-0192-3A63-1F30-A64CA764D941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!!sink">
            <a:extLst>
              <a:ext uri="{FF2B5EF4-FFF2-40B4-BE49-F238E27FC236}">
                <a16:creationId xmlns:a16="http://schemas.microsoft.com/office/drawing/2014/main" id="{657F3E7C-96A3-7541-F357-B64B52F0B497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17" name="!!p6">
            <a:extLst>
              <a:ext uri="{FF2B5EF4-FFF2-40B4-BE49-F238E27FC236}">
                <a16:creationId xmlns:a16="http://schemas.microsoft.com/office/drawing/2014/main" id="{D400E808-25DC-187F-6D14-4EE3EC809316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18" name="!!e8">
            <a:extLst>
              <a:ext uri="{FF2B5EF4-FFF2-40B4-BE49-F238E27FC236}">
                <a16:creationId xmlns:a16="http://schemas.microsoft.com/office/drawing/2014/main" id="{18CAF1A9-6534-A608-51BB-894CF1685901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5">
            <a:extLst>
              <a:ext uri="{FF2B5EF4-FFF2-40B4-BE49-F238E27FC236}">
                <a16:creationId xmlns:a16="http://schemas.microsoft.com/office/drawing/2014/main" id="{50960C4E-3DFB-481F-26B4-C84B6EE492CE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7">
            <a:extLst>
              <a:ext uri="{FF2B5EF4-FFF2-40B4-BE49-F238E27FC236}">
                <a16:creationId xmlns:a16="http://schemas.microsoft.com/office/drawing/2014/main" id="{658E9B9E-B693-5A42-1F16-F12684D31B12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623613E-5DD4-81A0-48E1-D41A25488C1F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!!w1">
            <a:extLst>
              <a:ext uri="{FF2B5EF4-FFF2-40B4-BE49-F238E27FC236}">
                <a16:creationId xmlns:a16="http://schemas.microsoft.com/office/drawing/2014/main" id="{88230431-0190-884E-5E53-6D2AA5410C43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F0A504-7F27-E6B3-E953-479B46593B70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4" name="!!w2">
            <a:extLst>
              <a:ext uri="{FF2B5EF4-FFF2-40B4-BE49-F238E27FC236}">
                <a16:creationId xmlns:a16="http://schemas.microsoft.com/office/drawing/2014/main" id="{1EFC6175-36FC-AF3C-F123-79BE2EE0AD04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FCF5F2-3C7B-CFCA-A9E1-ED47984379F4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3">
            <a:extLst>
              <a:ext uri="{FF2B5EF4-FFF2-40B4-BE49-F238E27FC236}">
                <a16:creationId xmlns:a16="http://schemas.microsoft.com/office/drawing/2014/main" id="{F6CD623D-7A0C-4FAB-8AE7-39983D15FB79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B430C05-4B97-C372-88F1-03B67BE06BA6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8" name="!!w7">
            <a:extLst>
              <a:ext uri="{FF2B5EF4-FFF2-40B4-BE49-F238E27FC236}">
                <a16:creationId xmlns:a16="http://schemas.microsoft.com/office/drawing/2014/main" id="{DB95FA48-2537-DD56-58A0-B024654F63D6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3532A51-C522-9C77-C1B2-B2A8E5DFC299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0" name="!!w4">
            <a:extLst>
              <a:ext uri="{FF2B5EF4-FFF2-40B4-BE49-F238E27FC236}">
                <a16:creationId xmlns:a16="http://schemas.microsoft.com/office/drawing/2014/main" id="{8E5B6239-6495-BAEC-6E74-4EC075C4F67D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CBB70-38A8-A820-4C84-17BA9A283B83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2" name="!!w6">
            <a:extLst>
              <a:ext uri="{FF2B5EF4-FFF2-40B4-BE49-F238E27FC236}">
                <a16:creationId xmlns:a16="http://schemas.microsoft.com/office/drawing/2014/main" id="{3C5E424C-566F-C056-9B64-7D22C6F54142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3FF9B83-6129-E750-DF1C-493D6B8A0847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4" name="!!w10">
            <a:extLst>
              <a:ext uri="{FF2B5EF4-FFF2-40B4-BE49-F238E27FC236}">
                <a16:creationId xmlns:a16="http://schemas.microsoft.com/office/drawing/2014/main" id="{AE0A2C5A-D57F-4241-34CE-89EFF06521EB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CE545E-50E7-1769-C2FA-C4E47BE7023A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6" name="!!w9">
            <a:extLst>
              <a:ext uri="{FF2B5EF4-FFF2-40B4-BE49-F238E27FC236}">
                <a16:creationId xmlns:a16="http://schemas.microsoft.com/office/drawing/2014/main" id="{B83A0344-D974-9131-1519-41786287A96F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CBE6138-564F-9F23-FECF-72A6E5C36CE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8" name="!!w8">
            <a:extLst>
              <a:ext uri="{FF2B5EF4-FFF2-40B4-BE49-F238E27FC236}">
                <a16:creationId xmlns:a16="http://schemas.microsoft.com/office/drawing/2014/main" id="{310B788A-BB59-B347-33FF-439ADC43D6EE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227FFC-4457-80FB-BBED-B2605FB69B3C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40" name="!!w5">
            <a:extLst>
              <a:ext uri="{FF2B5EF4-FFF2-40B4-BE49-F238E27FC236}">
                <a16:creationId xmlns:a16="http://schemas.microsoft.com/office/drawing/2014/main" id="{4F1BF8FB-3EDB-675C-43EB-20FF058E2970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73859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05DB812-CF31-06BC-FAAC-600C3232AB0E}"/>
              </a:ext>
            </a:extLst>
          </p:cNvPr>
          <p:cNvSpPr/>
          <p:nvPr/>
        </p:nvSpPr>
        <p:spPr>
          <a:xfrm>
            <a:off x="677187" y="8924774"/>
            <a:ext cx="22953784" cy="45444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Again find a path on which you can push the maximum flow.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FF0000"/>
                </a:solidFill>
                <a:latin typeface="Bradley Hand" pitchFamily="2" charset="77"/>
              </a:rPr>
              <a:t>Can you find a path by which you can push maximum amount of flow?</a:t>
            </a:r>
          </a:p>
        </p:txBody>
      </p:sp>
      <p:sp>
        <p:nvSpPr>
          <p:cNvPr id="3" name="!!source">
            <a:extLst>
              <a:ext uri="{FF2B5EF4-FFF2-40B4-BE49-F238E27FC236}">
                <a16:creationId xmlns:a16="http://schemas.microsoft.com/office/drawing/2014/main" id="{8544B07F-11FA-5F29-E228-4AC1187517FC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6B939180-C299-9237-76CA-51D9E5290E6B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5" name="!!p3">
            <a:extLst>
              <a:ext uri="{FF2B5EF4-FFF2-40B4-BE49-F238E27FC236}">
                <a16:creationId xmlns:a16="http://schemas.microsoft.com/office/drawing/2014/main" id="{39775A9B-F4A5-06AF-DCC0-B5B2FA0712FE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4">
            <a:extLst>
              <a:ext uri="{FF2B5EF4-FFF2-40B4-BE49-F238E27FC236}">
                <a16:creationId xmlns:a16="http://schemas.microsoft.com/office/drawing/2014/main" id="{C27F1C6C-3222-6BC9-710A-1D4B1A4156C1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" name="!!p5">
            <a:extLst>
              <a:ext uri="{FF2B5EF4-FFF2-40B4-BE49-F238E27FC236}">
                <a16:creationId xmlns:a16="http://schemas.microsoft.com/office/drawing/2014/main" id="{B7C91348-BBC6-4540-81ED-CC1A85CF3CEE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2">
            <a:extLst>
              <a:ext uri="{FF2B5EF4-FFF2-40B4-BE49-F238E27FC236}">
                <a16:creationId xmlns:a16="http://schemas.microsoft.com/office/drawing/2014/main" id="{E3BCAE33-A48A-EAE5-8E65-5409919623DB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4EDE04EE-543D-0674-DC99-5594D96CFA8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6">
            <a:extLst>
              <a:ext uri="{FF2B5EF4-FFF2-40B4-BE49-F238E27FC236}">
                <a16:creationId xmlns:a16="http://schemas.microsoft.com/office/drawing/2014/main" id="{8E9D4A06-34A7-D7F2-B55E-C1D39B6A951E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9095B6C1-6102-4195-A5AA-A695816B1FC9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91BB4C62-8B25-9927-E4E2-C5CD682F1455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10">
            <a:extLst>
              <a:ext uri="{FF2B5EF4-FFF2-40B4-BE49-F238E27FC236}">
                <a16:creationId xmlns:a16="http://schemas.microsoft.com/office/drawing/2014/main" id="{6B32A5C4-9C04-2496-AE56-581BDB5DC304}"/>
              </a:ext>
            </a:extLst>
          </p:cNvPr>
          <p:cNvCxnSpPr>
            <a:cxnSpLocks/>
            <a:stCxn id="6" idx="2"/>
            <a:endCxn id="3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9">
            <a:extLst>
              <a:ext uri="{FF2B5EF4-FFF2-40B4-BE49-F238E27FC236}">
                <a16:creationId xmlns:a16="http://schemas.microsoft.com/office/drawing/2014/main" id="{A86F68E3-E6D1-A42C-0E6A-45AC5352CD7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A777CD7B-0192-3A63-1F30-A64CA764D941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!!sink">
            <a:extLst>
              <a:ext uri="{FF2B5EF4-FFF2-40B4-BE49-F238E27FC236}">
                <a16:creationId xmlns:a16="http://schemas.microsoft.com/office/drawing/2014/main" id="{657F3E7C-96A3-7541-F357-B64B52F0B497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17" name="!!p6">
            <a:extLst>
              <a:ext uri="{FF2B5EF4-FFF2-40B4-BE49-F238E27FC236}">
                <a16:creationId xmlns:a16="http://schemas.microsoft.com/office/drawing/2014/main" id="{D400E808-25DC-187F-6D14-4EE3EC809316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18" name="!!e8">
            <a:extLst>
              <a:ext uri="{FF2B5EF4-FFF2-40B4-BE49-F238E27FC236}">
                <a16:creationId xmlns:a16="http://schemas.microsoft.com/office/drawing/2014/main" id="{18CAF1A9-6534-A608-51BB-894CF1685901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2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5">
            <a:extLst>
              <a:ext uri="{FF2B5EF4-FFF2-40B4-BE49-F238E27FC236}">
                <a16:creationId xmlns:a16="http://schemas.microsoft.com/office/drawing/2014/main" id="{50960C4E-3DFB-481F-26B4-C84B6EE492CE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7">
            <a:extLst>
              <a:ext uri="{FF2B5EF4-FFF2-40B4-BE49-F238E27FC236}">
                <a16:creationId xmlns:a16="http://schemas.microsoft.com/office/drawing/2014/main" id="{658E9B9E-B693-5A42-1F16-F12684D31B12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623613E-5DD4-81A0-48E1-D41A25488C1F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!!w1">
            <a:extLst>
              <a:ext uri="{FF2B5EF4-FFF2-40B4-BE49-F238E27FC236}">
                <a16:creationId xmlns:a16="http://schemas.microsoft.com/office/drawing/2014/main" id="{88230431-0190-884E-5E53-6D2AA5410C43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F0A504-7F27-E6B3-E953-479B46593B70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4" name="!!w2">
            <a:extLst>
              <a:ext uri="{FF2B5EF4-FFF2-40B4-BE49-F238E27FC236}">
                <a16:creationId xmlns:a16="http://schemas.microsoft.com/office/drawing/2014/main" id="{1EFC6175-36FC-AF3C-F123-79BE2EE0AD04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FCF5F2-3C7B-CFCA-A9E1-ED47984379F4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3">
            <a:extLst>
              <a:ext uri="{FF2B5EF4-FFF2-40B4-BE49-F238E27FC236}">
                <a16:creationId xmlns:a16="http://schemas.microsoft.com/office/drawing/2014/main" id="{F6CD623D-7A0C-4FAB-8AE7-39983D15FB79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B430C05-4B97-C372-88F1-03B67BE06BA6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8" name="!!w7">
            <a:extLst>
              <a:ext uri="{FF2B5EF4-FFF2-40B4-BE49-F238E27FC236}">
                <a16:creationId xmlns:a16="http://schemas.microsoft.com/office/drawing/2014/main" id="{DB95FA48-2537-DD56-58A0-B024654F63D6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3532A51-C522-9C77-C1B2-B2A8E5DFC299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0" name="!!w4">
            <a:extLst>
              <a:ext uri="{FF2B5EF4-FFF2-40B4-BE49-F238E27FC236}">
                <a16:creationId xmlns:a16="http://schemas.microsoft.com/office/drawing/2014/main" id="{8E5B6239-6495-BAEC-6E74-4EC075C4F67D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CBB70-38A8-A820-4C84-17BA9A283B83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2" name="!!w6">
            <a:extLst>
              <a:ext uri="{FF2B5EF4-FFF2-40B4-BE49-F238E27FC236}">
                <a16:creationId xmlns:a16="http://schemas.microsoft.com/office/drawing/2014/main" id="{3C5E424C-566F-C056-9B64-7D22C6F54142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3FF9B83-6129-E750-DF1C-493D6B8A0847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4" name="!!w10">
            <a:extLst>
              <a:ext uri="{FF2B5EF4-FFF2-40B4-BE49-F238E27FC236}">
                <a16:creationId xmlns:a16="http://schemas.microsoft.com/office/drawing/2014/main" id="{AE0A2C5A-D57F-4241-34CE-89EFF06521EB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CE545E-50E7-1769-C2FA-C4E47BE7023A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6" name="!!w9">
            <a:extLst>
              <a:ext uri="{FF2B5EF4-FFF2-40B4-BE49-F238E27FC236}">
                <a16:creationId xmlns:a16="http://schemas.microsoft.com/office/drawing/2014/main" id="{B83A0344-D974-9131-1519-41786287A96F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CBE6138-564F-9F23-FECF-72A6E5C36CE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8" name="!!w8">
            <a:extLst>
              <a:ext uri="{FF2B5EF4-FFF2-40B4-BE49-F238E27FC236}">
                <a16:creationId xmlns:a16="http://schemas.microsoft.com/office/drawing/2014/main" id="{310B788A-BB59-B347-33FF-439ADC43D6EE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227FFC-4457-80FB-BBED-B2605FB69B3C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40" name="!!w5">
            <a:extLst>
              <a:ext uri="{FF2B5EF4-FFF2-40B4-BE49-F238E27FC236}">
                <a16:creationId xmlns:a16="http://schemas.microsoft.com/office/drawing/2014/main" id="{4F1BF8FB-3EDB-675C-43EB-20FF058E2970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79899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ource">
            <a:extLst>
              <a:ext uri="{FF2B5EF4-FFF2-40B4-BE49-F238E27FC236}">
                <a16:creationId xmlns:a16="http://schemas.microsoft.com/office/drawing/2014/main" id="{8544B07F-11FA-5F29-E228-4AC1187517FC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6B939180-C299-9237-76CA-51D9E5290E6B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5" name="!!p3">
            <a:extLst>
              <a:ext uri="{FF2B5EF4-FFF2-40B4-BE49-F238E27FC236}">
                <a16:creationId xmlns:a16="http://schemas.microsoft.com/office/drawing/2014/main" id="{39775A9B-F4A5-06AF-DCC0-B5B2FA0712FE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4">
            <a:extLst>
              <a:ext uri="{FF2B5EF4-FFF2-40B4-BE49-F238E27FC236}">
                <a16:creationId xmlns:a16="http://schemas.microsoft.com/office/drawing/2014/main" id="{C27F1C6C-3222-6BC9-710A-1D4B1A4156C1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" name="!!p5">
            <a:extLst>
              <a:ext uri="{FF2B5EF4-FFF2-40B4-BE49-F238E27FC236}">
                <a16:creationId xmlns:a16="http://schemas.microsoft.com/office/drawing/2014/main" id="{B7C91348-BBC6-4540-81ED-CC1A85CF3CEE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2">
            <a:extLst>
              <a:ext uri="{FF2B5EF4-FFF2-40B4-BE49-F238E27FC236}">
                <a16:creationId xmlns:a16="http://schemas.microsoft.com/office/drawing/2014/main" id="{E3BCAE33-A48A-EAE5-8E65-5409919623DB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4EDE04EE-543D-0674-DC99-5594D96CFA8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6">
            <a:extLst>
              <a:ext uri="{FF2B5EF4-FFF2-40B4-BE49-F238E27FC236}">
                <a16:creationId xmlns:a16="http://schemas.microsoft.com/office/drawing/2014/main" id="{8E9D4A06-34A7-D7F2-B55E-C1D39B6A951E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9095B6C1-6102-4195-A5AA-A695816B1FC9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91BB4C62-8B25-9927-E4E2-C5CD682F1455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10">
            <a:extLst>
              <a:ext uri="{FF2B5EF4-FFF2-40B4-BE49-F238E27FC236}">
                <a16:creationId xmlns:a16="http://schemas.microsoft.com/office/drawing/2014/main" id="{6B32A5C4-9C04-2496-AE56-581BDB5DC304}"/>
              </a:ext>
            </a:extLst>
          </p:cNvPr>
          <p:cNvCxnSpPr>
            <a:cxnSpLocks/>
            <a:stCxn id="6" idx="2"/>
            <a:endCxn id="3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9">
            <a:extLst>
              <a:ext uri="{FF2B5EF4-FFF2-40B4-BE49-F238E27FC236}">
                <a16:creationId xmlns:a16="http://schemas.microsoft.com/office/drawing/2014/main" id="{A86F68E3-E6D1-A42C-0E6A-45AC5352CD7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A777CD7B-0192-3A63-1F30-A64CA764D941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!!sink">
            <a:extLst>
              <a:ext uri="{FF2B5EF4-FFF2-40B4-BE49-F238E27FC236}">
                <a16:creationId xmlns:a16="http://schemas.microsoft.com/office/drawing/2014/main" id="{657F3E7C-96A3-7541-F357-B64B52F0B497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17" name="!!p6">
            <a:extLst>
              <a:ext uri="{FF2B5EF4-FFF2-40B4-BE49-F238E27FC236}">
                <a16:creationId xmlns:a16="http://schemas.microsoft.com/office/drawing/2014/main" id="{D400E808-25DC-187F-6D14-4EE3EC809316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18" name="!!e8">
            <a:extLst>
              <a:ext uri="{FF2B5EF4-FFF2-40B4-BE49-F238E27FC236}">
                <a16:creationId xmlns:a16="http://schemas.microsoft.com/office/drawing/2014/main" id="{18CAF1A9-6534-A608-51BB-894CF1685901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2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5">
            <a:extLst>
              <a:ext uri="{FF2B5EF4-FFF2-40B4-BE49-F238E27FC236}">
                <a16:creationId xmlns:a16="http://schemas.microsoft.com/office/drawing/2014/main" id="{50960C4E-3DFB-481F-26B4-C84B6EE492CE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7">
            <a:extLst>
              <a:ext uri="{FF2B5EF4-FFF2-40B4-BE49-F238E27FC236}">
                <a16:creationId xmlns:a16="http://schemas.microsoft.com/office/drawing/2014/main" id="{658E9B9E-B693-5A42-1F16-F12684D31B12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623613E-5DD4-81A0-48E1-D41A25488C1F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!!w1">
            <a:extLst>
              <a:ext uri="{FF2B5EF4-FFF2-40B4-BE49-F238E27FC236}">
                <a16:creationId xmlns:a16="http://schemas.microsoft.com/office/drawing/2014/main" id="{88230431-0190-884E-5E53-6D2AA5410C43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F0A504-7F27-E6B3-E953-479B46593B70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4" name="!!w2">
            <a:extLst>
              <a:ext uri="{FF2B5EF4-FFF2-40B4-BE49-F238E27FC236}">
                <a16:creationId xmlns:a16="http://schemas.microsoft.com/office/drawing/2014/main" id="{1EFC6175-36FC-AF3C-F123-79BE2EE0AD04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FCF5F2-3C7B-CFCA-A9E1-ED47984379F4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3">
            <a:extLst>
              <a:ext uri="{FF2B5EF4-FFF2-40B4-BE49-F238E27FC236}">
                <a16:creationId xmlns:a16="http://schemas.microsoft.com/office/drawing/2014/main" id="{F6CD623D-7A0C-4FAB-8AE7-39983D15FB79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B430C05-4B97-C372-88F1-03B67BE06BA6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8" name="!!w7">
            <a:extLst>
              <a:ext uri="{FF2B5EF4-FFF2-40B4-BE49-F238E27FC236}">
                <a16:creationId xmlns:a16="http://schemas.microsoft.com/office/drawing/2014/main" id="{DB95FA48-2537-DD56-58A0-B024654F63D6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3532A51-C522-9C77-C1B2-B2A8E5DFC299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0" name="!!w4">
            <a:extLst>
              <a:ext uri="{FF2B5EF4-FFF2-40B4-BE49-F238E27FC236}">
                <a16:creationId xmlns:a16="http://schemas.microsoft.com/office/drawing/2014/main" id="{8E5B6239-6495-BAEC-6E74-4EC075C4F67D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CBB70-38A8-A820-4C84-17BA9A283B83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2" name="!!w6">
            <a:extLst>
              <a:ext uri="{FF2B5EF4-FFF2-40B4-BE49-F238E27FC236}">
                <a16:creationId xmlns:a16="http://schemas.microsoft.com/office/drawing/2014/main" id="{3C5E424C-566F-C056-9B64-7D22C6F54142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3FF9B83-6129-E750-DF1C-493D6B8A0847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4" name="!!w10">
            <a:extLst>
              <a:ext uri="{FF2B5EF4-FFF2-40B4-BE49-F238E27FC236}">
                <a16:creationId xmlns:a16="http://schemas.microsoft.com/office/drawing/2014/main" id="{AE0A2C5A-D57F-4241-34CE-89EFF06521EB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CE545E-50E7-1769-C2FA-C4E47BE7023A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6" name="!!w9">
            <a:extLst>
              <a:ext uri="{FF2B5EF4-FFF2-40B4-BE49-F238E27FC236}">
                <a16:creationId xmlns:a16="http://schemas.microsoft.com/office/drawing/2014/main" id="{B83A0344-D974-9131-1519-41786287A96F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CBE6138-564F-9F23-FECF-72A6E5C36CE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8" name="!!w8">
            <a:extLst>
              <a:ext uri="{FF2B5EF4-FFF2-40B4-BE49-F238E27FC236}">
                <a16:creationId xmlns:a16="http://schemas.microsoft.com/office/drawing/2014/main" id="{310B788A-BB59-B347-33FF-439ADC43D6EE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227FFC-4457-80FB-BBED-B2605FB69B3C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40" name="!!w5">
            <a:extLst>
              <a:ext uri="{FF2B5EF4-FFF2-40B4-BE49-F238E27FC236}">
                <a16:creationId xmlns:a16="http://schemas.microsoft.com/office/drawing/2014/main" id="{4F1BF8FB-3EDB-675C-43EB-20FF058E2970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18DE0E-AA13-5A6A-8B17-0EEC2FECE1A8}"/>
              </a:ext>
            </a:extLst>
          </p:cNvPr>
          <p:cNvSpPr/>
          <p:nvPr/>
        </p:nvSpPr>
        <p:spPr>
          <a:xfrm>
            <a:off x="715108" y="9171575"/>
            <a:ext cx="22953784" cy="38063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FF0000"/>
                </a:solidFill>
                <a:latin typeface="Bradley Hand" pitchFamily="2" charset="77"/>
              </a:rPr>
              <a:t>What flow can you push on this path?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A flow of 10</a:t>
            </a:r>
          </a:p>
        </p:txBody>
      </p:sp>
    </p:spTree>
    <p:extLst>
      <p:ext uri="{BB962C8B-B14F-4D97-AF65-F5344CB8AC3E}">
        <p14:creationId xmlns:p14="http://schemas.microsoft.com/office/powerpoint/2010/main" val="1109874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ource">
            <a:extLst>
              <a:ext uri="{FF2B5EF4-FFF2-40B4-BE49-F238E27FC236}">
                <a16:creationId xmlns:a16="http://schemas.microsoft.com/office/drawing/2014/main" id="{8544B07F-11FA-5F29-E228-4AC1187517FC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6B939180-C299-9237-76CA-51D9E5290E6B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5" name="!!p3">
            <a:extLst>
              <a:ext uri="{FF2B5EF4-FFF2-40B4-BE49-F238E27FC236}">
                <a16:creationId xmlns:a16="http://schemas.microsoft.com/office/drawing/2014/main" id="{39775A9B-F4A5-06AF-DCC0-B5B2FA0712FE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4">
            <a:extLst>
              <a:ext uri="{FF2B5EF4-FFF2-40B4-BE49-F238E27FC236}">
                <a16:creationId xmlns:a16="http://schemas.microsoft.com/office/drawing/2014/main" id="{C27F1C6C-3222-6BC9-710A-1D4B1A4156C1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" name="!!p5">
            <a:extLst>
              <a:ext uri="{FF2B5EF4-FFF2-40B4-BE49-F238E27FC236}">
                <a16:creationId xmlns:a16="http://schemas.microsoft.com/office/drawing/2014/main" id="{B7C91348-BBC6-4540-81ED-CC1A85CF3CEE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2">
            <a:extLst>
              <a:ext uri="{FF2B5EF4-FFF2-40B4-BE49-F238E27FC236}">
                <a16:creationId xmlns:a16="http://schemas.microsoft.com/office/drawing/2014/main" id="{E3BCAE33-A48A-EAE5-8E65-5409919623DB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4EDE04EE-543D-0674-DC99-5594D96CFA8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6">
            <a:extLst>
              <a:ext uri="{FF2B5EF4-FFF2-40B4-BE49-F238E27FC236}">
                <a16:creationId xmlns:a16="http://schemas.microsoft.com/office/drawing/2014/main" id="{8E9D4A06-34A7-D7F2-B55E-C1D39B6A951E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9095B6C1-6102-4195-A5AA-A695816B1FC9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91BB4C62-8B25-9927-E4E2-C5CD682F1455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10">
            <a:extLst>
              <a:ext uri="{FF2B5EF4-FFF2-40B4-BE49-F238E27FC236}">
                <a16:creationId xmlns:a16="http://schemas.microsoft.com/office/drawing/2014/main" id="{6B32A5C4-9C04-2496-AE56-581BDB5DC304}"/>
              </a:ext>
            </a:extLst>
          </p:cNvPr>
          <p:cNvCxnSpPr>
            <a:cxnSpLocks/>
            <a:stCxn id="6" idx="2"/>
            <a:endCxn id="3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9">
            <a:extLst>
              <a:ext uri="{FF2B5EF4-FFF2-40B4-BE49-F238E27FC236}">
                <a16:creationId xmlns:a16="http://schemas.microsoft.com/office/drawing/2014/main" id="{A86F68E3-E6D1-A42C-0E6A-45AC5352CD7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A777CD7B-0192-3A63-1F30-A64CA764D941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!!sink">
            <a:extLst>
              <a:ext uri="{FF2B5EF4-FFF2-40B4-BE49-F238E27FC236}">
                <a16:creationId xmlns:a16="http://schemas.microsoft.com/office/drawing/2014/main" id="{657F3E7C-96A3-7541-F357-B64B52F0B497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17" name="!!p6">
            <a:extLst>
              <a:ext uri="{FF2B5EF4-FFF2-40B4-BE49-F238E27FC236}">
                <a16:creationId xmlns:a16="http://schemas.microsoft.com/office/drawing/2014/main" id="{D400E808-25DC-187F-6D14-4EE3EC809316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18" name="!!e8">
            <a:extLst>
              <a:ext uri="{FF2B5EF4-FFF2-40B4-BE49-F238E27FC236}">
                <a16:creationId xmlns:a16="http://schemas.microsoft.com/office/drawing/2014/main" id="{18CAF1A9-6534-A608-51BB-894CF1685901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2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5">
            <a:extLst>
              <a:ext uri="{FF2B5EF4-FFF2-40B4-BE49-F238E27FC236}">
                <a16:creationId xmlns:a16="http://schemas.microsoft.com/office/drawing/2014/main" id="{50960C4E-3DFB-481F-26B4-C84B6EE492CE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7">
            <a:extLst>
              <a:ext uri="{FF2B5EF4-FFF2-40B4-BE49-F238E27FC236}">
                <a16:creationId xmlns:a16="http://schemas.microsoft.com/office/drawing/2014/main" id="{658E9B9E-B693-5A42-1F16-F12684D31B12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623613E-5DD4-81A0-48E1-D41A25488C1F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!!w1">
            <a:extLst>
              <a:ext uri="{FF2B5EF4-FFF2-40B4-BE49-F238E27FC236}">
                <a16:creationId xmlns:a16="http://schemas.microsoft.com/office/drawing/2014/main" id="{88230431-0190-884E-5E53-6D2AA5410C43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F0A504-7F27-E6B3-E953-479B46593B70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4" name="!!w2">
            <a:extLst>
              <a:ext uri="{FF2B5EF4-FFF2-40B4-BE49-F238E27FC236}">
                <a16:creationId xmlns:a16="http://schemas.microsoft.com/office/drawing/2014/main" id="{1EFC6175-36FC-AF3C-F123-79BE2EE0AD04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FCF5F2-3C7B-CFCA-A9E1-ED47984379F4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3">
            <a:extLst>
              <a:ext uri="{FF2B5EF4-FFF2-40B4-BE49-F238E27FC236}">
                <a16:creationId xmlns:a16="http://schemas.microsoft.com/office/drawing/2014/main" id="{F6CD623D-7A0C-4FAB-8AE7-39983D15FB79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B430C05-4B97-C372-88F1-03B67BE06BA6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8" name="!!w7">
            <a:extLst>
              <a:ext uri="{FF2B5EF4-FFF2-40B4-BE49-F238E27FC236}">
                <a16:creationId xmlns:a16="http://schemas.microsoft.com/office/drawing/2014/main" id="{DB95FA48-2537-DD56-58A0-B024654F63D6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3532A51-C522-9C77-C1B2-B2A8E5DFC299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0" name="!!w4">
            <a:extLst>
              <a:ext uri="{FF2B5EF4-FFF2-40B4-BE49-F238E27FC236}">
                <a16:creationId xmlns:a16="http://schemas.microsoft.com/office/drawing/2014/main" id="{8E5B6239-6495-BAEC-6E74-4EC075C4F67D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CBB70-38A8-A820-4C84-17BA9A283B83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2" name="!!w6">
            <a:extLst>
              <a:ext uri="{FF2B5EF4-FFF2-40B4-BE49-F238E27FC236}">
                <a16:creationId xmlns:a16="http://schemas.microsoft.com/office/drawing/2014/main" id="{3C5E424C-566F-C056-9B64-7D22C6F54142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3FF9B83-6129-E750-DF1C-493D6B8A0847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34" name="!!w10">
            <a:extLst>
              <a:ext uri="{FF2B5EF4-FFF2-40B4-BE49-F238E27FC236}">
                <a16:creationId xmlns:a16="http://schemas.microsoft.com/office/drawing/2014/main" id="{AE0A2C5A-D57F-4241-34CE-89EFF06521EB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CE545E-50E7-1769-C2FA-C4E47BE7023A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6" name="!!w9">
            <a:extLst>
              <a:ext uri="{FF2B5EF4-FFF2-40B4-BE49-F238E27FC236}">
                <a16:creationId xmlns:a16="http://schemas.microsoft.com/office/drawing/2014/main" id="{B83A0344-D974-9131-1519-41786287A96F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CBE6138-564F-9F23-FECF-72A6E5C36CE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8" name="!!w8">
            <a:extLst>
              <a:ext uri="{FF2B5EF4-FFF2-40B4-BE49-F238E27FC236}">
                <a16:creationId xmlns:a16="http://schemas.microsoft.com/office/drawing/2014/main" id="{310B788A-BB59-B347-33FF-439ADC43D6EE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227FFC-4457-80FB-BBED-B2605FB69B3C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40" name="!!w5">
            <a:extLst>
              <a:ext uri="{FF2B5EF4-FFF2-40B4-BE49-F238E27FC236}">
                <a16:creationId xmlns:a16="http://schemas.microsoft.com/office/drawing/2014/main" id="{4F1BF8FB-3EDB-675C-43EB-20FF058E2970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18DE0E-AA13-5A6A-8B17-0EEC2FECE1A8}"/>
              </a:ext>
            </a:extLst>
          </p:cNvPr>
          <p:cNvSpPr/>
          <p:nvPr/>
        </p:nvSpPr>
        <p:spPr>
          <a:xfrm>
            <a:off x="715108" y="9171575"/>
            <a:ext cx="22953784" cy="38063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Repeat the process one more time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Remove the edges that are saturated</a:t>
            </a:r>
          </a:p>
        </p:txBody>
      </p:sp>
    </p:spTree>
    <p:extLst>
      <p:ext uri="{BB962C8B-B14F-4D97-AF65-F5344CB8AC3E}">
        <p14:creationId xmlns:p14="http://schemas.microsoft.com/office/powerpoint/2010/main" val="11528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ource">
            <a:extLst>
              <a:ext uri="{FF2B5EF4-FFF2-40B4-BE49-F238E27FC236}">
                <a16:creationId xmlns:a16="http://schemas.microsoft.com/office/drawing/2014/main" id="{8544B07F-11FA-5F29-E228-4AC1187517FC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6B939180-C299-9237-76CA-51D9E5290E6B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5" name="!!p3">
            <a:extLst>
              <a:ext uri="{FF2B5EF4-FFF2-40B4-BE49-F238E27FC236}">
                <a16:creationId xmlns:a16="http://schemas.microsoft.com/office/drawing/2014/main" id="{39775A9B-F4A5-06AF-DCC0-B5B2FA0712FE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4">
            <a:extLst>
              <a:ext uri="{FF2B5EF4-FFF2-40B4-BE49-F238E27FC236}">
                <a16:creationId xmlns:a16="http://schemas.microsoft.com/office/drawing/2014/main" id="{C27F1C6C-3222-6BC9-710A-1D4B1A4156C1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" name="!!p5">
            <a:extLst>
              <a:ext uri="{FF2B5EF4-FFF2-40B4-BE49-F238E27FC236}">
                <a16:creationId xmlns:a16="http://schemas.microsoft.com/office/drawing/2014/main" id="{B7C91348-BBC6-4540-81ED-CC1A85CF3CEE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2">
            <a:extLst>
              <a:ext uri="{FF2B5EF4-FFF2-40B4-BE49-F238E27FC236}">
                <a16:creationId xmlns:a16="http://schemas.microsoft.com/office/drawing/2014/main" id="{E3BCAE33-A48A-EAE5-8E65-5409919623DB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4EDE04EE-543D-0674-DC99-5594D96CFA8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6">
            <a:extLst>
              <a:ext uri="{FF2B5EF4-FFF2-40B4-BE49-F238E27FC236}">
                <a16:creationId xmlns:a16="http://schemas.microsoft.com/office/drawing/2014/main" id="{8E9D4A06-34A7-D7F2-B55E-C1D39B6A951E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9095B6C1-6102-4195-A5AA-A695816B1FC9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91BB4C62-8B25-9927-E4E2-C5CD682F1455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10">
            <a:extLst>
              <a:ext uri="{FF2B5EF4-FFF2-40B4-BE49-F238E27FC236}">
                <a16:creationId xmlns:a16="http://schemas.microsoft.com/office/drawing/2014/main" id="{6B32A5C4-9C04-2496-AE56-581BDB5DC304}"/>
              </a:ext>
            </a:extLst>
          </p:cNvPr>
          <p:cNvCxnSpPr>
            <a:cxnSpLocks/>
            <a:stCxn id="6" idx="2"/>
            <a:endCxn id="3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9">
            <a:extLst>
              <a:ext uri="{FF2B5EF4-FFF2-40B4-BE49-F238E27FC236}">
                <a16:creationId xmlns:a16="http://schemas.microsoft.com/office/drawing/2014/main" id="{A86F68E3-E6D1-A42C-0E6A-45AC5352CD7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A777CD7B-0192-3A63-1F30-A64CA764D941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!!sink">
            <a:extLst>
              <a:ext uri="{FF2B5EF4-FFF2-40B4-BE49-F238E27FC236}">
                <a16:creationId xmlns:a16="http://schemas.microsoft.com/office/drawing/2014/main" id="{657F3E7C-96A3-7541-F357-B64B52F0B497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17" name="!!p6">
            <a:extLst>
              <a:ext uri="{FF2B5EF4-FFF2-40B4-BE49-F238E27FC236}">
                <a16:creationId xmlns:a16="http://schemas.microsoft.com/office/drawing/2014/main" id="{D400E808-25DC-187F-6D14-4EE3EC809316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18" name="!!e8">
            <a:extLst>
              <a:ext uri="{FF2B5EF4-FFF2-40B4-BE49-F238E27FC236}">
                <a16:creationId xmlns:a16="http://schemas.microsoft.com/office/drawing/2014/main" id="{18CAF1A9-6534-A608-51BB-894CF1685901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2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5">
            <a:extLst>
              <a:ext uri="{FF2B5EF4-FFF2-40B4-BE49-F238E27FC236}">
                <a16:creationId xmlns:a16="http://schemas.microsoft.com/office/drawing/2014/main" id="{50960C4E-3DFB-481F-26B4-C84B6EE492CE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7">
            <a:extLst>
              <a:ext uri="{FF2B5EF4-FFF2-40B4-BE49-F238E27FC236}">
                <a16:creationId xmlns:a16="http://schemas.microsoft.com/office/drawing/2014/main" id="{658E9B9E-B693-5A42-1F16-F12684D31B12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623613E-5DD4-81A0-48E1-D41A25488C1F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!!w1">
            <a:extLst>
              <a:ext uri="{FF2B5EF4-FFF2-40B4-BE49-F238E27FC236}">
                <a16:creationId xmlns:a16="http://schemas.microsoft.com/office/drawing/2014/main" id="{88230431-0190-884E-5E53-6D2AA5410C43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F0A504-7F27-E6B3-E953-479B46593B70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4" name="!!w2">
            <a:extLst>
              <a:ext uri="{FF2B5EF4-FFF2-40B4-BE49-F238E27FC236}">
                <a16:creationId xmlns:a16="http://schemas.microsoft.com/office/drawing/2014/main" id="{1EFC6175-36FC-AF3C-F123-79BE2EE0AD04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FCF5F2-3C7B-CFCA-A9E1-ED47984379F4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3">
            <a:extLst>
              <a:ext uri="{FF2B5EF4-FFF2-40B4-BE49-F238E27FC236}">
                <a16:creationId xmlns:a16="http://schemas.microsoft.com/office/drawing/2014/main" id="{F6CD623D-7A0C-4FAB-8AE7-39983D15FB79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B430C05-4B97-C372-88F1-03B67BE06BA6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8" name="!!w7">
            <a:extLst>
              <a:ext uri="{FF2B5EF4-FFF2-40B4-BE49-F238E27FC236}">
                <a16:creationId xmlns:a16="http://schemas.microsoft.com/office/drawing/2014/main" id="{DB95FA48-2537-DD56-58A0-B024654F63D6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3532A51-C522-9C77-C1B2-B2A8E5DFC299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0" name="!!w4">
            <a:extLst>
              <a:ext uri="{FF2B5EF4-FFF2-40B4-BE49-F238E27FC236}">
                <a16:creationId xmlns:a16="http://schemas.microsoft.com/office/drawing/2014/main" id="{8E5B6239-6495-BAEC-6E74-4EC075C4F67D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CBB70-38A8-A820-4C84-17BA9A283B83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2" name="!!w6">
            <a:extLst>
              <a:ext uri="{FF2B5EF4-FFF2-40B4-BE49-F238E27FC236}">
                <a16:creationId xmlns:a16="http://schemas.microsoft.com/office/drawing/2014/main" id="{3C5E424C-566F-C056-9B64-7D22C6F54142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3FF9B83-6129-E750-DF1C-493D6B8A0847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34" name="!!w10">
            <a:extLst>
              <a:ext uri="{FF2B5EF4-FFF2-40B4-BE49-F238E27FC236}">
                <a16:creationId xmlns:a16="http://schemas.microsoft.com/office/drawing/2014/main" id="{AE0A2C5A-D57F-4241-34CE-89EFF06521EB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CE545E-50E7-1769-C2FA-C4E47BE7023A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6" name="!!w9">
            <a:extLst>
              <a:ext uri="{FF2B5EF4-FFF2-40B4-BE49-F238E27FC236}">
                <a16:creationId xmlns:a16="http://schemas.microsoft.com/office/drawing/2014/main" id="{B83A0344-D974-9131-1519-41786287A96F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CBE6138-564F-9F23-FECF-72A6E5C36CE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8" name="!!w8">
            <a:extLst>
              <a:ext uri="{FF2B5EF4-FFF2-40B4-BE49-F238E27FC236}">
                <a16:creationId xmlns:a16="http://schemas.microsoft.com/office/drawing/2014/main" id="{310B788A-BB59-B347-33FF-439ADC43D6EE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227FFC-4457-80FB-BBED-B2605FB69B3C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40" name="!!w5">
            <a:extLst>
              <a:ext uri="{FF2B5EF4-FFF2-40B4-BE49-F238E27FC236}">
                <a16:creationId xmlns:a16="http://schemas.microsoft.com/office/drawing/2014/main" id="{4F1BF8FB-3EDB-675C-43EB-20FF058E2970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18DE0E-AA13-5A6A-8B17-0EEC2FECE1A8}"/>
              </a:ext>
            </a:extLst>
          </p:cNvPr>
          <p:cNvSpPr/>
          <p:nvPr/>
        </p:nvSpPr>
        <p:spPr>
          <a:xfrm>
            <a:off x="715108" y="9171575"/>
            <a:ext cx="22953784" cy="38063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Again find a path on which you can push the maximum flow.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But there is no path from s to t. So, our algorithm stops</a:t>
            </a:r>
          </a:p>
        </p:txBody>
      </p:sp>
    </p:spTree>
    <p:extLst>
      <p:ext uri="{BB962C8B-B14F-4D97-AF65-F5344CB8AC3E}">
        <p14:creationId xmlns:p14="http://schemas.microsoft.com/office/powerpoint/2010/main" val="3218692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ource">
            <a:extLst>
              <a:ext uri="{FF2B5EF4-FFF2-40B4-BE49-F238E27FC236}">
                <a16:creationId xmlns:a16="http://schemas.microsoft.com/office/drawing/2014/main" id="{8544B07F-11FA-5F29-E228-4AC1187517FC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6B939180-C299-9237-76CA-51D9E5290E6B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5" name="!!p3">
            <a:extLst>
              <a:ext uri="{FF2B5EF4-FFF2-40B4-BE49-F238E27FC236}">
                <a16:creationId xmlns:a16="http://schemas.microsoft.com/office/drawing/2014/main" id="{39775A9B-F4A5-06AF-DCC0-B5B2FA0712FE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4">
            <a:extLst>
              <a:ext uri="{FF2B5EF4-FFF2-40B4-BE49-F238E27FC236}">
                <a16:creationId xmlns:a16="http://schemas.microsoft.com/office/drawing/2014/main" id="{C27F1C6C-3222-6BC9-710A-1D4B1A4156C1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" name="!!p5">
            <a:extLst>
              <a:ext uri="{FF2B5EF4-FFF2-40B4-BE49-F238E27FC236}">
                <a16:creationId xmlns:a16="http://schemas.microsoft.com/office/drawing/2014/main" id="{B7C91348-BBC6-4540-81ED-CC1A85CF3CEE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2">
            <a:extLst>
              <a:ext uri="{FF2B5EF4-FFF2-40B4-BE49-F238E27FC236}">
                <a16:creationId xmlns:a16="http://schemas.microsoft.com/office/drawing/2014/main" id="{E3BCAE33-A48A-EAE5-8E65-5409919623DB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4EDE04EE-543D-0674-DC99-5594D96CFA8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6">
            <a:extLst>
              <a:ext uri="{FF2B5EF4-FFF2-40B4-BE49-F238E27FC236}">
                <a16:creationId xmlns:a16="http://schemas.microsoft.com/office/drawing/2014/main" id="{8E9D4A06-34A7-D7F2-B55E-C1D39B6A951E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9095B6C1-6102-4195-A5AA-A695816B1FC9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91BB4C62-8B25-9927-E4E2-C5CD682F1455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10">
            <a:extLst>
              <a:ext uri="{FF2B5EF4-FFF2-40B4-BE49-F238E27FC236}">
                <a16:creationId xmlns:a16="http://schemas.microsoft.com/office/drawing/2014/main" id="{6B32A5C4-9C04-2496-AE56-581BDB5DC304}"/>
              </a:ext>
            </a:extLst>
          </p:cNvPr>
          <p:cNvCxnSpPr>
            <a:cxnSpLocks/>
            <a:stCxn id="6" idx="2"/>
            <a:endCxn id="3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9">
            <a:extLst>
              <a:ext uri="{FF2B5EF4-FFF2-40B4-BE49-F238E27FC236}">
                <a16:creationId xmlns:a16="http://schemas.microsoft.com/office/drawing/2014/main" id="{A86F68E3-E6D1-A42C-0E6A-45AC5352CD7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A777CD7B-0192-3A63-1F30-A64CA764D941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!!sink">
            <a:extLst>
              <a:ext uri="{FF2B5EF4-FFF2-40B4-BE49-F238E27FC236}">
                <a16:creationId xmlns:a16="http://schemas.microsoft.com/office/drawing/2014/main" id="{657F3E7C-96A3-7541-F357-B64B52F0B497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17" name="!!p6">
            <a:extLst>
              <a:ext uri="{FF2B5EF4-FFF2-40B4-BE49-F238E27FC236}">
                <a16:creationId xmlns:a16="http://schemas.microsoft.com/office/drawing/2014/main" id="{D400E808-25DC-187F-6D14-4EE3EC809316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18" name="!!e8">
            <a:extLst>
              <a:ext uri="{FF2B5EF4-FFF2-40B4-BE49-F238E27FC236}">
                <a16:creationId xmlns:a16="http://schemas.microsoft.com/office/drawing/2014/main" id="{18CAF1A9-6534-A608-51BB-894CF1685901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5">
            <a:extLst>
              <a:ext uri="{FF2B5EF4-FFF2-40B4-BE49-F238E27FC236}">
                <a16:creationId xmlns:a16="http://schemas.microsoft.com/office/drawing/2014/main" id="{50960C4E-3DFB-481F-26B4-C84B6EE492CE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7">
            <a:extLst>
              <a:ext uri="{FF2B5EF4-FFF2-40B4-BE49-F238E27FC236}">
                <a16:creationId xmlns:a16="http://schemas.microsoft.com/office/drawing/2014/main" id="{658E9B9E-B693-5A42-1F16-F12684D31B12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623613E-5DD4-81A0-48E1-D41A25488C1F}"/>
              </a:ext>
            </a:extLst>
          </p:cNvPr>
          <p:cNvSpPr/>
          <p:nvPr/>
        </p:nvSpPr>
        <p:spPr>
          <a:xfrm rot="18777161">
            <a:off x="3983046" y="290889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!!w1">
            <a:extLst>
              <a:ext uri="{FF2B5EF4-FFF2-40B4-BE49-F238E27FC236}">
                <a16:creationId xmlns:a16="http://schemas.microsoft.com/office/drawing/2014/main" id="{88230431-0190-884E-5E53-6D2AA5410C43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F0A504-7F27-E6B3-E953-479B46593B70}"/>
              </a:ext>
            </a:extLst>
          </p:cNvPr>
          <p:cNvSpPr/>
          <p:nvPr/>
        </p:nvSpPr>
        <p:spPr>
          <a:xfrm>
            <a:off x="8179795" y="67997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4" name="!!w2">
            <a:extLst>
              <a:ext uri="{FF2B5EF4-FFF2-40B4-BE49-F238E27FC236}">
                <a16:creationId xmlns:a16="http://schemas.microsoft.com/office/drawing/2014/main" id="{1EFC6175-36FC-AF3C-F123-79BE2EE0AD04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FCF5F2-3C7B-CFCA-A9E1-ED47984379F4}"/>
              </a:ext>
            </a:extLst>
          </p:cNvPr>
          <p:cNvSpPr/>
          <p:nvPr/>
        </p:nvSpPr>
        <p:spPr>
          <a:xfrm>
            <a:off x="13112864" y="73789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3">
            <a:extLst>
              <a:ext uri="{FF2B5EF4-FFF2-40B4-BE49-F238E27FC236}">
                <a16:creationId xmlns:a16="http://schemas.microsoft.com/office/drawing/2014/main" id="{F6CD623D-7A0C-4FAB-8AE7-39983D15FB79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B430C05-4B97-C372-88F1-03B67BE06BA6}"/>
              </a:ext>
            </a:extLst>
          </p:cNvPr>
          <p:cNvSpPr/>
          <p:nvPr/>
        </p:nvSpPr>
        <p:spPr>
          <a:xfrm>
            <a:off x="17016892" y="252905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8" name="!!w7">
            <a:extLst>
              <a:ext uri="{FF2B5EF4-FFF2-40B4-BE49-F238E27FC236}">
                <a16:creationId xmlns:a16="http://schemas.microsoft.com/office/drawing/2014/main" id="{DB95FA48-2537-DD56-58A0-B024654F63D6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3532A51-C522-9C77-C1B2-B2A8E5DFC299}"/>
              </a:ext>
            </a:extLst>
          </p:cNvPr>
          <p:cNvSpPr/>
          <p:nvPr/>
        </p:nvSpPr>
        <p:spPr>
          <a:xfrm>
            <a:off x="8346698" y="319586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0" name="!!w4">
            <a:extLst>
              <a:ext uri="{FF2B5EF4-FFF2-40B4-BE49-F238E27FC236}">
                <a16:creationId xmlns:a16="http://schemas.microsoft.com/office/drawing/2014/main" id="{8E5B6239-6495-BAEC-6E74-4EC075C4F67D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CBB70-38A8-A820-4C84-17BA9A283B83}"/>
              </a:ext>
            </a:extLst>
          </p:cNvPr>
          <p:cNvSpPr/>
          <p:nvPr/>
        </p:nvSpPr>
        <p:spPr>
          <a:xfrm>
            <a:off x="10953986" y="3620154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2" name="!!w6">
            <a:extLst>
              <a:ext uri="{FF2B5EF4-FFF2-40B4-BE49-F238E27FC236}">
                <a16:creationId xmlns:a16="http://schemas.microsoft.com/office/drawing/2014/main" id="{3C5E424C-566F-C056-9B64-7D22C6F54142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3FF9B83-6129-E750-DF1C-493D6B8A0847}"/>
              </a:ext>
            </a:extLst>
          </p:cNvPr>
          <p:cNvSpPr/>
          <p:nvPr/>
        </p:nvSpPr>
        <p:spPr>
          <a:xfrm>
            <a:off x="3730509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34" name="!!w10">
            <a:extLst>
              <a:ext uri="{FF2B5EF4-FFF2-40B4-BE49-F238E27FC236}">
                <a16:creationId xmlns:a16="http://schemas.microsoft.com/office/drawing/2014/main" id="{AE0A2C5A-D57F-4241-34CE-89EFF06521EB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CE545E-50E7-1769-C2FA-C4E47BE7023A}"/>
              </a:ext>
            </a:extLst>
          </p:cNvPr>
          <p:cNvSpPr/>
          <p:nvPr/>
        </p:nvSpPr>
        <p:spPr>
          <a:xfrm>
            <a:off x="7874670" y="745658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6" name="!!w9">
            <a:extLst>
              <a:ext uri="{FF2B5EF4-FFF2-40B4-BE49-F238E27FC236}">
                <a16:creationId xmlns:a16="http://schemas.microsoft.com/office/drawing/2014/main" id="{B83A0344-D974-9131-1519-41786287A96F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CBE6138-564F-9F23-FECF-72A6E5C36CE0}"/>
              </a:ext>
            </a:extLst>
          </p:cNvPr>
          <p:cNvSpPr/>
          <p:nvPr/>
        </p:nvSpPr>
        <p:spPr>
          <a:xfrm>
            <a:off x="12874079" y="7460465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38" name="!!w8">
            <a:extLst>
              <a:ext uri="{FF2B5EF4-FFF2-40B4-BE49-F238E27FC236}">
                <a16:creationId xmlns:a16="http://schemas.microsoft.com/office/drawing/2014/main" id="{310B788A-BB59-B347-33FF-439ADC43D6EE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227FFC-4457-80FB-BBED-B2605FB69B3C}"/>
              </a:ext>
            </a:extLst>
          </p:cNvPr>
          <p:cNvSpPr/>
          <p:nvPr/>
        </p:nvSpPr>
        <p:spPr>
          <a:xfrm>
            <a:off x="17016892" y="587347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40" name="!!w5">
            <a:extLst>
              <a:ext uri="{FF2B5EF4-FFF2-40B4-BE49-F238E27FC236}">
                <a16:creationId xmlns:a16="http://schemas.microsoft.com/office/drawing/2014/main" id="{4F1BF8FB-3EDB-675C-43EB-20FF058E2970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18DE0E-AA13-5A6A-8B17-0EEC2FECE1A8}"/>
              </a:ext>
            </a:extLst>
          </p:cNvPr>
          <p:cNvSpPr/>
          <p:nvPr/>
        </p:nvSpPr>
        <p:spPr>
          <a:xfrm>
            <a:off x="715108" y="9171575"/>
            <a:ext cx="22953784" cy="38063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Our algorithm gives a maximum flow of 20 which is correct.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Is this a correct algorithm?</a:t>
            </a:r>
          </a:p>
        </p:txBody>
      </p:sp>
    </p:spTree>
    <p:extLst>
      <p:ext uri="{BB962C8B-B14F-4D97-AF65-F5344CB8AC3E}">
        <p14:creationId xmlns:p14="http://schemas.microsoft.com/office/powerpoint/2010/main" val="621926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A55BB6F-8EB7-28D2-9BA1-E049BD525588}"/>
              </a:ext>
            </a:extLst>
          </p:cNvPr>
          <p:cNvSpPr/>
          <p:nvPr/>
        </p:nvSpPr>
        <p:spPr>
          <a:xfrm>
            <a:off x="715108" y="1658811"/>
            <a:ext cx="22953784" cy="82932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Unfortunately, our greedy algorithm is not correct.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Can you find an example where our algorithm fails to find the maximum flow?</a:t>
            </a:r>
          </a:p>
        </p:txBody>
      </p:sp>
    </p:spTree>
    <p:extLst>
      <p:ext uri="{BB962C8B-B14F-4D97-AF65-F5344CB8AC3E}">
        <p14:creationId xmlns:p14="http://schemas.microsoft.com/office/powerpoint/2010/main" val="183813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A0645B1-A36A-7501-BE27-447E61427490}"/>
              </a:ext>
            </a:extLst>
          </p:cNvPr>
          <p:cNvSpPr/>
          <p:nvPr/>
        </p:nvSpPr>
        <p:spPr>
          <a:xfrm>
            <a:off x="6520491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927EB898-5D3D-FB83-CD44-F6F5733FD66C}"/>
              </a:ext>
            </a:extLst>
          </p:cNvPr>
          <p:cNvSpPr/>
          <p:nvPr/>
        </p:nvSpPr>
        <p:spPr>
          <a:xfrm>
            <a:off x="10421033" y="19272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2DE7C30F-07AA-C807-780C-EED18EA52133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7749608" y="912722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3D791A94-4DE2-B101-5262-0CA51A0AEBB6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7749608" y="4727220"/>
            <a:ext cx="2671425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E26470-8776-D1BD-0421-9685365E0074}"/>
              </a:ext>
            </a:extLst>
          </p:cNvPr>
          <p:cNvSpPr/>
          <p:nvPr/>
        </p:nvSpPr>
        <p:spPr>
          <a:xfrm>
            <a:off x="6500959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52B18E5-02BA-9FA9-D963-6E822B8C6176}"/>
              </a:ext>
            </a:extLst>
          </p:cNvPr>
          <p:cNvSpPr/>
          <p:nvPr/>
        </p:nvSpPr>
        <p:spPr>
          <a:xfrm>
            <a:off x="7499216" y="622076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5EE1647D-976F-505F-DEDD-F8C411280E44}"/>
              </a:ext>
            </a:extLst>
          </p:cNvPr>
          <p:cNvSpPr/>
          <p:nvPr/>
        </p:nvSpPr>
        <p:spPr>
          <a:xfrm>
            <a:off x="10421033" y="6883361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746F85DD-5270-C216-7AF2-FA97948DA899}"/>
              </a:ext>
            </a:extLst>
          </p:cNvPr>
          <p:cNvSpPr/>
          <p:nvPr/>
        </p:nvSpPr>
        <p:spPr>
          <a:xfrm>
            <a:off x="14485800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D4C0ED12-89BB-0AC9-981A-F5E27BDA9BF9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11861033" y="4727220"/>
            <a:ext cx="2835650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7">
            <a:extLst>
              <a:ext uri="{FF2B5EF4-FFF2-40B4-BE49-F238E27FC236}">
                <a16:creationId xmlns:a16="http://schemas.microsoft.com/office/drawing/2014/main" id="{43FBC79E-31AF-BEFE-6ECF-0AAA1E868CCA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1861033" y="912722"/>
            <a:ext cx="2835650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ED89A6-5DF9-D3B4-A0E0-9AFAF14B6EC2}"/>
              </a:ext>
            </a:extLst>
          </p:cNvPr>
          <p:cNvSpPr/>
          <p:nvPr/>
        </p:nvSpPr>
        <p:spPr>
          <a:xfrm>
            <a:off x="13484903" y="128884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91CE4B04-41BA-CA0B-A020-0B7A6893E710}"/>
              </a:ext>
            </a:extLst>
          </p:cNvPr>
          <p:cNvSpPr/>
          <p:nvPr/>
        </p:nvSpPr>
        <p:spPr>
          <a:xfrm>
            <a:off x="14485800" y="128884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ED6296-5073-EB8C-E276-1CCDD5B2171A}"/>
              </a:ext>
            </a:extLst>
          </p:cNvPr>
          <p:cNvSpPr/>
          <p:nvPr/>
        </p:nvSpPr>
        <p:spPr>
          <a:xfrm>
            <a:off x="13531561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5">
            <a:extLst>
              <a:ext uri="{FF2B5EF4-FFF2-40B4-BE49-F238E27FC236}">
                <a16:creationId xmlns:a16="http://schemas.microsoft.com/office/drawing/2014/main" id="{1B825796-56CD-0292-2D77-D8A95C3E1814}"/>
              </a:ext>
            </a:extLst>
          </p:cNvPr>
          <p:cNvSpPr/>
          <p:nvPr/>
        </p:nvSpPr>
        <p:spPr>
          <a:xfrm>
            <a:off x="14532458" y="61973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6D2034-ACCE-F8EC-E809-2A180C5458D9}"/>
              </a:ext>
            </a:extLst>
          </p:cNvPr>
          <p:cNvSpPr/>
          <p:nvPr/>
        </p:nvSpPr>
        <p:spPr>
          <a:xfrm>
            <a:off x="6404221" y="141476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B8E6AD67-1016-913E-C346-F75B6A3D15C4}"/>
              </a:ext>
            </a:extLst>
          </p:cNvPr>
          <p:cNvSpPr/>
          <p:nvPr/>
        </p:nvSpPr>
        <p:spPr>
          <a:xfrm rot="38468">
            <a:off x="7438282" y="1413965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!!e4">
            <a:extLst>
              <a:ext uri="{FF2B5EF4-FFF2-40B4-BE49-F238E27FC236}">
                <a16:creationId xmlns:a16="http://schemas.microsoft.com/office/drawing/2014/main" id="{25FB5133-CE1B-B67F-3CA3-3A7A4F87FA85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1141033" y="1632722"/>
            <a:ext cx="0" cy="525063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1AC83A-9F74-A08D-0762-5994B045938C}"/>
              </a:ext>
            </a:extLst>
          </p:cNvPr>
          <p:cNvSpPr/>
          <p:nvPr/>
        </p:nvSpPr>
        <p:spPr>
          <a:xfrm>
            <a:off x="9986520" y="378886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4">
            <a:extLst>
              <a:ext uri="{FF2B5EF4-FFF2-40B4-BE49-F238E27FC236}">
                <a16:creationId xmlns:a16="http://schemas.microsoft.com/office/drawing/2014/main" id="{3AEB6396-08EB-9C74-4FB7-253FEFB27F6C}"/>
              </a:ext>
            </a:extLst>
          </p:cNvPr>
          <p:cNvSpPr/>
          <p:nvPr/>
        </p:nvSpPr>
        <p:spPr>
          <a:xfrm>
            <a:off x="10865610" y="37888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D7E56F9-7855-6D86-9961-B82470B72991}"/>
              </a:ext>
            </a:extLst>
          </p:cNvPr>
          <p:cNvSpPr/>
          <p:nvPr/>
        </p:nvSpPr>
        <p:spPr>
          <a:xfrm>
            <a:off x="677187" y="8924774"/>
            <a:ext cx="22953784" cy="45444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In this graph, the maximum flow is 20.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Let us run our greedy algorithm on this graph.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Find a path on which you can push maximum flow to t.</a:t>
            </a:r>
          </a:p>
        </p:txBody>
      </p:sp>
    </p:spTree>
    <p:extLst>
      <p:ext uri="{BB962C8B-B14F-4D97-AF65-F5344CB8AC3E}">
        <p14:creationId xmlns:p14="http://schemas.microsoft.com/office/powerpoint/2010/main" val="3011617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A0645B1-A36A-7501-BE27-447E61427490}"/>
              </a:ext>
            </a:extLst>
          </p:cNvPr>
          <p:cNvSpPr/>
          <p:nvPr/>
        </p:nvSpPr>
        <p:spPr>
          <a:xfrm>
            <a:off x="6520491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927EB898-5D3D-FB83-CD44-F6F5733FD66C}"/>
              </a:ext>
            </a:extLst>
          </p:cNvPr>
          <p:cNvSpPr/>
          <p:nvPr/>
        </p:nvSpPr>
        <p:spPr>
          <a:xfrm>
            <a:off x="10421033" y="19272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2DE7C30F-07AA-C807-780C-EED18EA52133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7749608" y="912722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3D791A94-4DE2-B101-5262-0CA51A0AEBB6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7749608" y="4727220"/>
            <a:ext cx="2671425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E26470-8776-D1BD-0421-9685365E0074}"/>
              </a:ext>
            </a:extLst>
          </p:cNvPr>
          <p:cNvSpPr/>
          <p:nvPr/>
        </p:nvSpPr>
        <p:spPr>
          <a:xfrm>
            <a:off x="6500959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52B18E5-02BA-9FA9-D963-6E822B8C6176}"/>
              </a:ext>
            </a:extLst>
          </p:cNvPr>
          <p:cNvSpPr/>
          <p:nvPr/>
        </p:nvSpPr>
        <p:spPr>
          <a:xfrm>
            <a:off x="7499216" y="622076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5EE1647D-976F-505F-DEDD-F8C411280E44}"/>
              </a:ext>
            </a:extLst>
          </p:cNvPr>
          <p:cNvSpPr/>
          <p:nvPr/>
        </p:nvSpPr>
        <p:spPr>
          <a:xfrm>
            <a:off x="10421033" y="6883361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746F85DD-5270-C216-7AF2-FA97948DA899}"/>
              </a:ext>
            </a:extLst>
          </p:cNvPr>
          <p:cNvSpPr/>
          <p:nvPr/>
        </p:nvSpPr>
        <p:spPr>
          <a:xfrm>
            <a:off x="14485800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D4C0ED12-89BB-0AC9-981A-F5E27BDA9BF9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11861033" y="4727220"/>
            <a:ext cx="2835650" cy="294238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7">
            <a:extLst>
              <a:ext uri="{FF2B5EF4-FFF2-40B4-BE49-F238E27FC236}">
                <a16:creationId xmlns:a16="http://schemas.microsoft.com/office/drawing/2014/main" id="{43FBC79E-31AF-BEFE-6ECF-0AAA1E868CCA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1861033" y="912722"/>
            <a:ext cx="2835650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ED89A6-5DF9-D3B4-A0E0-9AFAF14B6EC2}"/>
              </a:ext>
            </a:extLst>
          </p:cNvPr>
          <p:cNvSpPr/>
          <p:nvPr/>
        </p:nvSpPr>
        <p:spPr>
          <a:xfrm>
            <a:off x="13484903" y="128884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91CE4B04-41BA-CA0B-A020-0B7A6893E710}"/>
              </a:ext>
            </a:extLst>
          </p:cNvPr>
          <p:cNvSpPr/>
          <p:nvPr/>
        </p:nvSpPr>
        <p:spPr>
          <a:xfrm>
            <a:off x="14485800" y="128884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ED6296-5073-EB8C-E276-1CCDD5B2171A}"/>
              </a:ext>
            </a:extLst>
          </p:cNvPr>
          <p:cNvSpPr/>
          <p:nvPr/>
        </p:nvSpPr>
        <p:spPr>
          <a:xfrm>
            <a:off x="13531561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5">
            <a:extLst>
              <a:ext uri="{FF2B5EF4-FFF2-40B4-BE49-F238E27FC236}">
                <a16:creationId xmlns:a16="http://schemas.microsoft.com/office/drawing/2014/main" id="{1B825796-56CD-0292-2D77-D8A95C3E1814}"/>
              </a:ext>
            </a:extLst>
          </p:cNvPr>
          <p:cNvSpPr/>
          <p:nvPr/>
        </p:nvSpPr>
        <p:spPr>
          <a:xfrm>
            <a:off x="14532458" y="61973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6D2034-ACCE-F8EC-E809-2A180C5458D9}"/>
              </a:ext>
            </a:extLst>
          </p:cNvPr>
          <p:cNvSpPr/>
          <p:nvPr/>
        </p:nvSpPr>
        <p:spPr>
          <a:xfrm>
            <a:off x="6404221" y="141476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B8E6AD67-1016-913E-C346-F75B6A3D15C4}"/>
              </a:ext>
            </a:extLst>
          </p:cNvPr>
          <p:cNvSpPr/>
          <p:nvPr/>
        </p:nvSpPr>
        <p:spPr>
          <a:xfrm rot="38468">
            <a:off x="7438282" y="1413965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!!e4">
            <a:extLst>
              <a:ext uri="{FF2B5EF4-FFF2-40B4-BE49-F238E27FC236}">
                <a16:creationId xmlns:a16="http://schemas.microsoft.com/office/drawing/2014/main" id="{25FB5133-CE1B-B67F-3CA3-3A7A4F87FA85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1141033" y="1632722"/>
            <a:ext cx="0" cy="525063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1AC83A-9F74-A08D-0762-5994B045938C}"/>
              </a:ext>
            </a:extLst>
          </p:cNvPr>
          <p:cNvSpPr/>
          <p:nvPr/>
        </p:nvSpPr>
        <p:spPr>
          <a:xfrm>
            <a:off x="9986520" y="378886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4">
            <a:extLst>
              <a:ext uri="{FF2B5EF4-FFF2-40B4-BE49-F238E27FC236}">
                <a16:creationId xmlns:a16="http://schemas.microsoft.com/office/drawing/2014/main" id="{3AEB6396-08EB-9C74-4FB7-253FEFB27F6C}"/>
              </a:ext>
            </a:extLst>
          </p:cNvPr>
          <p:cNvSpPr/>
          <p:nvPr/>
        </p:nvSpPr>
        <p:spPr>
          <a:xfrm>
            <a:off x="10865610" y="37888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D7E56F9-7855-6D86-9961-B82470B72991}"/>
              </a:ext>
            </a:extLst>
          </p:cNvPr>
          <p:cNvSpPr/>
          <p:nvPr/>
        </p:nvSpPr>
        <p:spPr>
          <a:xfrm>
            <a:off x="677187" y="8924774"/>
            <a:ext cx="22953784" cy="414699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can push a flow of 10 on this path</a:t>
            </a:r>
          </a:p>
        </p:txBody>
      </p:sp>
    </p:spTree>
    <p:extLst>
      <p:ext uri="{BB962C8B-B14F-4D97-AF65-F5344CB8AC3E}">
        <p14:creationId xmlns:p14="http://schemas.microsoft.com/office/powerpoint/2010/main" val="1709922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>
            <a:extLst>
              <a:ext uri="{FF2B5EF4-FFF2-40B4-BE49-F238E27FC236}">
                <a16:creationId xmlns:a16="http://schemas.microsoft.com/office/drawing/2014/main" id="{F69F0A26-9EF4-AA8F-0B1F-A93E255E4758}"/>
              </a:ext>
            </a:extLst>
          </p:cNvPr>
          <p:cNvSpPr/>
          <p:nvPr/>
        </p:nvSpPr>
        <p:spPr>
          <a:xfrm rot="5400000">
            <a:off x="10982017" y="-4613894"/>
            <a:ext cx="2854157" cy="1293012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869AE8-0A3F-135C-610F-560EEAF0A6DD}"/>
              </a:ext>
            </a:extLst>
          </p:cNvPr>
          <p:cNvCxnSpPr/>
          <p:nvPr/>
        </p:nvCxnSpPr>
        <p:spPr>
          <a:xfrm>
            <a:off x="20069908" y="424087"/>
            <a:ext cx="0" cy="2854158"/>
          </a:xfrm>
          <a:prstGeom prst="straightConnector1">
            <a:avLst/>
          </a:prstGeom>
          <a:noFill/>
          <a:ln w="1270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DA8CCDB-CF98-AC44-8A11-33070FF4BF01}"/>
              </a:ext>
            </a:extLst>
          </p:cNvPr>
          <p:cNvGrpSpPr/>
          <p:nvPr/>
        </p:nvGrpSpPr>
        <p:grpSpPr>
          <a:xfrm>
            <a:off x="5944035" y="2461846"/>
            <a:ext cx="12930121" cy="623777"/>
            <a:chOff x="5944035" y="2461846"/>
            <a:chExt cx="12930121" cy="62377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4A84E4-3632-F045-5E5A-1AB2F8976C7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035" y="2461846"/>
              <a:ext cx="12930121" cy="0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45AD330-4941-745D-E84B-FD4AD585639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435" y="2805632"/>
              <a:ext cx="12595602" cy="0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D3F6E9-652D-BBC2-4B1B-79C22B7266C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435" y="3085623"/>
              <a:ext cx="12595602" cy="0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29AFF1-D313-E81A-EA91-1439EA209F6D}"/>
              </a:ext>
            </a:extLst>
          </p:cNvPr>
          <p:cNvSpPr txBox="1"/>
          <p:nvPr/>
        </p:nvSpPr>
        <p:spPr>
          <a:xfrm>
            <a:off x="20225642" y="376796"/>
            <a:ext cx="3031279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c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apacity </a:t>
            </a:r>
          </a:p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10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litres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/sec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5AF7A4-2850-9693-EC67-DC9F9D5E5DFA}"/>
              </a:ext>
            </a:extLst>
          </p:cNvPr>
          <p:cNvCxnSpPr>
            <a:cxnSpLocks/>
          </p:cNvCxnSpPr>
          <p:nvPr/>
        </p:nvCxnSpPr>
        <p:spPr>
          <a:xfrm>
            <a:off x="5632568" y="2461846"/>
            <a:ext cx="0" cy="890694"/>
          </a:xfrm>
          <a:prstGeom prst="straightConnector1">
            <a:avLst/>
          </a:prstGeom>
          <a:noFill/>
          <a:ln w="1270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36218D-00C4-4CB8-DE80-6958988363B9}"/>
              </a:ext>
            </a:extLst>
          </p:cNvPr>
          <p:cNvSpPr txBox="1"/>
          <p:nvPr/>
        </p:nvSpPr>
        <p:spPr>
          <a:xfrm>
            <a:off x="2068213" y="1004368"/>
            <a:ext cx="2745945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flow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3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litres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/sec</a:t>
            </a: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7051471-2D02-703E-E9CD-DB98DC542244}"/>
              </a:ext>
            </a:extLst>
          </p:cNvPr>
          <p:cNvSpPr/>
          <p:nvPr/>
        </p:nvSpPr>
        <p:spPr>
          <a:xfrm>
            <a:off x="715108" y="3927091"/>
            <a:ext cx="22953784" cy="33881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A pipe that can handle a flow of 10 litres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We say that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</a:rPr>
              <a:t>capacity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 of the pipe is 10.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 water can flow only in one direction in the pipe.</a:t>
            </a:r>
          </a:p>
        </p:txBody>
      </p:sp>
      <p:sp>
        <p:nvSpPr>
          <p:cNvPr id="10" name="!!box2">
            <a:extLst>
              <a:ext uri="{FF2B5EF4-FFF2-40B4-BE49-F238E27FC236}">
                <a16:creationId xmlns:a16="http://schemas.microsoft.com/office/drawing/2014/main" id="{2C129FF6-C40F-5672-6440-8923D9AFCBC7}"/>
              </a:ext>
            </a:extLst>
          </p:cNvPr>
          <p:cNvSpPr/>
          <p:nvPr/>
        </p:nvSpPr>
        <p:spPr>
          <a:xfrm>
            <a:off x="715108" y="8487366"/>
            <a:ext cx="22953784" cy="45936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</a:rPr>
              <a:t>flow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 in the pipe is the actual volume of water sent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In the above example, the flow is 3.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Flow cannot be greater than the capacity</a:t>
            </a:r>
          </a:p>
        </p:txBody>
      </p:sp>
    </p:spTree>
    <p:extLst>
      <p:ext uri="{BB962C8B-B14F-4D97-AF65-F5344CB8AC3E}">
        <p14:creationId xmlns:p14="http://schemas.microsoft.com/office/powerpoint/2010/main" val="1641512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uiExpand="1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A0645B1-A36A-7501-BE27-447E61427490}"/>
              </a:ext>
            </a:extLst>
          </p:cNvPr>
          <p:cNvSpPr/>
          <p:nvPr/>
        </p:nvSpPr>
        <p:spPr>
          <a:xfrm>
            <a:off x="6520491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927EB898-5D3D-FB83-CD44-F6F5733FD66C}"/>
              </a:ext>
            </a:extLst>
          </p:cNvPr>
          <p:cNvSpPr/>
          <p:nvPr/>
        </p:nvSpPr>
        <p:spPr>
          <a:xfrm>
            <a:off x="10421033" y="19272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2DE7C30F-07AA-C807-780C-EED18EA52133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7749608" y="912722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3D791A94-4DE2-B101-5262-0CA51A0AEBB6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7749608" y="4727220"/>
            <a:ext cx="2671425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E26470-8776-D1BD-0421-9685365E0074}"/>
              </a:ext>
            </a:extLst>
          </p:cNvPr>
          <p:cNvSpPr/>
          <p:nvPr/>
        </p:nvSpPr>
        <p:spPr>
          <a:xfrm>
            <a:off x="6500959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52B18E5-02BA-9FA9-D963-6E822B8C6176}"/>
              </a:ext>
            </a:extLst>
          </p:cNvPr>
          <p:cNvSpPr/>
          <p:nvPr/>
        </p:nvSpPr>
        <p:spPr>
          <a:xfrm>
            <a:off x="7499216" y="622076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5EE1647D-976F-505F-DEDD-F8C411280E44}"/>
              </a:ext>
            </a:extLst>
          </p:cNvPr>
          <p:cNvSpPr/>
          <p:nvPr/>
        </p:nvSpPr>
        <p:spPr>
          <a:xfrm>
            <a:off x="10421033" y="6883361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746F85DD-5270-C216-7AF2-FA97948DA899}"/>
              </a:ext>
            </a:extLst>
          </p:cNvPr>
          <p:cNvSpPr/>
          <p:nvPr/>
        </p:nvSpPr>
        <p:spPr>
          <a:xfrm>
            <a:off x="14485800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D4C0ED12-89BB-0AC9-981A-F5E27BDA9BF9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11861033" y="4727220"/>
            <a:ext cx="2835650" cy="294238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7">
            <a:extLst>
              <a:ext uri="{FF2B5EF4-FFF2-40B4-BE49-F238E27FC236}">
                <a16:creationId xmlns:a16="http://schemas.microsoft.com/office/drawing/2014/main" id="{43FBC79E-31AF-BEFE-6ECF-0AAA1E868CCA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1861033" y="912722"/>
            <a:ext cx="2835650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ED89A6-5DF9-D3B4-A0E0-9AFAF14B6EC2}"/>
              </a:ext>
            </a:extLst>
          </p:cNvPr>
          <p:cNvSpPr/>
          <p:nvPr/>
        </p:nvSpPr>
        <p:spPr>
          <a:xfrm>
            <a:off x="13484903" y="128884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91CE4B04-41BA-CA0B-A020-0B7A6893E710}"/>
              </a:ext>
            </a:extLst>
          </p:cNvPr>
          <p:cNvSpPr/>
          <p:nvPr/>
        </p:nvSpPr>
        <p:spPr>
          <a:xfrm>
            <a:off x="14485800" y="128884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ED6296-5073-EB8C-E276-1CCDD5B2171A}"/>
              </a:ext>
            </a:extLst>
          </p:cNvPr>
          <p:cNvSpPr/>
          <p:nvPr/>
        </p:nvSpPr>
        <p:spPr>
          <a:xfrm>
            <a:off x="13531561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5">
            <a:extLst>
              <a:ext uri="{FF2B5EF4-FFF2-40B4-BE49-F238E27FC236}">
                <a16:creationId xmlns:a16="http://schemas.microsoft.com/office/drawing/2014/main" id="{1B825796-56CD-0292-2D77-D8A95C3E1814}"/>
              </a:ext>
            </a:extLst>
          </p:cNvPr>
          <p:cNvSpPr/>
          <p:nvPr/>
        </p:nvSpPr>
        <p:spPr>
          <a:xfrm>
            <a:off x="14532458" y="61973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6D2034-ACCE-F8EC-E809-2A180C5458D9}"/>
              </a:ext>
            </a:extLst>
          </p:cNvPr>
          <p:cNvSpPr/>
          <p:nvPr/>
        </p:nvSpPr>
        <p:spPr>
          <a:xfrm>
            <a:off x="6404221" y="141476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B8E6AD67-1016-913E-C346-F75B6A3D15C4}"/>
              </a:ext>
            </a:extLst>
          </p:cNvPr>
          <p:cNvSpPr/>
          <p:nvPr/>
        </p:nvSpPr>
        <p:spPr>
          <a:xfrm rot="38468">
            <a:off x="7438282" y="1413965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!!e4">
            <a:extLst>
              <a:ext uri="{FF2B5EF4-FFF2-40B4-BE49-F238E27FC236}">
                <a16:creationId xmlns:a16="http://schemas.microsoft.com/office/drawing/2014/main" id="{25FB5133-CE1B-B67F-3CA3-3A7A4F87FA85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1141033" y="1632722"/>
            <a:ext cx="0" cy="525063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1AC83A-9F74-A08D-0762-5994B045938C}"/>
              </a:ext>
            </a:extLst>
          </p:cNvPr>
          <p:cNvSpPr/>
          <p:nvPr/>
        </p:nvSpPr>
        <p:spPr>
          <a:xfrm>
            <a:off x="9986520" y="378886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6" name="!!w4">
            <a:extLst>
              <a:ext uri="{FF2B5EF4-FFF2-40B4-BE49-F238E27FC236}">
                <a16:creationId xmlns:a16="http://schemas.microsoft.com/office/drawing/2014/main" id="{3AEB6396-08EB-9C74-4FB7-253FEFB27F6C}"/>
              </a:ext>
            </a:extLst>
          </p:cNvPr>
          <p:cNvSpPr/>
          <p:nvPr/>
        </p:nvSpPr>
        <p:spPr>
          <a:xfrm>
            <a:off x="10865610" y="37888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box1">
            <a:extLst>
              <a:ext uri="{FF2B5EF4-FFF2-40B4-BE49-F238E27FC236}">
                <a16:creationId xmlns:a16="http://schemas.microsoft.com/office/drawing/2014/main" id="{7D7E56F9-7855-6D86-9961-B82470B72991}"/>
              </a:ext>
            </a:extLst>
          </p:cNvPr>
          <p:cNvSpPr/>
          <p:nvPr/>
        </p:nvSpPr>
        <p:spPr>
          <a:xfrm>
            <a:off x="677187" y="8924774"/>
            <a:ext cx="22953784" cy="414699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All the edges on path are saturated. So, we remove them</a:t>
            </a:r>
          </a:p>
        </p:txBody>
      </p:sp>
    </p:spTree>
    <p:extLst>
      <p:ext uri="{BB962C8B-B14F-4D97-AF65-F5344CB8AC3E}">
        <p14:creationId xmlns:p14="http://schemas.microsoft.com/office/powerpoint/2010/main" val="1511527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A0645B1-A36A-7501-BE27-447E61427490}"/>
              </a:ext>
            </a:extLst>
          </p:cNvPr>
          <p:cNvSpPr/>
          <p:nvPr/>
        </p:nvSpPr>
        <p:spPr>
          <a:xfrm>
            <a:off x="6520491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927EB898-5D3D-FB83-CD44-F6F5733FD66C}"/>
              </a:ext>
            </a:extLst>
          </p:cNvPr>
          <p:cNvSpPr/>
          <p:nvPr/>
        </p:nvSpPr>
        <p:spPr>
          <a:xfrm>
            <a:off x="10421033" y="19272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2DE7C30F-07AA-C807-780C-EED18EA52133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7749608" y="912722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3D791A94-4DE2-B101-5262-0CA51A0AEBB6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7749608" y="4727220"/>
            <a:ext cx="2671425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E26470-8776-D1BD-0421-9685365E0074}"/>
              </a:ext>
            </a:extLst>
          </p:cNvPr>
          <p:cNvSpPr/>
          <p:nvPr/>
        </p:nvSpPr>
        <p:spPr>
          <a:xfrm>
            <a:off x="6500959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52B18E5-02BA-9FA9-D963-6E822B8C6176}"/>
              </a:ext>
            </a:extLst>
          </p:cNvPr>
          <p:cNvSpPr/>
          <p:nvPr/>
        </p:nvSpPr>
        <p:spPr>
          <a:xfrm>
            <a:off x="7499216" y="622076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5EE1647D-976F-505F-DEDD-F8C411280E44}"/>
              </a:ext>
            </a:extLst>
          </p:cNvPr>
          <p:cNvSpPr/>
          <p:nvPr/>
        </p:nvSpPr>
        <p:spPr>
          <a:xfrm>
            <a:off x="10421033" y="6883361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746F85DD-5270-C216-7AF2-FA97948DA899}"/>
              </a:ext>
            </a:extLst>
          </p:cNvPr>
          <p:cNvSpPr/>
          <p:nvPr/>
        </p:nvSpPr>
        <p:spPr>
          <a:xfrm>
            <a:off x="14485800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D4C0ED12-89BB-0AC9-981A-F5E27BDA9BF9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11861033" y="4727220"/>
            <a:ext cx="2835650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7">
            <a:extLst>
              <a:ext uri="{FF2B5EF4-FFF2-40B4-BE49-F238E27FC236}">
                <a16:creationId xmlns:a16="http://schemas.microsoft.com/office/drawing/2014/main" id="{43FBC79E-31AF-BEFE-6ECF-0AAA1E868CCA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1861033" y="912722"/>
            <a:ext cx="2835650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ED89A6-5DF9-D3B4-A0E0-9AFAF14B6EC2}"/>
              </a:ext>
            </a:extLst>
          </p:cNvPr>
          <p:cNvSpPr/>
          <p:nvPr/>
        </p:nvSpPr>
        <p:spPr>
          <a:xfrm>
            <a:off x="13484903" y="128884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91CE4B04-41BA-CA0B-A020-0B7A6893E710}"/>
              </a:ext>
            </a:extLst>
          </p:cNvPr>
          <p:cNvSpPr/>
          <p:nvPr/>
        </p:nvSpPr>
        <p:spPr>
          <a:xfrm>
            <a:off x="14485800" y="128884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ED6296-5073-EB8C-E276-1CCDD5B2171A}"/>
              </a:ext>
            </a:extLst>
          </p:cNvPr>
          <p:cNvSpPr/>
          <p:nvPr/>
        </p:nvSpPr>
        <p:spPr>
          <a:xfrm>
            <a:off x="13531561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5">
            <a:extLst>
              <a:ext uri="{FF2B5EF4-FFF2-40B4-BE49-F238E27FC236}">
                <a16:creationId xmlns:a16="http://schemas.microsoft.com/office/drawing/2014/main" id="{1B825796-56CD-0292-2D77-D8A95C3E1814}"/>
              </a:ext>
            </a:extLst>
          </p:cNvPr>
          <p:cNvSpPr/>
          <p:nvPr/>
        </p:nvSpPr>
        <p:spPr>
          <a:xfrm>
            <a:off x="14532458" y="61973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6D2034-ACCE-F8EC-E809-2A180C5458D9}"/>
              </a:ext>
            </a:extLst>
          </p:cNvPr>
          <p:cNvSpPr/>
          <p:nvPr/>
        </p:nvSpPr>
        <p:spPr>
          <a:xfrm>
            <a:off x="6404221" y="141476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B8E6AD67-1016-913E-C346-F75B6A3D15C4}"/>
              </a:ext>
            </a:extLst>
          </p:cNvPr>
          <p:cNvSpPr/>
          <p:nvPr/>
        </p:nvSpPr>
        <p:spPr>
          <a:xfrm rot="38468">
            <a:off x="7438282" y="1413965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!!e4">
            <a:extLst>
              <a:ext uri="{FF2B5EF4-FFF2-40B4-BE49-F238E27FC236}">
                <a16:creationId xmlns:a16="http://schemas.microsoft.com/office/drawing/2014/main" id="{25FB5133-CE1B-B67F-3CA3-3A7A4F87FA85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1141033" y="1632722"/>
            <a:ext cx="0" cy="525063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1AC83A-9F74-A08D-0762-5994B045938C}"/>
              </a:ext>
            </a:extLst>
          </p:cNvPr>
          <p:cNvSpPr/>
          <p:nvPr/>
        </p:nvSpPr>
        <p:spPr>
          <a:xfrm>
            <a:off x="9986520" y="378886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6" name="!!w4">
            <a:extLst>
              <a:ext uri="{FF2B5EF4-FFF2-40B4-BE49-F238E27FC236}">
                <a16:creationId xmlns:a16="http://schemas.microsoft.com/office/drawing/2014/main" id="{3AEB6396-08EB-9C74-4FB7-253FEFB27F6C}"/>
              </a:ext>
            </a:extLst>
          </p:cNvPr>
          <p:cNvSpPr/>
          <p:nvPr/>
        </p:nvSpPr>
        <p:spPr>
          <a:xfrm>
            <a:off x="10865610" y="37888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box1">
            <a:extLst>
              <a:ext uri="{FF2B5EF4-FFF2-40B4-BE49-F238E27FC236}">
                <a16:creationId xmlns:a16="http://schemas.microsoft.com/office/drawing/2014/main" id="{7D7E56F9-7855-6D86-9961-B82470B72991}"/>
              </a:ext>
            </a:extLst>
          </p:cNvPr>
          <p:cNvSpPr/>
          <p:nvPr/>
        </p:nvSpPr>
        <p:spPr>
          <a:xfrm>
            <a:off x="677187" y="8924774"/>
            <a:ext cx="22953784" cy="459850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All the edges on path are saturated. So, we remove them.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Again, we repeat the process and find a path on which we can push maximum flow to t.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But there is no path to t in this graph.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So, our algorithm stops.</a:t>
            </a:r>
          </a:p>
        </p:txBody>
      </p:sp>
    </p:spTree>
    <p:extLst>
      <p:ext uri="{BB962C8B-B14F-4D97-AF65-F5344CB8AC3E}">
        <p14:creationId xmlns:p14="http://schemas.microsoft.com/office/powerpoint/2010/main" val="2701414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A0645B1-A36A-7501-BE27-447E61427490}"/>
              </a:ext>
            </a:extLst>
          </p:cNvPr>
          <p:cNvSpPr/>
          <p:nvPr/>
        </p:nvSpPr>
        <p:spPr>
          <a:xfrm>
            <a:off x="6520491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927EB898-5D3D-FB83-CD44-F6F5733FD66C}"/>
              </a:ext>
            </a:extLst>
          </p:cNvPr>
          <p:cNvSpPr/>
          <p:nvPr/>
        </p:nvSpPr>
        <p:spPr>
          <a:xfrm>
            <a:off x="10421033" y="19272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2DE7C30F-07AA-C807-780C-EED18EA52133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7749608" y="912722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3D791A94-4DE2-B101-5262-0CA51A0AEBB6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7749608" y="4727220"/>
            <a:ext cx="2671425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E26470-8776-D1BD-0421-9685365E0074}"/>
              </a:ext>
            </a:extLst>
          </p:cNvPr>
          <p:cNvSpPr/>
          <p:nvPr/>
        </p:nvSpPr>
        <p:spPr>
          <a:xfrm>
            <a:off x="6500959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52B18E5-02BA-9FA9-D963-6E822B8C6176}"/>
              </a:ext>
            </a:extLst>
          </p:cNvPr>
          <p:cNvSpPr/>
          <p:nvPr/>
        </p:nvSpPr>
        <p:spPr>
          <a:xfrm>
            <a:off x="7499216" y="622076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5EE1647D-976F-505F-DEDD-F8C411280E44}"/>
              </a:ext>
            </a:extLst>
          </p:cNvPr>
          <p:cNvSpPr/>
          <p:nvPr/>
        </p:nvSpPr>
        <p:spPr>
          <a:xfrm>
            <a:off x="10421033" y="6883361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746F85DD-5270-C216-7AF2-FA97948DA899}"/>
              </a:ext>
            </a:extLst>
          </p:cNvPr>
          <p:cNvSpPr/>
          <p:nvPr/>
        </p:nvSpPr>
        <p:spPr>
          <a:xfrm>
            <a:off x="14485800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D4C0ED12-89BB-0AC9-981A-F5E27BDA9BF9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11861033" y="4727220"/>
            <a:ext cx="2835650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7">
            <a:extLst>
              <a:ext uri="{FF2B5EF4-FFF2-40B4-BE49-F238E27FC236}">
                <a16:creationId xmlns:a16="http://schemas.microsoft.com/office/drawing/2014/main" id="{43FBC79E-31AF-BEFE-6ECF-0AAA1E868CCA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1861033" y="912722"/>
            <a:ext cx="2835650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ED89A6-5DF9-D3B4-A0E0-9AFAF14B6EC2}"/>
              </a:ext>
            </a:extLst>
          </p:cNvPr>
          <p:cNvSpPr/>
          <p:nvPr/>
        </p:nvSpPr>
        <p:spPr>
          <a:xfrm>
            <a:off x="13484903" y="128884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91CE4B04-41BA-CA0B-A020-0B7A6893E710}"/>
              </a:ext>
            </a:extLst>
          </p:cNvPr>
          <p:cNvSpPr/>
          <p:nvPr/>
        </p:nvSpPr>
        <p:spPr>
          <a:xfrm>
            <a:off x="14485800" y="128884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ED6296-5073-EB8C-E276-1CCDD5B2171A}"/>
              </a:ext>
            </a:extLst>
          </p:cNvPr>
          <p:cNvSpPr/>
          <p:nvPr/>
        </p:nvSpPr>
        <p:spPr>
          <a:xfrm>
            <a:off x="13531561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5">
            <a:extLst>
              <a:ext uri="{FF2B5EF4-FFF2-40B4-BE49-F238E27FC236}">
                <a16:creationId xmlns:a16="http://schemas.microsoft.com/office/drawing/2014/main" id="{1B825796-56CD-0292-2D77-D8A95C3E1814}"/>
              </a:ext>
            </a:extLst>
          </p:cNvPr>
          <p:cNvSpPr/>
          <p:nvPr/>
        </p:nvSpPr>
        <p:spPr>
          <a:xfrm>
            <a:off x="14532458" y="61973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6D2034-ACCE-F8EC-E809-2A180C5458D9}"/>
              </a:ext>
            </a:extLst>
          </p:cNvPr>
          <p:cNvSpPr/>
          <p:nvPr/>
        </p:nvSpPr>
        <p:spPr>
          <a:xfrm>
            <a:off x="6404221" y="141476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B8E6AD67-1016-913E-C346-F75B6A3D15C4}"/>
              </a:ext>
            </a:extLst>
          </p:cNvPr>
          <p:cNvSpPr/>
          <p:nvPr/>
        </p:nvSpPr>
        <p:spPr>
          <a:xfrm rot="38468">
            <a:off x="7438282" y="1413965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!!e4">
            <a:extLst>
              <a:ext uri="{FF2B5EF4-FFF2-40B4-BE49-F238E27FC236}">
                <a16:creationId xmlns:a16="http://schemas.microsoft.com/office/drawing/2014/main" id="{25FB5133-CE1B-B67F-3CA3-3A7A4F87FA85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1141033" y="1632722"/>
            <a:ext cx="0" cy="525063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1AC83A-9F74-A08D-0762-5994B045938C}"/>
              </a:ext>
            </a:extLst>
          </p:cNvPr>
          <p:cNvSpPr/>
          <p:nvPr/>
        </p:nvSpPr>
        <p:spPr>
          <a:xfrm>
            <a:off x="9986520" y="378886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6" name="!!w4">
            <a:extLst>
              <a:ext uri="{FF2B5EF4-FFF2-40B4-BE49-F238E27FC236}">
                <a16:creationId xmlns:a16="http://schemas.microsoft.com/office/drawing/2014/main" id="{3AEB6396-08EB-9C74-4FB7-253FEFB27F6C}"/>
              </a:ext>
            </a:extLst>
          </p:cNvPr>
          <p:cNvSpPr/>
          <p:nvPr/>
        </p:nvSpPr>
        <p:spPr>
          <a:xfrm>
            <a:off x="10865610" y="37888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D7E56F9-7855-6D86-9961-B82470B72991}"/>
              </a:ext>
            </a:extLst>
          </p:cNvPr>
          <p:cNvSpPr/>
          <p:nvPr/>
        </p:nvSpPr>
        <p:spPr>
          <a:xfrm>
            <a:off x="677187" y="8924774"/>
            <a:ext cx="22953784" cy="459850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Our algorithm returns a flow of 10 while the maximum flow is 20.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So, our algorithm is incorrect.</a:t>
            </a:r>
          </a:p>
        </p:txBody>
      </p:sp>
    </p:spTree>
    <p:extLst>
      <p:ext uri="{BB962C8B-B14F-4D97-AF65-F5344CB8AC3E}">
        <p14:creationId xmlns:p14="http://schemas.microsoft.com/office/powerpoint/2010/main" val="1258031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E45BAFC-043C-B419-A6EE-6825A674A8F6}"/>
              </a:ext>
            </a:extLst>
          </p:cNvPr>
          <p:cNvSpPr/>
          <p:nvPr/>
        </p:nvSpPr>
        <p:spPr>
          <a:xfrm>
            <a:off x="715108" y="1658811"/>
            <a:ext cx="22953784" cy="82932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There is a way to salvage the situation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We need to somehow make amends for our wrong choice of path in the first iteration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Fortunately, we can change our algorithm to make it work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 change is simple but the analysing it is not easy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 algorithm is due to Ford and Fulkerson (1955)</a:t>
            </a:r>
          </a:p>
        </p:txBody>
      </p:sp>
    </p:spTree>
    <p:extLst>
      <p:ext uri="{BB962C8B-B14F-4D97-AF65-F5344CB8AC3E}">
        <p14:creationId xmlns:p14="http://schemas.microsoft.com/office/powerpoint/2010/main" val="256211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A0645B1-A36A-7501-BE27-447E61427490}"/>
              </a:ext>
            </a:extLst>
          </p:cNvPr>
          <p:cNvSpPr/>
          <p:nvPr/>
        </p:nvSpPr>
        <p:spPr>
          <a:xfrm>
            <a:off x="6520491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927EB898-5D3D-FB83-CD44-F6F5733FD66C}"/>
              </a:ext>
            </a:extLst>
          </p:cNvPr>
          <p:cNvSpPr/>
          <p:nvPr/>
        </p:nvSpPr>
        <p:spPr>
          <a:xfrm>
            <a:off x="10421033" y="19272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2DE7C30F-07AA-C807-780C-EED18EA52133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7749608" y="912722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3D791A94-4DE2-B101-5262-0CA51A0AEBB6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7749608" y="4727220"/>
            <a:ext cx="2671425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E26470-8776-D1BD-0421-9685365E0074}"/>
              </a:ext>
            </a:extLst>
          </p:cNvPr>
          <p:cNvSpPr/>
          <p:nvPr/>
        </p:nvSpPr>
        <p:spPr>
          <a:xfrm>
            <a:off x="6500959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52B18E5-02BA-9FA9-D963-6E822B8C6176}"/>
              </a:ext>
            </a:extLst>
          </p:cNvPr>
          <p:cNvSpPr/>
          <p:nvPr/>
        </p:nvSpPr>
        <p:spPr>
          <a:xfrm>
            <a:off x="7499216" y="622076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5EE1647D-976F-505F-DEDD-F8C411280E44}"/>
              </a:ext>
            </a:extLst>
          </p:cNvPr>
          <p:cNvSpPr/>
          <p:nvPr/>
        </p:nvSpPr>
        <p:spPr>
          <a:xfrm>
            <a:off x="10421033" y="6883361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746F85DD-5270-C216-7AF2-FA97948DA899}"/>
              </a:ext>
            </a:extLst>
          </p:cNvPr>
          <p:cNvSpPr/>
          <p:nvPr/>
        </p:nvSpPr>
        <p:spPr>
          <a:xfrm>
            <a:off x="14485800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D4C0ED12-89BB-0AC9-981A-F5E27BDA9BF9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11861033" y="4727220"/>
            <a:ext cx="2835650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7">
            <a:extLst>
              <a:ext uri="{FF2B5EF4-FFF2-40B4-BE49-F238E27FC236}">
                <a16:creationId xmlns:a16="http://schemas.microsoft.com/office/drawing/2014/main" id="{43FBC79E-31AF-BEFE-6ECF-0AAA1E868CCA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1861033" y="912722"/>
            <a:ext cx="2835650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ED89A6-5DF9-D3B4-A0E0-9AFAF14B6EC2}"/>
              </a:ext>
            </a:extLst>
          </p:cNvPr>
          <p:cNvSpPr/>
          <p:nvPr/>
        </p:nvSpPr>
        <p:spPr>
          <a:xfrm>
            <a:off x="13484903" y="128884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91CE4B04-41BA-CA0B-A020-0B7A6893E710}"/>
              </a:ext>
            </a:extLst>
          </p:cNvPr>
          <p:cNvSpPr/>
          <p:nvPr/>
        </p:nvSpPr>
        <p:spPr>
          <a:xfrm>
            <a:off x="14485800" y="128884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ED6296-5073-EB8C-E276-1CCDD5B2171A}"/>
              </a:ext>
            </a:extLst>
          </p:cNvPr>
          <p:cNvSpPr/>
          <p:nvPr/>
        </p:nvSpPr>
        <p:spPr>
          <a:xfrm>
            <a:off x="13531561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5">
            <a:extLst>
              <a:ext uri="{FF2B5EF4-FFF2-40B4-BE49-F238E27FC236}">
                <a16:creationId xmlns:a16="http://schemas.microsoft.com/office/drawing/2014/main" id="{1B825796-56CD-0292-2D77-D8A95C3E1814}"/>
              </a:ext>
            </a:extLst>
          </p:cNvPr>
          <p:cNvSpPr/>
          <p:nvPr/>
        </p:nvSpPr>
        <p:spPr>
          <a:xfrm>
            <a:off x="14532458" y="61973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6D2034-ACCE-F8EC-E809-2A180C5458D9}"/>
              </a:ext>
            </a:extLst>
          </p:cNvPr>
          <p:cNvSpPr/>
          <p:nvPr/>
        </p:nvSpPr>
        <p:spPr>
          <a:xfrm>
            <a:off x="6404221" y="141476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B8E6AD67-1016-913E-C346-F75B6A3D15C4}"/>
              </a:ext>
            </a:extLst>
          </p:cNvPr>
          <p:cNvSpPr/>
          <p:nvPr/>
        </p:nvSpPr>
        <p:spPr>
          <a:xfrm rot="38468">
            <a:off x="7438282" y="1413965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!!e4">
            <a:extLst>
              <a:ext uri="{FF2B5EF4-FFF2-40B4-BE49-F238E27FC236}">
                <a16:creationId xmlns:a16="http://schemas.microsoft.com/office/drawing/2014/main" id="{25FB5133-CE1B-B67F-3CA3-3A7A4F87FA85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1141033" y="1632722"/>
            <a:ext cx="0" cy="525063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1AC83A-9F74-A08D-0762-5994B045938C}"/>
              </a:ext>
            </a:extLst>
          </p:cNvPr>
          <p:cNvSpPr/>
          <p:nvPr/>
        </p:nvSpPr>
        <p:spPr>
          <a:xfrm>
            <a:off x="9986520" y="378886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6" name="!!w4">
            <a:extLst>
              <a:ext uri="{FF2B5EF4-FFF2-40B4-BE49-F238E27FC236}">
                <a16:creationId xmlns:a16="http://schemas.microsoft.com/office/drawing/2014/main" id="{3AEB6396-08EB-9C74-4FB7-253FEFB27F6C}"/>
              </a:ext>
            </a:extLst>
          </p:cNvPr>
          <p:cNvSpPr/>
          <p:nvPr/>
        </p:nvSpPr>
        <p:spPr>
          <a:xfrm>
            <a:off x="10865610" y="37888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box1">
            <a:extLst>
              <a:ext uri="{FF2B5EF4-FFF2-40B4-BE49-F238E27FC236}">
                <a16:creationId xmlns:a16="http://schemas.microsoft.com/office/drawing/2014/main" id="{7D7E56F9-7855-6D86-9961-B82470B72991}"/>
              </a:ext>
            </a:extLst>
          </p:cNvPr>
          <p:cNvSpPr/>
          <p:nvPr/>
        </p:nvSpPr>
        <p:spPr>
          <a:xfrm>
            <a:off x="677187" y="8924774"/>
            <a:ext cx="22953784" cy="459850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want to push a flow from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sb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- ______ - at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FF0000"/>
                </a:solidFill>
                <a:latin typeface="Bradley Hand" pitchFamily="2" charset="77"/>
              </a:rPr>
              <a:t>What is the middle edge?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6000" dirty="0">
              <a:solidFill>
                <a:srgbClr val="FF000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6000" dirty="0">
              <a:solidFill>
                <a:srgbClr val="FF000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1374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A0645B1-A36A-7501-BE27-447E61427490}"/>
              </a:ext>
            </a:extLst>
          </p:cNvPr>
          <p:cNvSpPr/>
          <p:nvPr/>
        </p:nvSpPr>
        <p:spPr>
          <a:xfrm>
            <a:off x="6520491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927EB898-5D3D-FB83-CD44-F6F5733FD66C}"/>
              </a:ext>
            </a:extLst>
          </p:cNvPr>
          <p:cNvSpPr/>
          <p:nvPr/>
        </p:nvSpPr>
        <p:spPr>
          <a:xfrm>
            <a:off x="10421033" y="19272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2DE7C30F-07AA-C807-780C-EED18EA52133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7749608" y="912722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3D791A94-4DE2-B101-5262-0CA51A0AEBB6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7749608" y="4727220"/>
            <a:ext cx="2671425" cy="294238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E26470-8776-D1BD-0421-9685365E0074}"/>
              </a:ext>
            </a:extLst>
          </p:cNvPr>
          <p:cNvSpPr/>
          <p:nvPr/>
        </p:nvSpPr>
        <p:spPr>
          <a:xfrm>
            <a:off x="6500959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52B18E5-02BA-9FA9-D963-6E822B8C6176}"/>
              </a:ext>
            </a:extLst>
          </p:cNvPr>
          <p:cNvSpPr/>
          <p:nvPr/>
        </p:nvSpPr>
        <p:spPr>
          <a:xfrm>
            <a:off x="7499216" y="622076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5EE1647D-976F-505F-DEDD-F8C411280E44}"/>
              </a:ext>
            </a:extLst>
          </p:cNvPr>
          <p:cNvSpPr/>
          <p:nvPr/>
        </p:nvSpPr>
        <p:spPr>
          <a:xfrm>
            <a:off x="10421033" y="6883361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746F85DD-5270-C216-7AF2-FA97948DA899}"/>
              </a:ext>
            </a:extLst>
          </p:cNvPr>
          <p:cNvSpPr/>
          <p:nvPr/>
        </p:nvSpPr>
        <p:spPr>
          <a:xfrm>
            <a:off x="14485800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D4C0ED12-89BB-0AC9-981A-F5E27BDA9BF9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11861033" y="4727220"/>
            <a:ext cx="2835650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7">
            <a:extLst>
              <a:ext uri="{FF2B5EF4-FFF2-40B4-BE49-F238E27FC236}">
                <a16:creationId xmlns:a16="http://schemas.microsoft.com/office/drawing/2014/main" id="{43FBC79E-31AF-BEFE-6ECF-0AAA1E868CCA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1861033" y="912722"/>
            <a:ext cx="2835650" cy="279626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ED89A6-5DF9-D3B4-A0E0-9AFAF14B6EC2}"/>
              </a:ext>
            </a:extLst>
          </p:cNvPr>
          <p:cNvSpPr/>
          <p:nvPr/>
        </p:nvSpPr>
        <p:spPr>
          <a:xfrm>
            <a:off x="13484903" y="128884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91CE4B04-41BA-CA0B-A020-0B7A6893E710}"/>
              </a:ext>
            </a:extLst>
          </p:cNvPr>
          <p:cNvSpPr/>
          <p:nvPr/>
        </p:nvSpPr>
        <p:spPr>
          <a:xfrm>
            <a:off x="14485800" y="128884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ED6296-5073-EB8C-E276-1CCDD5B2171A}"/>
              </a:ext>
            </a:extLst>
          </p:cNvPr>
          <p:cNvSpPr/>
          <p:nvPr/>
        </p:nvSpPr>
        <p:spPr>
          <a:xfrm>
            <a:off x="13531561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5">
            <a:extLst>
              <a:ext uri="{FF2B5EF4-FFF2-40B4-BE49-F238E27FC236}">
                <a16:creationId xmlns:a16="http://schemas.microsoft.com/office/drawing/2014/main" id="{1B825796-56CD-0292-2D77-D8A95C3E1814}"/>
              </a:ext>
            </a:extLst>
          </p:cNvPr>
          <p:cNvSpPr/>
          <p:nvPr/>
        </p:nvSpPr>
        <p:spPr>
          <a:xfrm>
            <a:off x="14532458" y="61973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6D2034-ACCE-F8EC-E809-2A180C5458D9}"/>
              </a:ext>
            </a:extLst>
          </p:cNvPr>
          <p:cNvSpPr/>
          <p:nvPr/>
        </p:nvSpPr>
        <p:spPr>
          <a:xfrm>
            <a:off x="6404221" y="141476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B8E6AD67-1016-913E-C346-F75B6A3D15C4}"/>
              </a:ext>
            </a:extLst>
          </p:cNvPr>
          <p:cNvSpPr/>
          <p:nvPr/>
        </p:nvSpPr>
        <p:spPr>
          <a:xfrm rot="38468">
            <a:off x="7438282" y="1413965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!!e4">
            <a:extLst>
              <a:ext uri="{FF2B5EF4-FFF2-40B4-BE49-F238E27FC236}">
                <a16:creationId xmlns:a16="http://schemas.microsoft.com/office/drawing/2014/main" id="{25FB5133-CE1B-B67F-3CA3-3A7A4F87FA85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1141033" y="1632722"/>
            <a:ext cx="0" cy="525063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1AC83A-9F74-A08D-0762-5994B045938C}"/>
              </a:ext>
            </a:extLst>
          </p:cNvPr>
          <p:cNvSpPr/>
          <p:nvPr/>
        </p:nvSpPr>
        <p:spPr>
          <a:xfrm>
            <a:off x="9986520" y="378886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6" name="!!w4">
            <a:extLst>
              <a:ext uri="{FF2B5EF4-FFF2-40B4-BE49-F238E27FC236}">
                <a16:creationId xmlns:a16="http://schemas.microsoft.com/office/drawing/2014/main" id="{3AEB6396-08EB-9C74-4FB7-253FEFB27F6C}"/>
              </a:ext>
            </a:extLst>
          </p:cNvPr>
          <p:cNvSpPr/>
          <p:nvPr/>
        </p:nvSpPr>
        <p:spPr>
          <a:xfrm>
            <a:off x="10865610" y="37888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box1">
            <a:extLst>
              <a:ext uri="{FF2B5EF4-FFF2-40B4-BE49-F238E27FC236}">
                <a16:creationId xmlns:a16="http://schemas.microsoft.com/office/drawing/2014/main" id="{7D7E56F9-7855-6D86-9961-B82470B72991}"/>
              </a:ext>
            </a:extLst>
          </p:cNvPr>
          <p:cNvSpPr/>
          <p:nvPr/>
        </p:nvSpPr>
        <p:spPr>
          <a:xfrm>
            <a:off x="677187" y="8924774"/>
            <a:ext cx="22953784" cy="459850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want to push a flow from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sb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-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– at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But there is no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edge!!!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308EA92-008B-F5EC-0841-D8EDFD400B93}"/>
              </a:ext>
            </a:extLst>
          </p:cNvPr>
          <p:cNvSpPr/>
          <p:nvPr/>
        </p:nvSpPr>
        <p:spPr>
          <a:xfrm>
            <a:off x="9538768" y="1686120"/>
            <a:ext cx="3553690" cy="5171880"/>
          </a:xfrm>
          <a:prstGeom prst="arc">
            <a:avLst>
              <a:gd name="adj1" fmla="val 16200000"/>
              <a:gd name="adj2" fmla="val 5587495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3178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A0645B1-A36A-7501-BE27-447E61427490}"/>
              </a:ext>
            </a:extLst>
          </p:cNvPr>
          <p:cNvSpPr/>
          <p:nvPr/>
        </p:nvSpPr>
        <p:spPr>
          <a:xfrm>
            <a:off x="6520491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927EB898-5D3D-FB83-CD44-F6F5733FD66C}"/>
              </a:ext>
            </a:extLst>
          </p:cNvPr>
          <p:cNvSpPr/>
          <p:nvPr/>
        </p:nvSpPr>
        <p:spPr>
          <a:xfrm>
            <a:off x="10421033" y="19272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2DE7C30F-07AA-C807-780C-EED18EA52133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7749608" y="912722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3D791A94-4DE2-B101-5262-0CA51A0AEBB6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7749608" y="4727220"/>
            <a:ext cx="2671425" cy="294238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E26470-8776-D1BD-0421-9685365E0074}"/>
              </a:ext>
            </a:extLst>
          </p:cNvPr>
          <p:cNvSpPr/>
          <p:nvPr/>
        </p:nvSpPr>
        <p:spPr>
          <a:xfrm>
            <a:off x="6500959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52B18E5-02BA-9FA9-D963-6E822B8C6176}"/>
              </a:ext>
            </a:extLst>
          </p:cNvPr>
          <p:cNvSpPr/>
          <p:nvPr/>
        </p:nvSpPr>
        <p:spPr>
          <a:xfrm>
            <a:off x="7499216" y="622076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5EE1647D-976F-505F-DEDD-F8C411280E44}"/>
              </a:ext>
            </a:extLst>
          </p:cNvPr>
          <p:cNvSpPr/>
          <p:nvPr/>
        </p:nvSpPr>
        <p:spPr>
          <a:xfrm>
            <a:off x="10421033" y="6883361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746F85DD-5270-C216-7AF2-FA97948DA899}"/>
              </a:ext>
            </a:extLst>
          </p:cNvPr>
          <p:cNvSpPr/>
          <p:nvPr/>
        </p:nvSpPr>
        <p:spPr>
          <a:xfrm>
            <a:off x="14485800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D4C0ED12-89BB-0AC9-981A-F5E27BDA9BF9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11861033" y="4727220"/>
            <a:ext cx="2835650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7">
            <a:extLst>
              <a:ext uri="{FF2B5EF4-FFF2-40B4-BE49-F238E27FC236}">
                <a16:creationId xmlns:a16="http://schemas.microsoft.com/office/drawing/2014/main" id="{43FBC79E-31AF-BEFE-6ECF-0AAA1E868CCA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1861033" y="912722"/>
            <a:ext cx="2835650" cy="279626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ED89A6-5DF9-D3B4-A0E0-9AFAF14B6EC2}"/>
              </a:ext>
            </a:extLst>
          </p:cNvPr>
          <p:cNvSpPr/>
          <p:nvPr/>
        </p:nvSpPr>
        <p:spPr>
          <a:xfrm>
            <a:off x="13484903" y="128884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91CE4B04-41BA-CA0B-A020-0B7A6893E710}"/>
              </a:ext>
            </a:extLst>
          </p:cNvPr>
          <p:cNvSpPr/>
          <p:nvPr/>
        </p:nvSpPr>
        <p:spPr>
          <a:xfrm>
            <a:off x="14485800" y="128884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ED6296-5073-EB8C-E276-1CCDD5B2171A}"/>
              </a:ext>
            </a:extLst>
          </p:cNvPr>
          <p:cNvSpPr/>
          <p:nvPr/>
        </p:nvSpPr>
        <p:spPr>
          <a:xfrm>
            <a:off x="13531561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5">
            <a:extLst>
              <a:ext uri="{FF2B5EF4-FFF2-40B4-BE49-F238E27FC236}">
                <a16:creationId xmlns:a16="http://schemas.microsoft.com/office/drawing/2014/main" id="{1B825796-56CD-0292-2D77-D8A95C3E1814}"/>
              </a:ext>
            </a:extLst>
          </p:cNvPr>
          <p:cNvSpPr/>
          <p:nvPr/>
        </p:nvSpPr>
        <p:spPr>
          <a:xfrm>
            <a:off x="14532458" y="61973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6D2034-ACCE-F8EC-E809-2A180C5458D9}"/>
              </a:ext>
            </a:extLst>
          </p:cNvPr>
          <p:cNvSpPr/>
          <p:nvPr/>
        </p:nvSpPr>
        <p:spPr>
          <a:xfrm>
            <a:off x="6404221" y="141476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B8E6AD67-1016-913E-C346-F75B6A3D15C4}"/>
              </a:ext>
            </a:extLst>
          </p:cNvPr>
          <p:cNvSpPr/>
          <p:nvPr/>
        </p:nvSpPr>
        <p:spPr>
          <a:xfrm rot="38468">
            <a:off x="7438282" y="1413965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!!e4">
            <a:extLst>
              <a:ext uri="{FF2B5EF4-FFF2-40B4-BE49-F238E27FC236}">
                <a16:creationId xmlns:a16="http://schemas.microsoft.com/office/drawing/2014/main" id="{25FB5133-CE1B-B67F-3CA3-3A7A4F87FA85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1141033" y="1632722"/>
            <a:ext cx="0" cy="525063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1AC83A-9F74-A08D-0762-5994B045938C}"/>
              </a:ext>
            </a:extLst>
          </p:cNvPr>
          <p:cNvSpPr/>
          <p:nvPr/>
        </p:nvSpPr>
        <p:spPr>
          <a:xfrm>
            <a:off x="9986520" y="378886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6" name="!!w4">
            <a:extLst>
              <a:ext uri="{FF2B5EF4-FFF2-40B4-BE49-F238E27FC236}">
                <a16:creationId xmlns:a16="http://schemas.microsoft.com/office/drawing/2014/main" id="{3AEB6396-08EB-9C74-4FB7-253FEFB27F6C}"/>
              </a:ext>
            </a:extLst>
          </p:cNvPr>
          <p:cNvSpPr/>
          <p:nvPr/>
        </p:nvSpPr>
        <p:spPr>
          <a:xfrm>
            <a:off x="10865610" y="37888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box1">
            <a:extLst>
              <a:ext uri="{FF2B5EF4-FFF2-40B4-BE49-F238E27FC236}">
                <a16:creationId xmlns:a16="http://schemas.microsoft.com/office/drawing/2014/main" id="{7D7E56F9-7855-6D86-9961-B82470B72991}"/>
              </a:ext>
            </a:extLst>
          </p:cNvPr>
          <p:cNvSpPr/>
          <p:nvPr/>
        </p:nvSpPr>
        <p:spPr>
          <a:xfrm>
            <a:off x="677187" y="8924774"/>
            <a:ext cx="22953784" cy="459850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want to push a flow from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sb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-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– at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But there is no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edge!!!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Our new idea – imagine that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is there. Pushing a flow on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is equal to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C46A54B-EF59-DA89-3193-0C317E8B8A9D}"/>
              </a:ext>
            </a:extLst>
          </p:cNvPr>
          <p:cNvSpPr/>
          <p:nvPr/>
        </p:nvSpPr>
        <p:spPr>
          <a:xfrm>
            <a:off x="9538768" y="1686120"/>
            <a:ext cx="3553690" cy="5171880"/>
          </a:xfrm>
          <a:prstGeom prst="arc">
            <a:avLst>
              <a:gd name="adj1" fmla="val 16200000"/>
              <a:gd name="adj2" fmla="val 5587495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E7D233-0F8E-5610-5E79-BB2A1FF34FC4}"/>
              </a:ext>
            </a:extLst>
          </p:cNvPr>
          <p:cNvSpPr/>
          <p:nvPr/>
        </p:nvSpPr>
        <p:spPr>
          <a:xfrm>
            <a:off x="12601373" y="3780649"/>
            <a:ext cx="1178863" cy="794544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73451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A0645B1-A36A-7501-BE27-447E61427490}"/>
              </a:ext>
            </a:extLst>
          </p:cNvPr>
          <p:cNvSpPr/>
          <p:nvPr/>
        </p:nvSpPr>
        <p:spPr>
          <a:xfrm>
            <a:off x="6520491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927EB898-5D3D-FB83-CD44-F6F5733FD66C}"/>
              </a:ext>
            </a:extLst>
          </p:cNvPr>
          <p:cNvSpPr/>
          <p:nvPr/>
        </p:nvSpPr>
        <p:spPr>
          <a:xfrm>
            <a:off x="10421033" y="19272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2DE7C30F-07AA-C807-780C-EED18EA52133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7749608" y="912722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3D791A94-4DE2-B101-5262-0CA51A0AEBB6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7749608" y="4727220"/>
            <a:ext cx="2671425" cy="294238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E26470-8776-D1BD-0421-9685365E0074}"/>
              </a:ext>
            </a:extLst>
          </p:cNvPr>
          <p:cNvSpPr/>
          <p:nvPr/>
        </p:nvSpPr>
        <p:spPr>
          <a:xfrm>
            <a:off x="6500959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52B18E5-02BA-9FA9-D963-6E822B8C6176}"/>
              </a:ext>
            </a:extLst>
          </p:cNvPr>
          <p:cNvSpPr/>
          <p:nvPr/>
        </p:nvSpPr>
        <p:spPr>
          <a:xfrm>
            <a:off x="7499216" y="622076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5EE1647D-976F-505F-DEDD-F8C411280E44}"/>
              </a:ext>
            </a:extLst>
          </p:cNvPr>
          <p:cNvSpPr/>
          <p:nvPr/>
        </p:nvSpPr>
        <p:spPr>
          <a:xfrm>
            <a:off x="10421033" y="6883361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746F85DD-5270-C216-7AF2-FA97948DA899}"/>
              </a:ext>
            </a:extLst>
          </p:cNvPr>
          <p:cNvSpPr/>
          <p:nvPr/>
        </p:nvSpPr>
        <p:spPr>
          <a:xfrm>
            <a:off x="14485800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D4C0ED12-89BB-0AC9-981A-F5E27BDA9BF9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11861033" y="4727220"/>
            <a:ext cx="2835650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7">
            <a:extLst>
              <a:ext uri="{FF2B5EF4-FFF2-40B4-BE49-F238E27FC236}">
                <a16:creationId xmlns:a16="http://schemas.microsoft.com/office/drawing/2014/main" id="{43FBC79E-31AF-BEFE-6ECF-0AAA1E868CCA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1861033" y="912722"/>
            <a:ext cx="2835650" cy="279626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ED89A6-5DF9-D3B4-A0E0-9AFAF14B6EC2}"/>
              </a:ext>
            </a:extLst>
          </p:cNvPr>
          <p:cNvSpPr/>
          <p:nvPr/>
        </p:nvSpPr>
        <p:spPr>
          <a:xfrm>
            <a:off x="13484903" y="128884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91CE4B04-41BA-CA0B-A020-0B7A6893E710}"/>
              </a:ext>
            </a:extLst>
          </p:cNvPr>
          <p:cNvSpPr/>
          <p:nvPr/>
        </p:nvSpPr>
        <p:spPr>
          <a:xfrm>
            <a:off x="14485800" y="128884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ED6296-5073-EB8C-E276-1CCDD5B2171A}"/>
              </a:ext>
            </a:extLst>
          </p:cNvPr>
          <p:cNvSpPr/>
          <p:nvPr/>
        </p:nvSpPr>
        <p:spPr>
          <a:xfrm>
            <a:off x="13531561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5">
            <a:extLst>
              <a:ext uri="{FF2B5EF4-FFF2-40B4-BE49-F238E27FC236}">
                <a16:creationId xmlns:a16="http://schemas.microsoft.com/office/drawing/2014/main" id="{1B825796-56CD-0292-2D77-D8A95C3E1814}"/>
              </a:ext>
            </a:extLst>
          </p:cNvPr>
          <p:cNvSpPr/>
          <p:nvPr/>
        </p:nvSpPr>
        <p:spPr>
          <a:xfrm>
            <a:off x="14532458" y="61973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6D2034-ACCE-F8EC-E809-2A180C5458D9}"/>
              </a:ext>
            </a:extLst>
          </p:cNvPr>
          <p:cNvSpPr/>
          <p:nvPr/>
        </p:nvSpPr>
        <p:spPr>
          <a:xfrm>
            <a:off x="6404221" y="141476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B8E6AD67-1016-913E-C346-F75B6A3D15C4}"/>
              </a:ext>
            </a:extLst>
          </p:cNvPr>
          <p:cNvSpPr/>
          <p:nvPr/>
        </p:nvSpPr>
        <p:spPr>
          <a:xfrm rot="38468">
            <a:off x="7438282" y="1413965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!!e4">
            <a:extLst>
              <a:ext uri="{FF2B5EF4-FFF2-40B4-BE49-F238E27FC236}">
                <a16:creationId xmlns:a16="http://schemas.microsoft.com/office/drawing/2014/main" id="{25FB5133-CE1B-B67F-3CA3-3A7A4F87FA85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1141033" y="1632722"/>
            <a:ext cx="0" cy="525063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1AC83A-9F74-A08D-0762-5994B045938C}"/>
              </a:ext>
            </a:extLst>
          </p:cNvPr>
          <p:cNvSpPr/>
          <p:nvPr/>
        </p:nvSpPr>
        <p:spPr>
          <a:xfrm>
            <a:off x="9986520" y="3788863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6" name="!!w4">
            <a:extLst>
              <a:ext uri="{FF2B5EF4-FFF2-40B4-BE49-F238E27FC236}">
                <a16:creationId xmlns:a16="http://schemas.microsoft.com/office/drawing/2014/main" id="{3AEB6396-08EB-9C74-4FB7-253FEFB27F6C}"/>
              </a:ext>
            </a:extLst>
          </p:cNvPr>
          <p:cNvSpPr/>
          <p:nvPr/>
        </p:nvSpPr>
        <p:spPr>
          <a:xfrm>
            <a:off x="10865610" y="37888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box1">
            <a:extLst>
              <a:ext uri="{FF2B5EF4-FFF2-40B4-BE49-F238E27FC236}">
                <a16:creationId xmlns:a16="http://schemas.microsoft.com/office/drawing/2014/main" id="{7D7E56F9-7855-6D86-9961-B82470B72991}"/>
              </a:ext>
            </a:extLst>
          </p:cNvPr>
          <p:cNvSpPr/>
          <p:nvPr/>
        </p:nvSpPr>
        <p:spPr>
          <a:xfrm>
            <a:off x="677187" y="8924774"/>
            <a:ext cx="22953784" cy="459850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want to push a flow from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sb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-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– at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But there is no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edge!!!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Our new idea – imagine that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is there. Pushing a flow on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is equal to reducing flow on ab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03234847-001D-266D-739F-12446B2CE396}"/>
              </a:ext>
            </a:extLst>
          </p:cNvPr>
          <p:cNvSpPr/>
          <p:nvPr/>
        </p:nvSpPr>
        <p:spPr>
          <a:xfrm>
            <a:off x="9538768" y="1686120"/>
            <a:ext cx="3553690" cy="5171880"/>
          </a:xfrm>
          <a:prstGeom prst="arc">
            <a:avLst>
              <a:gd name="adj1" fmla="val 16200000"/>
              <a:gd name="adj2" fmla="val 5587495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F10E60-6305-FD98-2BC0-6E45895405AE}"/>
              </a:ext>
            </a:extLst>
          </p:cNvPr>
          <p:cNvSpPr/>
          <p:nvPr/>
        </p:nvSpPr>
        <p:spPr>
          <a:xfrm>
            <a:off x="12601373" y="3780649"/>
            <a:ext cx="1178863" cy="794544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52824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9D1CA9B-1554-EC9D-562D-DFAECB2E5205}"/>
              </a:ext>
            </a:extLst>
          </p:cNvPr>
          <p:cNvSpPr/>
          <p:nvPr/>
        </p:nvSpPr>
        <p:spPr>
          <a:xfrm>
            <a:off x="9995826" y="3823422"/>
            <a:ext cx="1178863" cy="794544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4A0645B1-A36A-7501-BE27-447E61427490}"/>
              </a:ext>
            </a:extLst>
          </p:cNvPr>
          <p:cNvSpPr/>
          <p:nvPr/>
        </p:nvSpPr>
        <p:spPr>
          <a:xfrm>
            <a:off x="6520491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927EB898-5D3D-FB83-CD44-F6F5733FD66C}"/>
              </a:ext>
            </a:extLst>
          </p:cNvPr>
          <p:cNvSpPr/>
          <p:nvPr/>
        </p:nvSpPr>
        <p:spPr>
          <a:xfrm>
            <a:off x="10421033" y="19272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2DE7C30F-07AA-C807-780C-EED18EA52133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7749608" y="912722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3D791A94-4DE2-B101-5262-0CA51A0AEBB6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7749608" y="4727220"/>
            <a:ext cx="2671425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E26470-8776-D1BD-0421-9685365E0074}"/>
              </a:ext>
            </a:extLst>
          </p:cNvPr>
          <p:cNvSpPr/>
          <p:nvPr/>
        </p:nvSpPr>
        <p:spPr>
          <a:xfrm>
            <a:off x="6500959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52B18E5-02BA-9FA9-D963-6E822B8C6176}"/>
              </a:ext>
            </a:extLst>
          </p:cNvPr>
          <p:cNvSpPr/>
          <p:nvPr/>
        </p:nvSpPr>
        <p:spPr>
          <a:xfrm>
            <a:off x="7499216" y="622076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5EE1647D-976F-505F-DEDD-F8C411280E44}"/>
              </a:ext>
            </a:extLst>
          </p:cNvPr>
          <p:cNvSpPr/>
          <p:nvPr/>
        </p:nvSpPr>
        <p:spPr>
          <a:xfrm>
            <a:off x="10421033" y="6883361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746F85DD-5270-C216-7AF2-FA97948DA899}"/>
              </a:ext>
            </a:extLst>
          </p:cNvPr>
          <p:cNvSpPr/>
          <p:nvPr/>
        </p:nvSpPr>
        <p:spPr>
          <a:xfrm>
            <a:off x="14485800" y="349810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D4C0ED12-89BB-0AC9-981A-F5E27BDA9BF9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11861033" y="4727220"/>
            <a:ext cx="2835650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7">
            <a:extLst>
              <a:ext uri="{FF2B5EF4-FFF2-40B4-BE49-F238E27FC236}">
                <a16:creationId xmlns:a16="http://schemas.microsoft.com/office/drawing/2014/main" id="{43FBC79E-31AF-BEFE-6ECF-0AAA1E868CCA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1861033" y="912722"/>
            <a:ext cx="2835650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ED89A6-5DF9-D3B4-A0E0-9AFAF14B6EC2}"/>
              </a:ext>
            </a:extLst>
          </p:cNvPr>
          <p:cNvSpPr/>
          <p:nvPr/>
        </p:nvSpPr>
        <p:spPr>
          <a:xfrm>
            <a:off x="13484903" y="128884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91CE4B04-41BA-CA0B-A020-0B7A6893E710}"/>
              </a:ext>
            </a:extLst>
          </p:cNvPr>
          <p:cNvSpPr/>
          <p:nvPr/>
        </p:nvSpPr>
        <p:spPr>
          <a:xfrm>
            <a:off x="14485800" y="128884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ED6296-5073-EB8C-E276-1CCDD5B2171A}"/>
              </a:ext>
            </a:extLst>
          </p:cNvPr>
          <p:cNvSpPr/>
          <p:nvPr/>
        </p:nvSpPr>
        <p:spPr>
          <a:xfrm>
            <a:off x="13531561" y="6220768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5">
            <a:extLst>
              <a:ext uri="{FF2B5EF4-FFF2-40B4-BE49-F238E27FC236}">
                <a16:creationId xmlns:a16="http://schemas.microsoft.com/office/drawing/2014/main" id="{1B825796-56CD-0292-2D77-D8A95C3E1814}"/>
              </a:ext>
            </a:extLst>
          </p:cNvPr>
          <p:cNvSpPr/>
          <p:nvPr/>
        </p:nvSpPr>
        <p:spPr>
          <a:xfrm>
            <a:off x="14532458" y="61973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6D2034-ACCE-F8EC-E809-2A180C5458D9}"/>
              </a:ext>
            </a:extLst>
          </p:cNvPr>
          <p:cNvSpPr/>
          <p:nvPr/>
        </p:nvSpPr>
        <p:spPr>
          <a:xfrm>
            <a:off x="6404221" y="1414760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B8E6AD67-1016-913E-C346-F75B6A3D15C4}"/>
              </a:ext>
            </a:extLst>
          </p:cNvPr>
          <p:cNvSpPr/>
          <p:nvPr/>
        </p:nvSpPr>
        <p:spPr>
          <a:xfrm rot="38468">
            <a:off x="7438282" y="1413965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!!e4">
            <a:extLst>
              <a:ext uri="{FF2B5EF4-FFF2-40B4-BE49-F238E27FC236}">
                <a16:creationId xmlns:a16="http://schemas.microsoft.com/office/drawing/2014/main" id="{25FB5133-CE1B-B67F-3CA3-3A7A4F87FA85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1141033" y="1632722"/>
            <a:ext cx="0" cy="525063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1AC83A-9F74-A08D-0762-5994B045938C}"/>
              </a:ext>
            </a:extLst>
          </p:cNvPr>
          <p:cNvSpPr/>
          <p:nvPr/>
        </p:nvSpPr>
        <p:spPr>
          <a:xfrm>
            <a:off x="9962170" y="3806247"/>
            <a:ext cx="1178863" cy="794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6" name="!!w4">
            <a:extLst>
              <a:ext uri="{FF2B5EF4-FFF2-40B4-BE49-F238E27FC236}">
                <a16:creationId xmlns:a16="http://schemas.microsoft.com/office/drawing/2014/main" id="{3AEB6396-08EB-9C74-4FB7-253FEFB27F6C}"/>
              </a:ext>
            </a:extLst>
          </p:cNvPr>
          <p:cNvSpPr/>
          <p:nvPr/>
        </p:nvSpPr>
        <p:spPr>
          <a:xfrm>
            <a:off x="10865610" y="37888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box1">
            <a:extLst>
              <a:ext uri="{FF2B5EF4-FFF2-40B4-BE49-F238E27FC236}">
                <a16:creationId xmlns:a16="http://schemas.microsoft.com/office/drawing/2014/main" id="{6A389171-309D-04F6-195E-E97A0505C6A9}"/>
              </a:ext>
            </a:extLst>
          </p:cNvPr>
          <p:cNvSpPr/>
          <p:nvPr/>
        </p:nvSpPr>
        <p:spPr>
          <a:xfrm>
            <a:off x="677187" y="8924774"/>
            <a:ext cx="22953784" cy="459850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want to push a flow from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sb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-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– at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But there is no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edge!!!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Our new idea – imagine that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is there. Pushing a flow on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ba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is equal to reducing flow on ab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0005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E45BAFC-043C-B419-A6EE-6825A674A8F6}"/>
              </a:ext>
            </a:extLst>
          </p:cNvPr>
          <p:cNvSpPr/>
          <p:nvPr/>
        </p:nvSpPr>
        <p:spPr>
          <a:xfrm>
            <a:off x="715108" y="1658811"/>
            <a:ext cx="22953784" cy="82932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Let us now formalize our new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To this end, we will introduce a new concept </a:t>
            </a:r>
          </a:p>
        </p:txBody>
      </p:sp>
    </p:spTree>
    <p:extLst>
      <p:ext uri="{BB962C8B-B14F-4D97-AF65-F5344CB8AC3E}">
        <p14:creationId xmlns:p14="http://schemas.microsoft.com/office/powerpoint/2010/main" val="3136029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>
            <a:extLst>
              <a:ext uri="{FF2B5EF4-FFF2-40B4-BE49-F238E27FC236}">
                <a16:creationId xmlns:a16="http://schemas.microsoft.com/office/drawing/2014/main" id="{F69F0A26-9EF4-AA8F-0B1F-A93E255E4758}"/>
              </a:ext>
            </a:extLst>
          </p:cNvPr>
          <p:cNvSpPr/>
          <p:nvPr/>
        </p:nvSpPr>
        <p:spPr>
          <a:xfrm rot="5400000">
            <a:off x="10982017" y="-4613894"/>
            <a:ext cx="2854157" cy="1293012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869AE8-0A3F-135C-610F-560EEAF0A6DD}"/>
              </a:ext>
            </a:extLst>
          </p:cNvPr>
          <p:cNvCxnSpPr/>
          <p:nvPr/>
        </p:nvCxnSpPr>
        <p:spPr>
          <a:xfrm>
            <a:off x="20069908" y="424087"/>
            <a:ext cx="0" cy="2854158"/>
          </a:xfrm>
          <a:prstGeom prst="straightConnector1">
            <a:avLst/>
          </a:prstGeom>
          <a:noFill/>
          <a:ln w="1270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DA8CCDB-CF98-AC44-8A11-33070FF4BF01}"/>
              </a:ext>
            </a:extLst>
          </p:cNvPr>
          <p:cNvGrpSpPr/>
          <p:nvPr/>
        </p:nvGrpSpPr>
        <p:grpSpPr>
          <a:xfrm>
            <a:off x="5944035" y="2461846"/>
            <a:ext cx="12930121" cy="623777"/>
            <a:chOff x="5944035" y="2461846"/>
            <a:chExt cx="12930121" cy="62377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4A84E4-3632-F045-5E5A-1AB2F8976C7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035" y="2461846"/>
              <a:ext cx="12930121" cy="0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45AD330-4941-745D-E84B-FD4AD585639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435" y="2805632"/>
              <a:ext cx="12595602" cy="0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D3F6E9-652D-BBC2-4B1B-79C22B7266C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435" y="3085623"/>
              <a:ext cx="12595602" cy="0"/>
            </a:xfrm>
            <a:prstGeom prst="line">
              <a:avLst/>
            </a:prstGeom>
            <a:noFill/>
            <a:ln w="127000" cap="flat">
              <a:solidFill>
                <a:schemeClr val="accent1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29AFF1-D313-E81A-EA91-1439EA209F6D}"/>
              </a:ext>
            </a:extLst>
          </p:cNvPr>
          <p:cNvSpPr txBox="1"/>
          <p:nvPr/>
        </p:nvSpPr>
        <p:spPr>
          <a:xfrm>
            <a:off x="20225642" y="376796"/>
            <a:ext cx="3031279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c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apacity </a:t>
            </a:r>
          </a:p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10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litres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/sec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5AF7A4-2850-9693-EC67-DC9F9D5E5DFA}"/>
              </a:ext>
            </a:extLst>
          </p:cNvPr>
          <p:cNvCxnSpPr>
            <a:cxnSpLocks/>
          </p:cNvCxnSpPr>
          <p:nvPr/>
        </p:nvCxnSpPr>
        <p:spPr>
          <a:xfrm>
            <a:off x="5632568" y="2461846"/>
            <a:ext cx="0" cy="890694"/>
          </a:xfrm>
          <a:prstGeom prst="straightConnector1">
            <a:avLst/>
          </a:prstGeom>
          <a:noFill/>
          <a:ln w="1270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36218D-00C4-4CB8-DE80-6958988363B9}"/>
              </a:ext>
            </a:extLst>
          </p:cNvPr>
          <p:cNvSpPr txBox="1"/>
          <p:nvPr/>
        </p:nvSpPr>
        <p:spPr>
          <a:xfrm>
            <a:off x="2068213" y="1004368"/>
            <a:ext cx="2745945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flow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3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litres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/sec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7051471-2D02-703E-E9CD-DB98DC542244}"/>
                  </a:ext>
                </a:extLst>
              </p:cNvPr>
              <p:cNvSpPr/>
              <p:nvPr/>
            </p:nvSpPr>
            <p:spPr>
              <a:xfrm>
                <a:off x="715108" y="5628891"/>
                <a:ext cx="22953784" cy="21688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flow through a pipe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capacity of the pipe</a:t>
                </a: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7051471-2D02-703E-E9CD-DB98DC542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08" y="5628891"/>
                <a:ext cx="22953784" cy="216889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22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Residual Graph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1196653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465" y="31741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10E7173-D2FA-500A-B9AE-375EFBE53F98}"/>
              </a:ext>
            </a:extLst>
          </p:cNvPr>
          <p:cNvSpPr/>
          <p:nvPr/>
        </p:nvSpPr>
        <p:spPr>
          <a:xfrm>
            <a:off x="677187" y="7130774"/>
            <a:ext cx="7760231" cy="575395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This is the state of the graph after pushing the flow for the first time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Let G be the graph and f(e) be the flow on each edge e</a:t>
            </a:r>
          </a:p>
        </p:txBody>
      </p:sp>
    </p:spTree>
    <p:extLst>
      <p:ext uri="{BB962C8B-B14F-4D97-AF65-F5344CB8AC3E}">
        <p14:creationId xmlns:p14="http://schemas.microsoft.com/office/powerpoint/2010/main" val="1784320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36408" y="319323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We will make a new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, called the residual graph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The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is same as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6659444" y="29965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3599223" y="47097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738181" y="300910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3641948" y="563327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06403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We will make a new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, called the residual graph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The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is same as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For each edge e in G, there is an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18653404" y="279966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15593183" y="274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12732141" y="28122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15635908" y="543641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3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690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We will make a new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, called the residual graph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The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is same as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For each edge e in G, there is an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These edges are called </a:t>
                </a: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forward edges 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as they are also a part of G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If the forward edge has capacity 0, we may remove it from the residual graph</a:t>
                </a:r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18653404" y="279966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15593183" y="274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12732141" y="28122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15635908" y="543641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3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!!e1">
            <a:extLst>
              <a:ext uri="{FF2B5EF4-FFF2-40B4-BE49-F238E27FC236}">
                <a16:creationId xmlns:a16="http://schemas.microsoft.com/office/drawing/2014/main" id="{0603C803-4131-0F04-F375-97449374A12A}"/>
              </a:ext>
            </a:extLst>
          </p:cNvPr>
          <p:cNvCxnSpPr>
            <a:cxnSpLocks/>
            <a:endCxn id="24" idx="7"/>
          </p:cNvCxnSpPr>
          <p:nvPr/>
        </p:nvCxnSpPr>
        <p:spPr>
          <a:xfrm flipH="1">
            <a:off x="13649174" y="1009092"/>
            <a:ext cx="2127842" cy="195103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10">
            <a:extLst>
              <a:ext uri="{FF2B5EF4-FFF2-40B4-BE49-F238E27FC236}">
                <a16:creationId xmlns:a16="http://schemas.microsoft.com/office/drawing/2014/main" id="{25378E37-D84C-C7CC-E4FB-547C26E405B2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13649174" y="3674196"/>
            <a:ext cx="2144072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!!e4">
            <a:extLst>
              <a:ext uri="{FF2B5EF4-FFF2-40B4-BE49-F238E27FC236}">
                <a16:creationId xmlns:a16="http://schemas.microsoft.com/office/drawing/2014/main" id="{49E0218B-3125-6C8F-507B-017A326D0896}"/>
              </a:ext>
            </a:extLst>
          </p:cNvPr>
          <p:cNvCxnSpPr>
            <a:cxnSpLocks/>
            <a:stCxn id="23" idx="4"/>
            <a:endCxn id="25" idx="0"/>
          </p:cNvCxnSpPr>
          <p:nvPr/>
        </p:nvCxnSpPr>
        <p:spPr>
          <a:xfrm>
            <a:off x="16130369" y="1283960"/>
            <a:ext cx="42725" cy="415245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e7">
            <a:extLst>
              <a:ext uri="{FF2B5EF4-FFF2-40B4-BE49-F238E27FC236}">
                <a16:creationId xmlns:a16="http://schemas.microsoft.com/office/drawing/2014/main" id="{929C48C4-F469-A693-234F-A6771C9A5A6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6510216" y="1136071"/>
            <a:ext cx="2297601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e5">
            <a:extLst>
              <a:ext uri="{FF2B5EF4-FFF2-40B4-BE49-F238E27FC236}">
                <a16:creationId xmlns:a16="http://schemas.microsoft.com/office/drawing/2014/main" id="{74BD9C19-35B0-033F-9655-B48F1486E3CE}"/>
              </a:ext>
            </a:extLst>
          </p:cNvPr>
          <p:cNvCxnSpPr>
            <a:cxnSpLocks/>
            <a:stCxn id="25" idx="7"/>
            <a:endCxn id="21" idx="3"/>
          </p:cNvCxnSpPr>
          <p:nvPr/>
        </p:nvCxnSpPr>
        <p:spPr>
          <a:xfrm flipV="1">
            <a:off x="16552941" y="3661626"/>
            <a:ext cx="2257801" cy="192267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w1">
            <a:extLst>
              <a:ext uri="{FF2B5EF4-FFF2-40B4-BE49-F238E27FC236}">
                <a16:creationId xmlns:a16="http://schemas.microsoft.com/office/drawing/2014/main" id="{B79FCF14-6CAC-ACB3-904B-6C93CE17B628}"/>
              </a:ext>
            </a:extLst>
          </p:cNvPr>
          <p:cNvSpPr/>
          <p:nvPr/>
        </p:nvSpPr>
        <p:spPr>
          <a:xfrm rot="38468">
            <a:off x="13487187" y="135005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81DD7C51-6BE3-73A0-4A45-52F3C1DC068E}"/>
              </a:ext>
            </a:extLst>
          </p:cNvPr>
          <p:cNvSpPr/>
          <p:nvPr/>
        </p:nvSpPr>
        <p:spPr>
          <a:xfrm>
            <a:off x="17694064" y="11250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w4">
            <a:extLst>
              <a:ext uri="{FF2B5EF4-FFF2-40B4-BE49-F238E27FC236}">
                <a16:creationId xmlns:a16="http://schemas.microsoft.com/office/drawing/2014/main" id="{582BAF33-D973-0F01-6931-902FC506E2DC}"/>
              </a:ext>
            </a:extLst>
          </p:cNvPr>
          <p:cNvSpPr/>
          <p:nvPr/>
        </p:nvSpPr>
        <p:spPr>
          <a:xfrm>
            <a:off x="16441663" y="298591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w10">
            <a:extLst>
              <a:ext uri="{FF2B5EF4-FFF2-40B4-BE49-F238E27FC236}">
                <a16:creationId xmlns:a16="http://schemas.microsoft.com/office/drawing/2014/main" id="{FB064D1C-1C4C-F660-1B57-8D4148CDEADD}"/>
              </a:ext>
            </a:extLst>
          </p:cNvPr>
          <p:cNvSpPr/>
          <p:nvPr/>
        </p:nvSpPr>
        <p:spPr>
          <a:xfrm>
            <a:off x="13578279" y="46583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w5">
            <a:extLst>
              <a:ext uri="{FF2B5EF4-FFF2-40B4-BE49-F238E27FC236}">
                <a16:creationId xmlns:a16="http://schemas.microsoft.com/office/drawing/2014/main" id="{EDFB46F0-05B4-80B4-D089-2DC3A6F5E32B}"/>
              </a:ext>
            </a:extLst>
          </p:cNvPr>
          <p:cNvSpPr/>
          <p:nvPr/>
        </p:nvSpPr>
        <p:spPr>
          <a:xfrm>
            <a:off x="17690045" y="487408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25238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We will make a new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, called the residual graph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The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is same as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For each edge e in G, there is an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These edges are called </a:t>
                </a: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forward edges 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as they are also a part of G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Now, we will add some edges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which will allow us to send flow in the opposite direction of an edge </a:t>
                </a:r>
              </a:p>
            </p:txBody>
          </p:sp>
        </mc:Choice>
        <mc:Fallback xmlns="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18653404" y="279966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15593183" y="274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12732141" y="28122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15635908" y="543641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3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e10">
            <a:extLst>
              <a:ext uri="{FF2B5EF4-FFF2-40B4-BE49-F238E27FC236}">
                <a16:creationId xmlns:a16="http://schemas.microsoft.com/office/drawing/2014/main" id="{25378E37-D84C-C7CC-E4FB-547C26E405B2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13649174" y="3674196"/>
            <a:ext cx="2144072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e7">
            <a:extLst>
              <a:ext uri="{FF2B5EF4-FFF2-40B4-BE49-F238E27FC236}">
                <a16:creationId xmlns:a16="http://schemas.microsoft.com/office/drawing/2014/main" id="{929C48C4-F469-A693-234F-A6771C9A5A6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6510216" y="1136071"/>
            <a:ext cx="2297601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81DD7C51-6BE3-73A0-4A45-52F3C1DC068E}"/>
              </a:ext>
            </a:extLst>
          </p:cNvPr>
          <p:cNvSpPr/>
          <p:nvPr/>
        </p:nvSpPr>
        <p:spPr>
          <a:xfrm>
            <a:off x="17694064" y="11250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w10">
            <a:extLst>
              <a:ext uri="{FF2B5EF4-FFF2-40B4-BE49-F238E27FC236}">
                <a16:creationId xmlns:a16="http://schemas.microsoft.com/office/drawing/2014/main" id="{FB064D1C-1C4C-F660-1B57-8D4148CDEADD}"/>
              </a:ext>
            </a:extLst>
          </p:cNvPr>
          <p:cNvSpPr/>
          <p:nvPr/>
        </p:nvSpPr>
        <p:spPr>
          <a:xfrm>
            <a:off x="13578279" y="46583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777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For each edge e=(</a:t>
                </a:r>
                <a:r>
                  <a:rPr lang="en-IN" dirty="0" err="1">
                    <a:solidFill>
                      <a:srgbClr val="7030A0"/>
                    </a:solidFill>
                    <a:latin typeface="Bradley Hand" pitchFamily="2" charset="77"/>
                  </a:rPr>
                  <a:t>a,b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 in G, there is an edge (</a:t>
                </a:r>
                <a:r>
                  <a:rPr lang="en-IN" dirty="0" err="1">
                    <a:solidFill>
                      <a:srgbClr val="7030A0"/>
                    </a:solidFill>
                    <a:latin typeface="Bradley Hand" pitchFamily="2" charset="77"/>
                  </a:rPr>
                  <a:t>b,a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with capacity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18653404" y="279966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15593183" y="274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12732141" y="28122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15635908" y="543641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3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e10">
            <a:extLst>
              <a:ext uri="{FF2B5EF4-FFF2-40B4-BE49-F238E27FC236}">
                <a16:creationId xmlns:a16="http://schemas.microsoft.com/office/drawing/2014/main" id="{25378E37-D84C-C7CC-E4FB-547C26E405B2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13649174" y="3674196"/>
            <a:ext cx="2144072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e7">
            <a:extLst>
              <a:ext uri="{FF2B5EF4-FFF2-40B4-BE49-F238E27FC236}">
                <a16:creationId xmlns:a16="http://schemas.microsoft.com/office/drawing/2014/main" id="{929C48C4-F469-A693-234F-A6771C9A5A6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6510216" y="1136071"/>
            <a:ext cx="2297601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81DD7C51-6BE3-73A0-4A45-52F3C1DC068E}"/>
              </a:ext>
            </a:extLst>
          </p:cNvPr>
          <p:cNvSpPr/>
          <p:nvPr/>
        </p:nvSpPr>
        <p:spPr>
          <a:xfrm>
            <a:off x="17694064" y="11250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w10">
            <a:extLst>
              <a:ext uri="{FF2B5EF4-FFF2-40B4-BE49-F238E27FC236}">
                <a16:creationId xmlns:a16="http://schemas.microsoft.com/office/drawing/2014/main" id="{FB064D1C-1C4C-F660-1B57-8D4148CDEADD}"/>
              </a:ext>
            </a:extLst>
          </p:cNvPr>
          <p:cNvSpPr/>
          <p:nvPr/>
        </p:nvSpPr>
        <p:spPr>
          <a:xfrm>
            <a:off x="13578279" y="46583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13875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For each edge e=(</a:t>
                </a:r>
                <a:r>
                  <a:rPr lang="en-IN" dirty="0" err="1">
                    <a:solidFill>
                      <a:srgbClr val="7030A0"/>
                    </a:solidFill>
                    <a:latin typeface="Bradley Hand" pitchFamily="2" charset="77"/>
                  </a:rPr>
                  <a:t>a,b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 in G, there is an edge (</a:t>
                </a:r>
                <a:r>
                  <a:rPr lang="en-IN" dirty="0" err="1">
                    <a:solidFill>
                      <a:srgbClr val="7030A0"/>
                    </a:solidFill>
                    <a:latin typeface="Bradley Hand" pitchFamily="2" charset="77"/>
                  </a:rPr>
                  <a:t>b,a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These edges are called </a:t>
                </a: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backward edges </a:t>
                </a:r>
                <a:r>
                  <a:rPr lang="en-IN" sz="5000" dirty="0">
                    <a:solidFill>
                      <a:srgbClr val="7030A0"/>
                    </a:solidFill>
                    <a:latin typeface="Bradley Hand" pitchFamily="2" charset="77"/>
                  </a:rPr>
                  <a:t>and they are not present in G</a:t>
                </a:r>
              </a:p>
            </p:txBody>
          </p:sp>
        </mc:Choice>
        <mc:Fallback xmlns="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18653404" y="279966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15593183" y="274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12732141" y="28122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15635908" y="543641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3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e10">
            <a:extLst>
              <a:ext uri="{FF2B5EF4-FFF2-40B4-BE49-F238E27FC236}">
                <a16:creationId xmlns:a16="http://schemas.microsoft.com/office/drawing/2014/main" id="{25378E37-D84C-C7CC-E4FB-547C26E405B2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13649174" y="3674196"/>
            <a:ext cx="2144072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e7">
            <a:extLst>
              <a:ext uri="{FF2B5EF4-FFF2-40B4-BE49-F238E27FC236}">
                <a16:creationId xmlns:a16="http://schemas.microsoft.com/office/drawing/2014/main" id="{929C48C4-F469-A693-234F-A6771C9A5A6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6510216" y="1136071"/>
            <a:ext cx="2297601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81DD7C51-6BE3-73A0-4A45-52F3C1DC068E}"/>
              </a:ext>
            </a:extLst>
          </p:cNvPr>
          <p:cNvSpPr/>
          <p:nvPr/>
        </p:nvSpPr>
        <p:spPr>
          <a:xfrm>
            <a:off x="17694064" y="11250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w10">
            <a:extLst>
              <a:ext uri="{FF2B5EF4-FFF2-40B4-BE49-F238E27FC236}">
                <a16:creationId xmlns:a16="http://schemas.microsoft.com/office/drawing/2014/main" id="{FB064D1C-1C4C-F660-1B57-8D4148CDEADD}"/>
              </a:ext>
            </a:extLst>
          </p:cNvPr>
          <p:cNvSpPr/>
          <p:nvPr/>
        </p:nvSpPr>
        <p:spPr>
          <a:xfrm>
            <a:off x="13578279" y="46583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676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18653404" y="279966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15593183" y="274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12732141" y="28122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15635908" y="543641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3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e10">
            <a:extLst>
              <a:ext uri="{FF2B5EF4-FFF2-40B4-BE49-F238E27FC236}">
                <a16:creationId xmlns:a16="http://schemas.microsoft.com/office/drawing/2014/main" id="{25378E37-D84C-C7CC-E4FB-547C26E405B2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13649174" y="3674196"/>
            <a:ext cx="2144072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e7">
            <a:extLst>
              <a:ext uri="{FF2B5EF4-FFF2-40B4-BE49-F238E27FC236}">
                <a16:creationId xmlns:a16="http://schemas.microsoft.com/office/drawing/2014/main" id="{929C48C4-F469-A693-234F-A6771C9A5A6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6510216" y="1136071"/>
            <a:ext cx="2297601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81DD7C51-6BE3-73A0-4A45-52F3C1DC068E}"/>
              </a:ext>
            </a:extLst>
          </p:cNvPr>
          <p:cNvSpPr/>
          <p:nvPr/>
        </p:nvSpPr>
        <p:spPr>
          <a:xfrm>
            <a:off x="17694064" y="11250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w10">
            <a:extLst>
              <a:ext uri="{FF2B5EF4-FFF2-40B4-BE49-F238E27FC236}">
                <a16:creationId xmlns:a16="http://schemas.microsoft.com/office/drawing/2014/main" id="{FB064D1C-1C4C-F660-1B57-8D4148CDEADD}"/>
              </a:ext>
            </a:extLst>
          </p:cNvPr>
          <p:cNvSpPr/>
          <p:nvPr/>
        </p:nvSpPr>
        <p:spPr>
          <a:xfrm>
            <a:off x="13578279" y="46583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DC1BD83-08F5-35E5-3A73-DD9F2CA9C51C}"/>
              </a:ext>
            </a:extLst>
          </p:cNvPr>
          <p:cNvSpPr/>
          <p:nvPr/>
        </p:nvSpPr>
        <p:spPr>
          <a:xfrm rot="19278384">
            <a:off x="13234460" y="1330765"/>
            <a:ext cx="2725175" cy="1178164"/>
          </a:xfrm>
          <a:prstGeom prst="arc">
            <a:avLst>
              <a:gd name="adj1" fmla="val 10375795"/>
              <a:gd name="adj2" fmla="val 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" name="!!w7">
            <a:extLst>
              <a:ext uri="{FF2B5EF4-FFF2-40B4-BE49-F238E27FC236}">
                <a16:creationId xmlns:a16="http://schemas.microsoft.com/office/drawing/2014/main" id="{C70D120E-4603-8864-2B41-87921E0ED4AE}"/>
              </a:ext>
            </a:extLst>
          </p:cNvPr>
          <p:cNvSpPr/>
          <p:nvPr/>
        </p:nvSpPr>
        <p:spPr>
          <a:xfrm>
            <a:off x="13113648" y="77903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1">
                <a:extLst>
                  <a:ext uri="{FF2B5EF4-FFF2-40B4-BE49-F238E27FC236}">
                    <a16:creationId xmlns:a16="http://schemas.microsoft.com/office/drawing/2014/main" id="{A81F3538-DF49-7557-0B52-9BB41604166B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For each edge e=(</a:t>
                </a:r>
                <a:r>
                  <a:rPr lang="en-IN" dirty="0" err="1">
                    <a:solidFill>
                      <a:srgbClr val="7030A0"/>
                    </a:solidFill>
                    <a:latin typeface="Bradley Hand" pitchFamily="2" charset="77"/>
                  </a:rPr>
                  <a:t>a,b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 in G, there is an edge (</a:t>
                </a:r>
                <a:r>
                  <a:rPr lang="en-IN" dirty="0" err="1">
                    <a:solidFill>
                      <a:srgbClr val="7030A0"/>
                    </a:solidFill>
                    <a:latin typeface="Bradley Hand" pitchFamily="2" charset="77"/>
                  </a:rPr>
                  <a:t>b,a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These edges are called </a:t>
                </a: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backward edges </a:t>
                </a:r>
                <a:r>
                  <a:rPr lang="en-IN" sz="5000" dirty="0">
                    <a:solidFill>
                      <a:srgbClr val="7030A0"/>
                    </a:solidFill>
                    <a:latin typeface="Bradley Hand" pitchFamily="2" charset="77"/>
                  </a:rPr>
                  <a:t>and they are not present in G</a:t>
                </a:r>
              </a:p>
            </p:txBody>
          </p:sp>
        </mc:Choice>
        <mc:Fallback xmlns="">
          <p:sp>
            <p:nvSpPr>
              <p:cNvPr id="28" name="!!box1">
                <a:extLst>
                  <a:ext uri="{FF2B5EF4-FFF2-40B4-BE49-F238E27FC236}">
                    <a16:creationId xmlns:a16="http://schemas.microsoft.com/office/drawing/2014/main" id="{A81F3538-DF49-7557-0B52-9BB416041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655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18653404" y="279966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15593183" y="274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12732141" y="28122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15635908" y="543641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3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e10">
            <a:extLst>
              <a:ext uri="{FF2B5EF4-FFF2-40B4-BE49-F238E27FC236}">
                <a16:creationId xmlns:a16="http://schemas.microsoft.com/office/drawing/2014/main" id="{25378E37-D84C-C7CC-E4FB-547C26E405B2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13649174" y="3674196"/>
            <a:ext cx="2144072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e7">
            <a:extLst>
              <a:ext uri="{FF2B5EF4-FFF2-40B4-BE49-F238E27FC236}">
                <a16:creationId xmlns:a16="http://schemas.microsoft.com/office/drawing/2014/main" id="{929C48C4-F469-A693-234F-A6771C9A5A6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6510216" y="1136071"/>
            <a:ext cx="2297601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81DD7C51-6BE3-73A0-4A45-52F3C1DC068E}"/>
              </a:ext>
            </a:extLst>
          </p:cNvPr>
          <p:cNvSpPr/>
          <p:nvPr/>
        </p:nvSpPr>
        <p:spPr>
          <a:xfrm>
            <a:off x="17694064" y="11250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w10">
            <a:extLst>
              <a:ext uri="{FF2B5EF4-FFF2-40B4-BE49-F238E27FC236}">
                <a16:creationId xmlns:a16="http://schemas.microsoft.com/office/drawing/2014/main" id="{FB064D1C-1C4C-F660-1B57-8D4148CDEADD}"/>
              </a:ext>
            </a:extLst>
          </p:cNvPr>
          <p:cNvSpPr/>
          <p:nvPr/>
        </p:nvSpPr>
        <p:spPr>
          <a:xfrm>
            <a:off x="13578279" y="46583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DC1BD83-08F5-35E5-3A73-DD9F2CA9C51C}"/>
              </a:ext>
            </a:extLst>
          </p:cNvPr>
          <p:cNvSpPr/>
          <p:nvPr/>
        </p:nvSpPr>
        <p:spPr>
          <a:xfrm rot="19278384">
            <a:off x="13234460" y="1330765"/>
            <a:ext cx="2725175" cy="1178164"/>
          </a:xfrm>
          <a:prstGeom prst="arc">
            <a:avLst>
              <a:gd name="adj1" fmla="val 10375795"/>
              <a:gd name="adj2" fmla="val 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" name="!!w7">
            <a:extLst>
              <a:ext uri="{FF2B5EF4-FFF2-40B4-BE49-F238E27FC236}">
                <a16:creationId xmlns:a16="http://schemas.microsoft.com/office/drawing/2014/main" id="{C70D120E-4603-8864-2B41-87921E0ED4AE}"/>
              </a:ext>
            </a:extLst>
          </p:cNvPr>
          <p:cNvSpPr/>
          <p:nvPr/>
        </p:nvSpPr>
        <p:spPr>
          <a:xfrm>
            <a:off x="13113648" y="77903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917C3D6-1909-A4C0-663B-AABF2154D14D}"/>
              </a:ext>
            </a:extLst>
          </p:cNvPr>
          <p:cNvSpPr/>
          <p:nvPr/>
        </p:nvSpPr>
        <p:spPr>
          <a:xfrm rot="2626301">
            <a:off x="13320311" y="3095769"/>
            <a:ext cx="3736021" cy="2135283"/>
          </a:xfrm>
          <a:prstGeom prst="arc">
            <a:avLst>
              <a:gd name="adj1" fmla="val 10375795"/>
              <a:gd name="adj2" fmla="val 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!!w7">
            <a:extLst>
              <a:ext uri="{FF2B5EF4-FFF2-40B4-BE49-F238E27FC236}">
                <a16:creationId xmlns:a16="http://schemas.microsoft.com/office/drawing/2014/main" id="{C06A0045-5147-44A0-1672-F77460FC19CB}"/>
              </a:ext>
            </a:extLst>
          </p:cNvPr>
          <p:cNvSpPr/>
          <p:nvPr/>
        </p:nvSpPr>
        <p:spPr>
          <a:xfrm>
            <a:off x="15912185" y="265761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A1B46B90-A79F-32A1-9C70-ED548B07CE86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For each edge e=(</a:t>
                </a:r>
                <a:r>
                  <a:rPr lang="en-IN" dirty="0" err="1">
                    <a:solidFill>
                      <a:srgbClr val="7030A0"/>
                    </a:solidFill>
                    <a:latin typeface="Bradley Hand" pitchFamily="2" charset="77"/>
                  </a:rPr>
                  <a:t>a,b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 in G, there is an edge (</a:t>
                </a:r>
                <a:r>
                  <a:rPr lang="en-IN" dirty="0" err="1">
                    <a:solidFill>
                      <a:srgbClr val="7030A0"/>
                    </a:solidFill>
                    <a:latin typeface="Bradley Hand" pitchFamily="2" charset="77"/>
                  </a:rPr>
                  <a:t>b,a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These edges are called </a:t>
                </a: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backward edges </a:t>
                </a:r>
                <a:r>
                  <a:rPr lang="en-IN" sz="5000" dirty="0">
                    <a:solidFill>
                      <a:srgbClr val="7030A0"/>
                    </a:solidFill>
                    <a:latin typeface="Bradley Hand" pitchFamily="2" charset="77"/>
                  </a:rPr>
                  <a:t>and they are not present in G</a:t>
                </a:r>
              </a:p>
            </p:txBody>
          </p:sp>
        </mc:Choice>
        <mc:Fallback xmlns="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A1B46B90-A79F-32A1-9C70-ED548B07C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885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e10">
            <a:extLst>
              <a:ext uri="{FF2B5EF4-FFF2-40B4-BE49-F238E27FC236}">
                <a16:creationId xmlns:a16="http://schemas.microsoft.com/office/drawing/2014/main" id="{743BCF56-9FA4-30E6-2DC4-F8447BE46A93}"/>
              </a:ext>
            </a:extLst>
          </p:cNvPr>
          <p:cNvSpPr/>
          <p:nvPr/>
        </p:nvSpPr>
        <p:spPr>
          <a:xfrm rot="6886124">
            <a:off x="4842413" y="6351714"/>
            <a:ext cx="1440000" cy="4963204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e9">
            <a:extLst>
              <a:ext uri="{FF2B5EF4-FFF2-40B4-BE49-F238E27FC236}">
                <a16:creationId xmlns:a16="http://schemas.microsoft.com/office/drawing/2014/main" id="{FFB7978E-9458-E1D7-F49F-CECC306AF5FB}"/>
              </a:ext>
            </a:extLst>
          </p:cNvPr>
          <p:cNvSpPr/>
          <p:nvPr/>
        </p:nvSpPr>
        <p:spPr>
          <a:xfrm rot="5400000">
            <a:off x="9139879" y="8086491"/>
            <a:ext cx="1430803" cy="344975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e8">
            <a:extLst>
              <a:ext uri="{FF2B5EF4-FFF2-40B4-BE49-F238E27FC236}">
                <a16:creationId xmlns:a16="http://schemas.microsoft.com/office/drawing/2014/main" id="{AF2659B1-5D79-D164-F60D-7DEA7DA8DB78}"/>
              </a:ext>
            </a:extLst>
          </p:cNvPr>
          <p:cNvSpPr/>
          <p:nvPr/>
        </p:nvSpPr>
        <p:spPr>
          <a:xfrm rot="5400000">
            <a:off x="13605380" y="8171022"/>
            <a:ext cx="720000" cy="310342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e7">
            <a:extLst>
              <a:ext uri="{FF2B5EF4-FFF2-40B4-BE49-F238E27FC236}">
                <a16:creationId xmlns:a16="http://schemas.microsoft.com/office/drawing/2014/main" id="{10DA8AA8-1AA9-9D29-CC07-F1112AC2CDEC}"/>
              </a:ext>
            </a:extLst>
          </p:cNvPr>
          <p:cNvSpPr/>
          <p:nvPr/>
        </p:nvSpPr>
        <p:spPr>
          <a:xfrm rot="7531118">
            <a:off x="18077726" y="1917915"/>
            <a:ext cx="720000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e6">
            <a:extLst>
              <a:ext uri="{FF2B5EF4-FFF2-40B4-BE49-F238E27FC236}">
                <a16:creationId xmlns:a16="http://schemas.microsoft.com/office/drawing/2014/main" id="{7ED1CC54-CC02-4524-0F59-490FCD4DB819}"/>
              </a:ext>
            </a:extLst>
          </p:cNvPr>
          <p:cNvSpPr/>
          <p:nvPr/>
        </p:nvSpPr>
        <p:spPr>
          <a:xfrm rot="3022426">
            <a:off x="11529543" y="1344692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e5">
            <a:extLst>
              <a:ext uri="{FF2B5EF4-FFF2-40B4-BE49-F238E27FC236}">
                <a16:creationId xmlns:a16="http://schemas.microsoft.com/office/drawing/2014/main" id="{791100DB-63B9-67C3-B68A-BDF52CB160F1}"/>
              </a:ext>
            </a:extLst>
          </p:cNvPr>
          <p:cNvSpPr/>
          <p:nvPr/>
        </p:nvSpPr>
        <p:spPr>
          <a:xfrm rot="3589669">
            <a:off x="18239601" y="5691162"/>
            <a:ext cx="720000" cy="559063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e4">
            <a:extLst>
              <a:ext uri="{FF2B5EF4-FFF2-40B4-BE49-F238E27FC236}">
                <a16:creationId xmlns:a16="http://schemas.microsoft.com/office/drawing/2014/main" id="{3720C5B2-A2EF-E55B-67D9-D53EC6F37DF8}"/>
              </a:ext>
            </a:extLst>
          </p:cNvPr>
          <p:cNvSpPr/>
          <p:nvPr/>
        </p:nvSpPr>
        <p:spPr>
          <a:xfrm rot="8914821">
            <a:off x="9269909" y="2759140"/>
            <a:ext cx="720000" cy="7049678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e3">
            <a:extLst>
              <a:ext uri="{FF2B5EF4-FFF2-40B4-BE49-F238E27FC236}">
                <a16:creationId xmlns:a16="http://schemas.microsoft.com/office/drawing/2014/main" id="{3C1FD247-74D4-1318-AE22-7B4069322C74}"/>
              </a:ext>
            </a:extLst>
          </p:cNvPr>
          <p:cNvSpPr/>
          <p:nvPr/>
        </p:nvSpPr>
        <p:spPr>
          <a:xfrm rot="5400000">
            <a:off x="13642369" y="1018768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e2">
            <a:extLst>
              <a:ext uri="{FF2B5EF4-FFF2-40B4-BE49-F238E27FC236}">
                <a16:creationId xmlns:a16="http://schemas.microsoft.com/office/drawing/2014/main" id="{4067567B-1CE8-868B-5814-3D6EA3760F1E}"/>
              </a:ext>
            </a:extLst>
          </p:cNvPr>
          <p:cNvSpPr/>
          <p:nvPr/>
        </p:nvSpPr>
        <p:spPr>
          <a:xfrm rot="5400000">
            <a:off x="9346463" y="844146"/>
            <a:ext cx="720000" cy="3747386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e1">
            <a:extLst>
              <a:ext uri="{FF2B5EF4-FFF2-40B4-BE49-F238E27FC236}">
                <a16:creationId xmlns:a16="http://schemas.microsoft.com/office/drawing/2014/main" id="{FFECE988-AA6D-1E4B-43DF-09C747C2291B}"/>
              </a:ext>
            </a:extLst>
          </p:cNvPr>
          <p:cNvSpPr/>
          <p:nvPr/>
        </p:nvSpPr>
        <p:spPr>
          <a:xfrm rot="3336071">
            <a:off x="4833230" y="1879662"/>
            <a:ext cx="720000" cy="475560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E6C2A07B-6017-BED4-409B-380CB26AF949}"/>
              </a:ext>
            </a:extLst>
          </p:cNvPr>
          <p:cNvSpPr/>
          <p:nvPr/>
        </p:nvSpPr>
        <p:spPr>
          <a:xfrm>
            <a:off x="775854" y="5146139"/>
            <a:ext cx="2937163" cy="34237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Water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Tank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763755C4-8F79-CE10-2D25-F8D2D170703D}"/>
              </a:ext>
            </a:extLst>
          </p:cNvPr>
          <p:cNvSpPr/>
          <p:nvPr/>
        </p:nvSpPr>
        <p:spPr>
          <a:xfrm>
            <a:off x="6685122" y="1947364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p4">
            <a:extLst>
              <a:ext uri="{FF2B5EF4-FFF2-40B4-BE49-F238E27FC236}">
                <a16:creationId xmlns:a16="http://schemas.microsoft.com/office/drawing/2014/main" id="{E33CBA77-B07E-E8BF-B01F-F0670AE1D051}"/>
              </a:ext>
            </a:extLst>
          </p:cNvPr>
          <p:cNvSpPr/>
          <p:nvPr/>
        </p:nvSpPr>
        <p:spPr>
          <a:xfrm>
            <a:off x="7059195" y="8920897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p2">
            <a:extLst>
              <a:ext uri="{FF2B5EF4-FFF2-40B4-BE49-F238E27FC236}">
                <a16:creationId xmlns:a16="http://schemas.microsoft.com/office/drawing/2014/main" id="{7F949A6F-AE39-E51E-35DC-C7F7F96569C6}"/>
              </a:ext>
            </a:extLst>
          </p:cNvPr>
          <p:cNvSpPr/>
          <p:nvPr/>
        </p:nvSpPr>
        <p:spPr>
          <a:xfrm>
            <a:off x="10887274" y="1865838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p3">
            <a:extLst>
              <a:ext uri="{FF2B5EF4-FFF2-40B4-BE49-F238E27FC236}">
                <a16:creationId xmlns:a16="http://schemas.microsoft.com/office/drawing/2014/main" id="{5B54035C-5E12-F8DF-1FC7-3020537CE890}"/>
              </a:ext>
            </a:extLst>
          </p:cNvPr>
          <p:cNvSpPr/>
          <p:nvPr/>
        </p:nvSpPr>
        <p:spPr>
          <a:xfrm>
            <a:off x="15273759" y="1947364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p5">
            <a:extLst>
              <a:ext uri="{FF2B5EF4-FFF2-40B4-BE49-F238E27FC236}">
                <a16:creationId xmlns:a16="http://schemas.microsoft.com/office/drawing/2014/main" id="{DD5608D4-439C-5CBC-936B-F25E164D374D}"/>
              </a:ext>
            </a:extLst>
          </p:cNvPr>
          <p:cNvSpPr/>
          <p:nvPr/>
        </p:nvSpPr>
        <p:spPr>
          <a:xfrm>
            <a:off x="10887273" y="8920897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p6">
            <a:extLst>
              <a:ext uri="{FF2B5EF4-FFF2-40B4-BE49-F238E27FC236}">
                <a16:creationId xmlns:a16="http://schemas.microsoft.com/office/drawing/2014/main" id="{E2409DAF-722D-E8D4-5F4D-219643C8B9BE}"/>
              </a:ext>
            </a:extLst>
          </p:cNvPr>
          <p:cNvSpPr/>
          <p:nvPr/>
        </p:nvSpPr>
        <p:spPr>
          <a:xfrm>
            <a:off x="15273759" y="8920897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ink">
            <a:extLst>
              <a:ext uri="{FF2B5EF4-FFF2-40B4-BE49-F238E27FC236}">
                <a16:creationId xmlns:a16="http://schemas.microsoft.com/office/drawing/2014/main" id="{6148A21E-054D-040A-41EF-C7CAD31A7E09}"/>
              </a:ext>
            </a:extLst>
          </p:cNvPr>
          <p:cNvSpPr/>
          <p:nvPr/>
        </p:nvSpPr>
        <p:spPr>
          <a:xfrm>
            <a:off x="19806622" y="4992917"/>
            <a:ext cx="3378497" cy="30006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Pool</a:t>
            </a:r>
          </a:p>
        </p:txBody>
      </p:sp>
    </p:spTree>
    <p:extLst>
      <p:ext uri="{BB962C8B-B14F-4D97-AF65-F5344CB8AC3E}">
        <p14:creationId xmlns:p14="http://schemas.microsoft.com/office/powerpoint/2010/main" val="1826055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18653404" y="279966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15593183" y="274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12732141" y="28122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15635908" y="543641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3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e10">
            <a:extLst>
              <a:ext uri="{FF2B5EF4-FFF2-40B4-BE49-F238E27FC236}">
                <a16:creationId xmlns:a16="http://schemas.microsoft.com/office/drawing/2014/main" id="{25378E37-D84C-C7CC-E4FB-547C26E405B2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13649174" y="3674196"/>
            <a:ext cx="2144072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e7">
            <a:extLst>
              <a:ext uri="{FF2B5EF4-FFF2-40B4-BE49-F238E27FC236}">
                <a16:creationId xmlns:a16="http://schemas.microsoft.com/office/drawing/2014/main" id="{929C48C4-F469-A693-234F-A6771C9A5A6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6510216" y="1136071"/>
            <a:ext cx="2297601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81DD7C51-6BE3-73A0-4A45-52F3C1DC068E}"/>
              </a:ext>
            </a:extLst>
          </p:cNvPr>
          <p:cNvSpPr/>
          <p:nvPr/>
        </p:nvSpPr>
        <p:spPr>
          <a:xfrm>
            <a:off x="17694064" y="11250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w10">
            <a:extLst>
              <a:ext uri="{FF2B5EF4-FFF2-40B4-BE49-F238E27FC236}">
                <a16:creationId xmlns:a16="http://schemas.microsoft.com/office/drawing/2014/main" id="{FB064D1C-1C4C-F660-1B57-8D4148CDEADD}"/>
              </a:ext>
            </a:extLst>
          </p:cNvPr>
          <p:cNvSpPr/>
          <p:nvPr/>
        </p:nvSpPr>
        <p:spPr>
          <a:xfrm>
            <a:off x="13578279" y="46583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DC1BD83-08F5-35E5-3A73-DD9F2CA9C51C}"/>
              </a:ext>
            </a:extLst>
          </p:cNvPr>
          <p:cNvSpPr/>
          <p:nvPr/>
        </p:nvSpPr>
        <p:spPr>
          <a:xfrm rot="19278384">
            <a:off x="13234460" y="1330765"/>
            <a:ext cx="2725175" cy="1178164"/>
          </a:xfrm>
          <a:prstGeom prst="arc">
            <a:avLst>
              <a:gd name="adj1" fmla="val 10375795"/>
              <a:gd name="adj2" fmla="val 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" name="!!w7">
            <a:extLst>
              <a:ext uri="{FF2B5EF4-FFF2-40B4-BE49-F238E27FC236}">
                <a16:creationId xmlns:a16="http://schemas.microsoft.com/office/drawing/2014/main" id="{C70D120E-4603-8864-2B41-87921E0ED4AE}"/>
              </a:ext>
            </a:extLst>
          </p:cNvPr>
          <p:cNvSpPr/>
          <p:nvPr/>
        </p:nvSpPr>
        <p:spPr>
          <a:xfrm>
            <a:off x="13113648" y="6256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596A00C6-AA6D-C500-A8A3-B0FD081E57DE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For each edge e=(</a:t>
                </a:r>
                <a:r>
                  <a:rPr lang="en-IN" dirty="0" err="1">
                    <a:solidFill>
                      <a:srgbClr val="7030A0"/>
                    </a:solidFill>
                    <a:latin typeface="Bradley Hand" pitchFamily="2" charset="77"/>
                  </a:rPr>
                  <a:t>a,b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 in G, there is an edge (</a:t>
                </a:r>
                <a:r>
                  <a:rPr lang="en-IN" dirty="0" err="1">
                    <a:solidFill>
                      <a:srgbClr val="7030A0"/>
                    </a:solidFill>
                    <a:latin typeface="Bradley Hand" pitchFamily="2" charset="77"/>
                  </a:rPr>
                  <a:t>b,a</a:t>
                </a: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These edges are called </a:t>
                </a: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backward edges </a:t>
                </a:r>
                <a:r>
                  <a:rPr lang="en-IN" sz="5000" dirty="0">
                    <a:solidFill>
                      <a:srgbClr val="7030A0"/>
                    </a:solidFill>
                    <a:latin typeface="Bradley Hand" pitchFamily="2" charset="77"/>
                  </a:rPr>
                  <a:t>and they are not present in G</a:t>
                </a:r>
              </a:p>
            </p:txBody>
          </p:sp>
        </mc:Choice>
        <mc:Fallback xmlns="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596A00C6-AA6D-C500-A8A3-B0FD081E5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989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2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Find a path on which we can push maximum flow to t </a:t>
                </a: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IN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2" name="!!box2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18653404" y="279966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15593183" y="274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12732141" y="28122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15635908" y="543641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3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e10">
            <a:extLst>
              <a:ext uri="{FF2B5EF4-FFF2-40B4-BE49-F238E27FC236}">
                <a16:creationId xmlns:a16="http://schemas.microsoft.com/office/drawing/2014/main" id="{25378E37-D84C-C7CC-E4FB-547C26E405B2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13649174" y="3674196"/>
            <a:ext cx="2144072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e7">
            <a:extLst>
              <a:ext uri="{FF2B5EF4-FFF2-40B4-BE49-F238E27FC236}">
                <a16:creationId xmlns:a16="http://schemas.microsoft.com/office/drawing/2014/main" id="{929C48C4-F469-A693-234F-A6771C9A5A6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6510216" y="1136071"/>
            <a:ext cx="2297601" cy="191010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81DD7C51-6BE3-73A0-4A45-52F3C1DC068E}"/>
              </a:ext>
            </a:extLst>
          </p:cNvPr>
          <p:cNvSpPr/>
          <p:nvPr/>
        </p:nvSpPr>
        <p:spPr>
          <a:xfrm>
            <a:off x="17694064" y="11250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w10">
            <a:extLst>
              <a:ext uri="{FF2B5EF4-FFF2-40B4-BE49-F238E27FC236}">
                <a16:creationId xmlns:a16="http://schemas.microsoft.com/office/drawing/2014/main" id="{FB064D1C-1C4C-F660-1B57-8D4148CDEADD}"/>
              </a:ext>
            </a:extLst>
          </p:cNvPr>
          <p:cNvSpPr/>
          <p:nvPr/>
        </p:nvSpPr>
        <p:spPr>
          <a:xfrm>
            <a:off x="13578279" y="46583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DC1BD83-08F5-35E5-3A73-DD9F2CA9C51C}"/>
              </a:ext>
            </a:extLst>
          </p:cNvPr>
          <p:cNvSpPr/>
          <p:nvPr/>
        </p:nvSpPr>
        <p:spPr>
          <a:xfrm rot="19278384">
            <a:off x="13234460" y="1330765"/>
            <a:ext cx="2725175" cy="1178164"/>
          </a:xfrm>
          <a:prstGeom prst="arc">
            <a:avLst>
              <a:gd name="adj1" fmla="val 10375795"/>
              <a:gd name="adj2" fmla="val 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" name="!!w7">
            <a:extLst>
              <a:ext uri="{FF2B5EF4-FFF2-40B4-BE49-F238E27FC236}">
                <a16:creationId xmlns:a16="http://schemas.microsoft.com/office/drawing/2014/main" id="{C70D120E-4603-8864-2B41-87921E0ED4AE}"/>
              </a:ext>
            </a:extLst>
          </p:cNvPr>
          <p:cNvSpPr/>
          <p:nvPr/>
        </p:nvSpPr>
        <p:spPr>
          <a:xfrm>
            <a:off x="13113648" y="6256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8C568357-CDF3-0801-16FC-343BB5625DA7}"/>
              </a:ext>
            </a:extLst>
          </p:cNvPr>
          <p:cNvSpPr/>
          <p:nvPr/>
        </p:nvSpPr>
        <p:spPr>
          <a:xfrm rot="5400000">
            <a:off x="14195282" y="2744085"/>
            <a:ext cx="4002050" cy="1246897"/>
          </a:xfrm>
          <a:prstGeom prst="arc">
            <a:avLst>
              <a:gd name="adj1" fmla="val 10936386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3" name="!!w7">
            <a:extLst>
              <a:ext uri="{FF2B5EF4-FFF2-40B4-BE49-F238E27FC236}">
                <a16:creationId xmlns:a16="http://schemas.microsoft.com/office/drawing/2014/main" id="{55DF8616-AA9D-D493-CFA5-9C8434522576}"/>
              </a:ext>
            </a:extLst>
          </p:cNvPr>
          <p:cNvSpPr/>
          <p:nvPr/>
        </p:nvSpPr>
        <p:spPr>
          <a:xfrm>
            <a:off x="15580954" y="31174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7947EC8E-AA40-DA2E-FEC3-161F9119CF06}"/>
              </a:ext>
            </a:extLst>
          </p:cNvPr>
          <p:cNvSpPr/>
          <p:nvPr/>
        </p:nvSpPr>
        <p:spPr>
          <a:xfrm rot="8188039">
            <a:off x="16304434" y="4229245"/>
            <a:ext cx="2894248" cy="1025376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!!w7">
            <a:extLst>
              <a:ext uri="{FF2B5EF4-FFF2-40B4-BE49-F238E27FC236}">
                <a16:creationId xmlns:a16="http://schemas.microsoft.com/office/drawing/2014/main" id="{CC991144-27F7-BEBB-C5F6-7D357440E91E}"/>
              </a:ext>
            </a:extLst>
          </p:cNvPr>
          <p:cNvSpPr/>
          <p:nvPr/>
        </p:nvSpPr>
        <p:spPr>
          <a:xfrm>
            <a:off x="18341859" y="510724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8521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2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Find a path on which we can push maximum flow to 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t </a:t>
                </a: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Increase the flow on each forward edge by 10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chemeClr val="accent5">
                        <a:lumMod val="75000"/>
                      </a:schemeClr>
                    </a:solidFill>
                    <a:latin typeface="Bradley Hand" pitchFamily="2" charset="77"/>
                  </a:rPr>
                  <a:t>What about the backward edges?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Decrease the flow on the corresponding forward edge by 10</a:t>
                </a:r>
              </a:p>
            </p:txBody>
          </p:sp>
        </mc:Choice>
        <mc:Fallback xmlns="">
          <p:sp>
            <p:nvSpPr>
              <p:cNvPr id="22" name="!!box2">
                <a:extLst>
                  <a:ext uri="{FF2B5EF4-FFF2-40B4-BE49-F238E27FC236}">
                    <a16:creationId xmlns:a16="http://schemas.microsoft.com/office/drawing/2014/main" id="{B10E7173-D2FA-500A-B9AE-375EFBE53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sink">
            <a:extLst>
              <a:ext uri="{FF2B5EF4-FFF2-40B4-BE49-F238E27FC236}">
                <a16:creationId xmlns:a16="http://schemas.microsoft.com/office/drawing/2014/main" id="{8A925A43-E9AC-6623-CCFA-89DCFA214908}"/>
              </a:ext>
            </a:extLst>
          </p:cNvPr>
          <p:cNvSpPr/>
          <p:nvPr/>
        </p:nvSpPr>
        <p:spPr>
          <a:xfrm>
            <a:off x="18653404" y="279966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4F27BB84-BC67-2553-61F7-4A9218C5BCCA}"/>
              </a:ext>
            </a:extLst>
          </p:cNvPr>
          <p:cNvSpPr/>
          <p:nvPr/>
        </p:nvSpPr>
        <p:spPr>
          <a:xfrm>
            <a:off x="15593183" y="274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4" name="!!source">
            <a:extLst>
              <a:ext uri="{FF2B5EF4-FFF2-40B4-BE49-F238E27FC236}">
                <a16:creationId xmlns:a16="http://schemas.microsoft.com/office/drawing/2014/main" id="{46ACD808-1A0A-10BA-1D55-592A65973F15}"/>
              </a:ext>
            </a:extLst>
          </p:cNvPr>
          <p:cNvSpPr/>
          <p:nvPr/>
        </p:nvSpPr>
        <p:spPr>
          <a:xfrm>
            <a:off x="12732141" y="28122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5" name="!!p4">
            <a:extLst>
              <a:ext uri="{FF2B5EF4-FFF2-40B4-BE49-F238E27FC236}">
                <a16:creationId xmlns:a16="http://schemas.microsoft.com/office/drawing/2014/main" id="{1AA6C34B-FFAE-96C0-7FE0-9ACEA6208717}"/>
              </a:ext>
            </a:extLst>
          </p:cNvPr>
          <p:cNvSpPr/>
          <p:nvPr/>
        </p:nvSpPr>
        <p:spPr>
          <a:xfrm>
            <a:off x="15635908" y="543641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A5A9ADD-59C0-B975-EDFE-C88F6CBFC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3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e10">
            <a:extLst>
              <a:ext uri="{FF2B5EF4-FFF2-40B4-BE49-F238E27FC236}">
                <a16:creationId xmlns:a16="http://schemas.microsoft.com/office/drawing/2014/main" id="{25378E37-D84C-C7CC-E4FB-547C26E405B2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13649174" y="3674196"/>
            <a:ext cx="2144072" cy="191010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e7">
            <a:extLst>
              <a:ext uri="{FF2B5EF4-FFF2-40B4-BE49-F238E27FC236}">
                <a16:creationId xmlns:a16="http://schemas.microsoft.com/office/drawing/2014/main" id="{929C48C4-F469-A693-234F-A6771C9A5A6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6510216" y="1136071"/>
            <a:ext cx="2297601" cy="191010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81DD7C51-6BE3-73A0-4A45-52F3C1DC068E}"/>
              </a:ext>
            </a:extLst>
          </p:cNvPr>
          <p:cNvSpPr/>
          <p:nvPr/>
        </p:nvSpPr>
        <p:spPr>
          <a:xfrm>
            <a:off x="17694064" y="11250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w10">
            <a:extLst>
              <a:ext uri="{FF2B5EF4-FFF2-40B4-BE49-F238E27FC236}">
                <a16:creationId xmlns:a16="http://schemas.microsoft.com/office/drawing/2014/main" id="{FB064D1C-1C4C-F660-1B57-8D4148CDEADD}"/>
              </a:ext>
            </a:extLst>
          </p:cNvPr>
          <p:cNvSpPr/>
          <p:nvPr/>
        </p:nvSpPr>
        <p:spPr>
          <a:xfrm>
            <a:off x="13578279" y="46583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DC1BD83-08F5-35E5-3A73-DD9F2CA9C51C}"/>
              </a:ext>
            </a:extLst>
          </p:cNvPr>
          <p:cNvSpPr/>
          <p:nvPr/>
        </p:nvSpPr>
        <p:spPr>
          <a:xfrm rot="19278384">
            <a:off x="13234460" y="1330765"/>
            <a:ext cx="2725175" cy="1178164"/>
          </a:xfrm>
          <a:prstGeom prst="arc">
            <a:avLst>
              <a:gd name="adj1" fmla="val 10375795"/>
              <a:gd name="adj2" fmla="val 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" name="!!w7">
            <a:extLst>
              <a:ext uri="{FF2B5EF4-FFF2-40B4-BE49-F238E27FC236}">
                <a16:creationId xmlns:a16="http://schemas.microsoft.com/office/drawing/2014/main" id="{C70D120E-4603-8864-2B41-87921E0ED4AE}"/>
              </a:ext>
            </a:extLst>
          </p:cNvPr>
          <p:cNvSpPr/>
          <p:nvPr/>
        </p:nvSpPr>
        <p:spPr>
          <a:xfrm>
            <a:off x="13113648" y="6256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8C568357-CDF3-0801-16FC-343BB5625DA7}"/>
              </a:ext>
            </a:extLst>
          </p:cNvPr>
          <p:cNvSpPr/>
          <p:nvPr/>
        </p:nvSpPr>
        <p:spPr>
          <a:xfrm rot="5400000">
            <a:off x="14195282" y="2744085"/>
            <a:ext cx="4002050" cy="1246897"/>
          </a:xfrm>
          <a:prstGeom prst="arc">
            <a:avLst>
              <a:gd name="adj1" fmla="val 10936386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3" name="!!w7">
            <a:extLst>
              <a:ext uri="{FF2B5EF4-FFF2-40B4-BE49-F238E27FC236}">
                <a16:creationId xmlns:a16="http://schemas.microsoft.com/office/drawing/2014/main" id="{55DF8616-AA9D-D493-CFA5-9C8434522576}"/>
              </a:ext>
            </a:extLst>
          </p:cNvPr>
          <p:cNvSpPr/>
          <p:nvPr/>
        </p:nvSpPr>
        <p:spPr>
          <a:xfrm>
            <a:off x="15580954" y="31174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7947EC8E-AA40-DA2E-FEC3-161F9119CF06}"/>
              </a:ext>
            </a:extLst>
          </p:cNvPr>
          <p:cNvSpPr/>
          <p:nvPr/>
        </p:nvSpPr>
        <p:spPr>
          <a:xfrm rot="8188039">
            <a:off x="16304434" y="4229245"/>
            <a:ext cx="2894248" cy="1025376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!!w7">
            <a:extLst>
              <a:ext uri="{FF2B5EF4-FFF2-40B4-BE49-F238E27FC236}">
                <a16:creationId xmlns:a16="http://schemas.microsoft.com/office/drawing/2014/main" id="{CC991144-27F7-BEBB-C5F6-7D357440E91E}"/>
              </a:ext>
            </a:extLst>
          </p:cNvPr>
          <p:cNvSpPr/>
          <p:nvPr/>
        </p:nvSpPr>
        <p:spPr>
          <a:xfrm>
            <a:off x="18341859" y="510724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96031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9E452EC-5CED-4D35-328A-04D0E34ED2A6}"/>
              </a:ext>
            </a:extLst>
          </p:cNvPr>
          <p:cNvSpPr/>
          <p:nvPr/>
        </p:nvSpPr>
        <p:spPr>
          <a:xfrm>
            <a:off x="8293395" y="506142"/>
            <a:ext cx="15460223" cy="1237858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find a path in the residual graph not in G.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each e on the path</a:t>
            </a:r>
          </a:p>
          <a:p>
            <a:pPr lvl="5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		If e is a forward edge, we increase the </a:t>
            </a:r>
          </a:p>
          <a:p>
            <a:pPr lvl="5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		flow on e</a:t>
            </a:r>
          </a:p>
          <a:p>
            <a:pPr lvl="5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		</a:t>
            </a:r>
          </a:p>
          <a:p>
            <a:pPr lvl="5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		If e is a backward edge, let e’ be the </a:t>
            </a:r>
          </a:p>
          <a:p>
            <a:pPr lvl="5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	    corresponding forward edge. </a:t>
            </a:r>
          </a:p>
          <a:p>
            <a:pPr lvl="5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	    We decrease the flow on e’</a:t>
            </a:r>
          </a:p>
          <a:p>
            <a:pPr lvl="5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  <a:p>
            <a:pPr lvl="5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Let us repeat this process one more time.</a:t>
            </a:r>
          </a:p>
        </p:txBody>
      </p:sp>
    </p:spTree>
    <p:extLst>
      <p:ext uri="{BB962C8B-B14F-4D97-AF65-F5344CB8AC3E}">
        <p14:creationId xmlns:p14="http://schemas.microsoft.com/office/powerpoint/2010/main" val="6881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713623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3623781" y="5061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630656" y="1011065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630656" y="3884684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699050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1443841" y="5025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3623781" y="565055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6656465" y="30227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8152" y="3884684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4698152" y="1011065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5909706" y="127073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6656465" y="12707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5944517" y="5025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6691277" y="500786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626875" y="136659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1398378" y="13659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4160967" y="1515989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3299595" y="317414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4100083" y="31859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406A587A-B423-A7D0-7408-2C2C56B03ABB}"/>
              </a:ext>
            </a:extLst>
          </p:cNvPr>
          <p:cNvSpPr/>
          <p:nvPr/>
        </p:nvSpPr>
        <p:spPr>
          <a:xfrm>
            <a:off x="12192000" y="317061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7D0C01F0-BAB7-686A-089D-45AF27283066}"/>
              </a:ext>
            </a:extLst>
          </p:cNvPr>
          <p:cNvSpPr/>
          <p:nvPr/>
        </p:nvSpPr>
        <p:spPr>
          <a:xfrm>
            <a:off x="15102158" y="65403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23" name="!!p4">
            <a:extLst>
              <a:ext uri="{FF2B5EF4-FFF2-40B4-BE49-F238E27FC236}">
                <a16:creationId xmlns:a16="http://schemas.microsoft.com/office/drawing/2014/main" id="{68A93084-F95F-6B94-D31F-E97FE062389C}"/>
              </a:ext>
            </a:extLst>
          </p:cNvPr>
          <p:cNvSpPr/>
          <p:nvPr/>
        </p:nvSpPr>
        <p:spPr>
          <a:xfrm>
            <a:off x="15102158" y="579844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4" name="!!sink">
            <a:extLst>
              <a:ext uri="{FF2B5EF4-FFF2-40B4-BE49-F238E27FC236}">
                <a16:creationId xmlns:a16="http://schemas.microsoft.com/office/drawing/2014/main" id="{269F37E0-AD1A-A5E7-F42C-65703625046C}"/>
              </a:ext>
            </a:extLst>
          </p:cNvPr>
          <p:cNvSpPr/>
          <p:nvPr/>
        </p:nvSpPr>
        <p:spPr>
          <a:xfrm>
            <a:off x="18134842" y="317061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8B994786-D326-240D-D179-B9F785942B56}"/>
                  </a:ext>
                </a:extLst>
              </p:cNvPr>
              <p:cNvSpPr/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8B994786-D326-240D-D179-B9F785942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05" y="2650083"/>
                <a:ext cx="1668939" cy="1237218"/>
              </a:xfrm>
              <a:prstGeom prst="roundRect">
                <a:avLst/>
              </a:prstGeom>
              <a:blipFill>
                <a:blip r:embed="rId2"/>
                <a:stretch>
                  <a:fillRect l="-22378" b="-148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0D7AE927-DB4E-4695-CE38-102BE0E847DE}"/>
              </a:ext>
            </a:extLst>
          </p:cNvPr>
          <p:cNvSpPr/>
          <p:nvPr/>
        </p:nvSpPr>
        <p:spPr>
          <a:xfrm rot="19278384">
            <a:off x="12720118" y="1733591"/>
            <a:ext cx="2725175" cy="1178164"/>
          </a:xfrm>
          <a:prstGeom prst="arc">
            <a:avLst>
              <a:gd name="adj1" fmla="val 10375795"/>
              <a:gd name="adj2" fmla="val 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7" name="!!w7">
            <a:extLst>
              <a:ext uri="{FF2B5EF4-FFF2-40B4-BE49-F238E27FC236}">
                <a16:creationId xmlns:a16="http://schemas.microsoft.com/office/drawing/2014/main" id="{A1ADE937-D456-9D45-3112-27D47471B4FA}"/>
              </a:ext>
            </a:extLst>
          </p:cNvPr>
          <p:cNvSpPr/>
          <p:nvPr/>
        </p:nvSpPr>
        <p:spPr>
          <a:xfrm>
            <a:off x="12599306" y="102845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CAB33C2-C993-80A6-7320-3C1E1552AE50}"/>
              </a:ext>
            </a:extLst>
          </p:cNvPr>
          <p:cNvSpPr/>
          <p:nvPr/>
        </p:nvSpPr>
        <p:spPr>
          <a:xfrm rot="8188039">
            <a:off x="15790092" y="4632071"/>
            <a:ext cx="2894248" cy="1025376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" name="!!w7">
            <a:extLst>
              <a:ext uri="{FF2B5EF4-FFF2-40B4-BE49-F238E27FC236}">
                <a16:creationId xmlns:a16="http://schemas.microsoft.com/office/drawing/2014/main" id="{BDA69CB4-2689-9AA6-C9CD-5A0FDEFB9049}"/>
              </a:ext>
            </a:extLst>
          </p:cNvPr>
          <p:cNvSpPr/>
          <p:nvPr/>
        </p:nvSpPr>
        <p:spPr>
          <a:xfrm>
            <a:off x="17827517" y="551007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64ACC418-3D8F-6117-3C3A-7ACAA5EB5672}"/>
              </a:ext>
            </a:extLst>
          </p:cNvPr>
          <p:cNvSpPr/>
          <p:nvPr/>
        </p:nvSpPr>
        <p:spPr>
          <a:xfrm rot="13496818">
            <a:off x="12716393" y="4524163"/>
            <a:ext cx="2894248" cy="1025376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2" name="!!w7">
            <a:extLst>
              <a:ext uri="{FF2B5EF4-FFF2-40B4-BE49-F238E27FC236}">
                <a16:creationId xmlns:a16="http://schemas.microsoft.com/office/drawing/2014/main" id="{458B03AA-9919-A84F-66D4-DB1FF1BDDF12}"/>
              </a:ext>
            </a:extLst>
          </p:cNvPr>
          <p:cNvSpPr/>
          <p:nvPr/>
        </p:nvSpPr>
        <p:spPr>
          <a:xfrm>
            <a:off x="12482051" y="521746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7">
            <a:extLst>
              <a:ext uri="{FF2B5EF4-FFF2-40B4-BE49-F238E27FC236}">
                <a16:creationId xmlns:a16="http://schemas.microsoft.com/office/drawing/2014/main" id="{7B9FA216-0711-4420-8E54-B8B6A1A1338A}"/>
              </a:ext>
            </a:extLst>
          </p:cNvPr>
          <p:cNvSpPr/>
          <p:nvPr/>
        </p:nvSpPr>
        <p:spPr>
          <a:xfrm>
            <a:off x="18324649" y="9415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F9E51C7A-61BC-1C1C-1743-7E09527D0C9D}"/>
              </a:ext>
            </a:extLst>
          </p:cNvPr>
          <p:cNvSpPr/>
          <p:nvPr/>
        </p:nvSpPr>
        <p:spPr>
          <a:xfrm rot="2680153">
            <a:off x="15708753" y="1836514"/>
            <a:ext cx="2894248" cy="1025376"/>
          </a:xfrm>
          <a:prstGeom prst="arc">
            <a:avLst>
              <a:gd name="adj1" fmla="val 10991829"/>
              <a:gd name="adj2" fmla="val 21345307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35" name="!!e4">
            <a:extLst>
              <a:ext uri="{FF2B5EF4-FFF2-40B4-BE49-F238E27FC236}">
                <a16:creationId xmlns:a16="http://schemas.microsoft.com/office/drawing/2014/main" id="{DC7B27F1-1DB1-445B-8C60-FCFD583539F2}"/>
              </a:ext>
            </a:extLst>
          </p:cNvPr>
          <p:cNvCxnSpPr>
            <a:cxnSpLocks/>
            <a:stCxn id="22" idx="4"/>
          </p:cNvCxnSpPr>
          <p:nvPr/>
        </p:nvCxnSpPr>
        <p:spPr>
          <a:xfrm flipH="1">
            <a:off x="15634924" y="1663878"/>
            <a:ext cx="4420" cy="4211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!!w4">
            <a:extLst>
              <a:ext uri="{FF2B5EF4-FFF2-40B4-BE49-F238E27FC236}">
                <a16:creationId xmlns:a16="http://schemas.microsoft.com/office/drawing/2014/main" id="{D5CA8D8A-0A54-4499-DA6A-054A96CEFCBD}"/>
              </a:ext>
            </a:extLst>
          </p:cNvPr>
          <p:cNvSpPr/>
          <p:nvPr/>
        </p:nvSpPr>
        <p:spPr>
          <a:xfrm>
            <a:off x="16021304" y="330511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3C34D06-C39D-023E-C4A3-2993C4BE2154}"/>
                  </a:ext>
                </a:extLst>
              </p:cNvPr>
              <p:cNvSpPr/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Find a path on which we can push maximum flow to 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t </a:t>
                </a: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But there is no such path!!!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So, our algorithm stops.</a:t>
                </a:r>
              </a:p>
            </p:txBody>
          </p:sp>
        </mc:Choice>
        <mc:Fallback xmlns="">
          <p:sp>
            <p:nvSpPr>
              <p:cNvPr id="3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3C34D06-C39D-023E-C4A3-2993C4BE2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7" y="7130774"/>
                <a:ext cx="23076431" cy="575395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79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89F4A44-80CA-1826-6ECD-D10538C082E5}"/>
              </a:ext>
            </a:extLst>
          </p:cNvPr>
          <p:cNvSpPr/>
          <p:nvPr/>
        </p:nvSpPr>
        <p:spPr>
          <a:xfrm>
            <a:off x="8581716" y="366067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E7C07D3A-01E1-37C8-8900-B9A92A0D0AE5}"/>
              </a:ext>
            </a:extLst>
          </p:cNvPr>
          <p:cNvSpPr/>
          <p:nvPr/>
        </p:nvSpPr>
        <p:spPr>
          <a:xfrm>
            <a:off x="11491874" y="11440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C5764618-D80C-5933-7F65-F0601AC94AF5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9498749" y="1649019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9A0AFE53-21F5-F9AE-A4F3-C7FFF31AFF79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9498749" y="4522638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30AA33-7FA7-EDA9-6083-7C27000E2741}"/>
              </a:ext>
            </a:extLst>
          </p:cNvPr>
          <p:cNvSpPr/>
          <p:nvPr/>
        </p:nvSpPr>
        <p:spPr>
          <a:xfrm>
            <a:off x="8567143" y="566365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C00E34B4-0B8D-A491-E3E6-7241DDBDBD61}"/>
              </a:ext>
            </a:extLst>
          </p:cNvPr>
          <p:cNvSpPr/>
          <p:nvPr/>
        </p:nvSpPr>
        <p:spPr>
          <a:xfrm>
            <a:off x="9311934" y="566365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1712F098-7015-3F2C-1609-908E413322E9}"/>
              </a:ext>
            </a:extLst>
          </p:cNvPr>
          <p:cNvSpPr/>
          <p:nvPr/>
        </p:nvSpPr>
        <p:spPr>
          <a:xfrm>
            <a:off x="11491874" y="628851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121C9FDF-5B73-0A64-69F1-1A9A148F0616}"/>
              </a:ext>
            </a:extLst>
          </p:cNvPr>
          <p:cNvSpPr/>
          <p:nvPr/>
        </p:nvSpPr>
        <p:spPr>
          <a:xfrm>
            <a:off x="14524558" y="366067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7E729D02-AE69-18FA-03BB-B1CDF9602F7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12566245" y="4522638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72B931E1-FE8F-BBA4-DA34-77C56BE8E7DC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12566245" y="1649019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677B1-A5F7-9B28-CA9D-F60DFD1A72AA}"/>
              </a:ext>
            </a:extLst>
          </p:cNvPr>
          <p:cNvSpPr/>
          <p:nvPr/>
        </p:nvSpPr>
        <p:spPr>
          <a:xfrm>
            <a:off x="13777799" y="190868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D2EF981A-3A63-CBAA-4164-5AAB7F323D9E}"/>
              </a:ext>
            </a:extLst>
          </p:cNvPr>
          <p:cNvSpPr/>
          <p:nvPr/>
        </p:nvSpPr>
        <p:spPr>
          <a:xfrm>
            <a:off x="14524558" y="190868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1147D-A6DB-4E51-FB96-AB7F0D04ED42}"/>
              </a:ext>
            </a:extLst>
          </p:cNvPr>
          <p:cNvSpPr/>
          <p:nvPr/>
        </p:nvSpPr>
        <p:spPr>
          <a:xfrm>
            <a:off x="13812610" y="566365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CB7BA182-DBF1-90B5-FBC0-847584F11674}"/>
              </a:ext>
            </a:extLst>
          </p:cNvPr>
          <p:cNvSpPr/>
          <p:nvPr/>
        </p:nvSpPr>
        <p:spPr>
          <a:xfrm>
            <a:off x="14559370" y="564582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DB0696-85EB-9193-FD13-8A93F97F5BC9}"/>
              </a:ext>
            </a:extLst>
          </p:cNvPr>
          <p:cNvSpPr/>
          <p:nvPr/>
        </p:nvSpPr>
        <p:spPr>
          <a:xfrm>
            <a:off x="8494968" y="200454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A3A2969-3532-63A8-C852-646A3F87EF21}"/>
              </a:ext>
            </a:extLst>
          </p:cNvPr>
          <p:cNvSpPr/>
          <p:nvPr/>
        </p:nvSpPr>
        <p:spPr>
          <a:xfrm rot="38468">
            <a:off x="9266471" y="20039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0C24A57-B1B8-08B4-29F0-61177356932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>
            <a:off x="12029060" y="2153943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D180F9-B1F1-9398-38CB-CA058CDC9D53}"/>
              </a:ext>
            </a:extLst>
          </p:cNvPr>
          <p:cNvSpPr/>
          <p:nvPr/>
        </p:nvSpPr>
        <p:spPr>
          <a:xfrm>
            <a:off x="11167688" y="3812096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!!w4">
            <a:extLst>
              <a:ext uri="{FF2B5EF4-FFF2-40B4-BE49-F238E27FC236}">
                <a16:creationId xmlns:a16="http://schemas.microsoft.com/office/drawing/2014/main" id="{70B3F405-104A-F6FD-9101-5B17F462B498}"/>
              </a:ext>
            </a:extLst>
          </p:cNvPr>
          <p:cNvSpPr/>
          <p:nvPr/>
        </p:nvSpPr>
        <p:spPr>
          <a:xfrm>
            <a:off x="11968176" y="382387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3C34D06-C39D-023E-C4A3-2993C4BE2154}"/>
              </a:ext>
            </a:extLst>
          </p:cNvPr>
          <p:cNvSpPr/>
          <p:nvPr/>
        </p:nvSpPr>
        <p:spPr>
          <a:xfrm>
            <a:off x="8013654" y="7917585"/>
            <a:ext cx="7765064" cy="20254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Our final answer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953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source">
            <a:extLst>
              <a:ext uri="{FF2B5EF4-FFF2-40B4-BE49-F238E27FC236}">
                <a16:creationId xmlns:a16="http://schemas.microsoft.com/office/drawing/2014/main" id="{43A3DA3A-AFCF-1F3F-4328-4C3905A1D6DD}"/>
              </a:ext>
            </a:extLst>
          </p:cNvPr>
          <p:cNvSpPr/>
          <p:nvPr/>
        </p:nvSpPr>
        <p:spPr>
          <a:xfrm>
            <a:off x="2786691" y="366262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p1">
            <a:extLst>
              <a:ext uri="{FF2B5EF4-FFF2-40B4-BE49-F238E27FC236}">
                <a16:creationId xmlns:a16="http://schemas.microsoft.com/office/drawing/2014/main" id="{22CCA98F-166F-0594-8A5F-87E1245B0266}"/>
              </a:ext>
            </a:extLst>
          </p:cNvPr>
          <p:cNvSpPr/>
          <p:nvPr/>
        </p:nvSpPr>
        <p:spPr>
          <a:xfrm>
            <a:off x="6687233" y="357245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7" name="!!p3">
            <a:extLst>
              <a:ext uri="{FF2B5EF4-FFF2-40B4-BE49-F238E27FC236}">
                <a16:creationId xmlns:a16="http://schemas.microsoft.com/office/drawing/2014/main" id="{38D67818-F9CE-F3DB-EEFB-FA7D7CC1AB3B}"/>
              </a:ext>
            </a:extLst>
          </p:cNvPr>
          <p:cNvSpPr/>
          <p:nvPr/>
        </p:nvSpPr>
        <p:spPr>
          <a:xfrm>
            <a:off x="16577789" y="34852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0" name="!!p4">
            <a:extLst>
              <a:ext uri="{FF2B5EF4-FFF2-40B4-BE49-F238E27FC236}">
                <a16:creationId xmlns:a16="http://schemas.microsoft.com/office/drawing/2014/main" id="{82EED754-01EC-6547-8E6B-889226D15615}"/>
              </a:ext>
            </a:extLst>
          </p:cNvPr>
          <p:cNvSpPr/>
          <p:nvPr/>
        </p:nvSpPr>
        <p:spPr>
          <a:xfrm>
            <a:off x="6527036" y="711412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1" name="!!p5">
            <a:extLst>
              <a:ext uri="{FF2B5EF4-FFF2-40B4-BE49-F238E27FC236}">
                <a16:creationId xmlns:a16="http://schemas.microsoft.com/office/drawing/2014/main" id="{C181F5FF-A505-87E3-B7E5-4A6BCD910926}"/>
              </a:ext>
            </a:extLst>
          </p:cNvPr>
          <p:cNvSpPr/>
          <p:nvPr/>
        </p:nvSpPr>
        <p:spPr>
          <a:xfrm>
            <a:off x="11434079" y="7150013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6" name="!!p2">
            <a:extLst>
              <a:ext uri="{FF2B5EF4-FFF2-40B4-BE49-F238E27FC236}">
                <a16:creationId xmlns:a16="http://schemas.microsoft.com/office/drawing/2014/main" id="{FF45DAD3-9455-C7F7-3868-BD02550BD465}"/>
              </a:ext>
            </a:extLst>
          </p:cNvPr>
          <p:cNvSpPr/>
          <p:nvPr/>
        </p:nvSpPr>
        <p:spPr>
          <a:xfrm>
            <a:off x="11530477" y="391006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  <a:endParaRPr lang="en-US" sz="66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cxnSp>
        <p:nvCxnSpPr>
          <p:cNvPr id="28" name="!!e2">
            <a:extLst>
              <a:ext uri="{FF2B5EF4-FFF2-40B4-BE49-F238E27FC236}">
                <a16:creationId xmlns:a16="http://schemas.microsoft.com/office/drawing/2014/main" id="{89646973-4F08-1402-5243-A146ABF547BF}"/>
              </a:ext>
            </a:extLst>
          </p:cNvPr>
          <p:cNvCxnSpPr>
            <a:cxnSpLocks/>
            <a:stCxn id="15" idx="6"/>
            <a:endCxn id="26" idx="2"/>
          </p:cNvCxnSpPr>
          <p:nvPr/>
        </p:nvCxnSpPr>
        <p:spPr>
          <a:xfrm>
            <a:off x="8127233" y="1077245"/>
            <a:ext cx="3403244" cy="337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6">
            <a:extLst>
              <a:ext uri="{FF2B5EF4-FFF2-40B4-BE49-F238E27FC236}">
                <a16:creationId xmlns:a16="http://schemas.microsoft.com/office/drawing/2014/main" id="{D0E8DB5F-09CC-64B5-7BA9-8FBEAC7F1F65}"/>
              </a:ext>
            </a:extLst>
          </p:cNvPr>
          <p:cNvCxnSpPr>
            <a:cxnSpLocks/>
            <a:stCxn id="20" idx="0"/>
            <a:endCxn id="17" idx="3"/>
          </p:cNvCxnSpPr>
          <p:nvPr/>
        </p:nvCxnSpPr>
        <p:spPr>
          <a:xfrm flipV="1">
            <a:off x="7247036" y="1577644"/>
            <a:ext cx="9541636" cy="5536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4">
            <a:extLst>
              <a:ext uri="{FF2B5EF4-FFF2-40B4-BE49-F238E27FC236}">
                <a16:creationId xmlns:a16="http://schemas.microsoft.com/office/drawing/2014/main" id="{9FC4119A-6AB9-C143-AB63-0AE3497EDC06}"/>
              </a:ext>
            </a:extLst>
          </p:cNvPr>
          <p:cNvCxnSpPr>
            <a:cxnSpLocks/>
            <a:stCxn id="15" idx="5"/>
            <a:endCxn id="21" idx="0"/>
          </p:cNvCxnSpPr>
          <p:nvPr/>
        </p:nvCxnSpPr>
        <p:spPr>
          <a:xfrm>
            <a:off x="7916350" y="1586362"/>
            <a:ext cx="4237729" cy="55636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e1">
            <a:extLst>
              <a:ext uri="{FF2B5EF4-FFF2-40B4-BE49-F238E27FC236}">
                <a16:creationId xmlns:a16="http://schemas.microsoft.com/office/drawing/2014/main" id="{0DBD6A69-5D88-65C0-6921-26E0BC8F4A2E}"/>
              </a:ext>
            </a:extLst>
          </p:cNvPr>
          <p:cNvCxnSpPr>
            <a:cxnSpLocks/>
            <a:stCxn id="15" idx="2"/>
            <a:endCxn id="12" idx="7"/>
          </p:cNvCxnSpPr>
          <p:nvPr/>
        </p:nvCxnSpPr>
        <p:spPr>
          <a:xfrm flipH="1">
            <a:off x="4015808" y="1077245"/>
            <a:ext cx="2671425" cy="27962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e10">
            <a:extLst>
              <a:ext uri="{FF2B5EF4-FFF2-40B4-BE49-F238E27FC236}">
                <a16:creationId xmlns:a16="http://schemas.microsoft.com/office/drawing/2014/main" id="{12B98860-205C-AFF1-8E37-C4204C0E8BC7}"/>
              </a:ext>
            </a:extLst>
          </p:cNvPr>
          <p:cNvCxnSpPr>
            <a:cxnSpLocks/>
            <a:stCxn id="20" idx="2"/>
            <a:endCxn id="12" idx="5"/>
          </p:cNvCxnSpPr>
          <p:nvPr/>
        </p:nvCxnSpPr>
        <p:spPr>
          <a:xfrm flipH="1" flipV="1">
            <a:off x="4015808" y="4891743"/>
            <a:ext cx="2511228" cy="2942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9">
            <a:extLst>
              <a:ext uri="{FF2B5EF4-FFF2-40B4-BE49-F238E27FC236}">
                <a16:creationId xmlns:a16="http://schemas.microsoft.com/office/drawing/2014/main" id="{010CC5B7-3B74-4CED-2D7E-73C9156C335E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967036" y="7834123"/>
            <a:ext cx="3467043" cy="3589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3">
            <a:extLst>
              <a:ext uri="{FF2B5EF4-FFF2-40B4-BE49-F238E27FC236}">
                <a16:creationId xmlns:a16="http://schemas.microsoft.com/office/drawing/2014/main" id="{2A6417BE-F0EB-B2DD-C27D-06D2C73A8244}"/>
              </a:ext>
            </a:extLst>
          </p:cNvPr>
          <p:cNvCxnSpPr>
            <a:cxnSpLocks/>
            <a:stCxn id="26" idx="6"/>
            <a:endCxn id="17" idx="2"/>
          </p:cNvCxnSpPr>
          <p:nvPr/>
        </p:nvCxnSpPr>
        <p:spPr>
          <a:xfrm flipV="1">
            <a:off x="12970477" y="1068527"/>
            <a:ext cx="3607312" cy="42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!!sink">
            <a:extLst>
              <a:ext uri="{FF2B5EF4-FFF2-40B4-BE49-F238E27FC236}">
                <a16:creationId xmlns:a16="http://schemas.microsoft.com/office/drawing/2014/main" id="{FCEE3132-2E2C-9738-CD63-64EEAAA0EA26}"/>
              </a:ext>
            </a:extLst>
          </p:cNvPr>
          <p:cNvSpPr/>
          <p:nvPr/>
        </p:nvSpPr>
        <p:spPr>
          <a:xfrm>
            <a:off x="19762111" y="4064117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95" name="!!p6">
            <a:extLst>
              <a:ext uri="{FF2B5EF4-FFF2-40B4-BE49-F238E27FC236}">
                <a16:creationId xmlns:a16="http://schemas.microsoft.com/office/drawing/2014/main" id="{C30BB6A6-A564-0193-8590-E1F5C6F613EF}"/>
              </a:ext>
            </a:extLst>
          </p:cNvPr>
          <p:cNvSpPr/>
          <p:nvPr/>
        </p:nvSpPr>
        <p:spPr>
          <a:xfrm>
            <a:off x="16377207" y="7104432"/>
            <a:ext cx="1440000" cy="14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7" name="!!e8">
            <a:extLst>
              <a:ext uri="{FF2B5EF4-FFF2-40B4-BE49-F238E27FC236}">
                <a16:creationId xmlns:a16="http://schemas.microsoft.com/office/drawing/2014/main" id="{AEFFDCE3-E22F-A675-0C0A-5FC3BBA5C7E1}"/>
              </a:ext>
            </a:extLst>
          </p:cNvPr>
          <p:cNvCxnSpPr>
            <a:cxnSpLocks/>
            <a:stCxn id="21" idx="6"/>
            <a:endCxn id="95" idx="2"/>
          </p:cNvCxnSpPr>
          <p:nvPr/>
        </p:nvCxnSpPr>
        <p:spPr>
          <a:xfrm flipV="1">
            <a:off x="12874079" y="7824432"/>
            <a:ext cx="3503128" cy="455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!!e5">
            <a:extLst>
              <a:ext uri="{FF2B5EF4-FFF2-40B4-BE49-F238E27FC236}">
                <a16:creationId xmlns:a16="http://schemas.microsoft.com/office/drawing/2014/main" id="{59C71329-AE46-86B6-FBF7-85DA8F028800}"/>
              </a:ext>
            </a:extLst>
          </p:cNvPr>
          <p:cNvCxnSpPr>
            <a:cxnSpLocks/>
            <a:stCxn id="95" idx="7"/>
            <a:endCxn id="90" idx="3"/>
          </p:cNvCxnSpPr>
          <p:nvPr/>
        </p:nvCxnSpPr>
        <p:spPr>
          <a:xfrm flipV="1">
            <a:off x="17606324" y="5293234"/>
            <a:ext cx="2366670" cy="202208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!!e7">
            <a:extLst>
              <a:ext uri="{FF2B5EF4-FFF2-40B4-BE49-F238E27FC236}">
                <a16:creationId xmlns:a16="http://schemas.microsoft.com/office/drawing/2014/main" id="{84B95E07-C2B8-F361-1570-29E0E7531886}"/>
              </a:ext>
            </a:extLst>
          </p:cNvPr>
          <p:cNvCxnSpPr>
            <a:cxnSpLocks/>
            <a:stCxn id="17" idx="5"/>
            <a:endCxn id="90" idx="1"/>
          </p:cNvCxnSpPr>
          <p:nvPr/>
        </p:nvCxnSpPr>
        <p:spPr>
          <a:xfrm>
            <a:off x="17806906" y="1577644"/>
            <a:ext cx="2166088" cy="2697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9" name="!!w10">
            <a:extLst>
              <a:ext uri="{FF2B5EF4-FFF2-40B4-BE49-F238E27FC236}">
                <a16:creationId xmlns:a16="http://schemas.microsoft.com/office/drawing/2014/main" id="{10C77683-A694-8FA3-A34E-0B8F48551D43}"/>
              </a:ext>
            </a:extLst>
          </p:cNvPr>
          <p:cNvSpPr/>
          <p:nvPr/>
        </p:nvSpPr>
        <p:spPr>
          <a:xfrm>
            <a:off x="4728766" y="587347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0" name="!!w9">
            <a:extLst>
              <a:ext uri="{FF2B5EF4-FFF2-40B4-BE49-F238E27FC236}">
                <a16:creationId xmlns:a16="http://schemas.microsoft.com/office/drawing/2014/main" id="{46F284E4-3675-A2B4-DCF4-EA7308393669}"/>
              </a:ext>
            </a:extLst>
          </p:cNvPr>
          <p:cNvSpPr/>
          <p:nvPr/>
        </p:nvSpPr>
        <p:spPr>
          <a:xfrm>
            <a:off x="8784656" y="744151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1" name="!!w8">
            <a:extLst>
              <a:ext uri="{FF2B5EF4-FFF2-40B4-BE49-F238E27FC236}">
                <a16:creationId xmlns:a16="http://schemas.microsoft.com/office/drawing/2014/main" id="{AE0AC6AE-5756-FEF9-1F78-5BA68BF312BA}"/>
              </a:ext>
            </a:extLst>
          </p:cNvPr>
          <p:cNvSpPr/>
          <p:nvPr/>
        </p:nvSpPr>
        <p:spPr>
          <a:xfrm>
            <a:off x="13868210" y="748967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!!w5">
            <a:extLst>
              <a:ext uri="{FF2B5EF4-FFF2-40B4-BE49-F238E27FC236}">
                <a16:creationId xmlns:a16="http://schemas.microsoft.com/office/drawing/2014/main" id="{9FFDF165-B4BD-4B90-EACC-1D28C83DEBB8}"/>
              </a:ext>
            </a:extLst>
          </p:cNvPr>
          <p:cNvSpPr/>
          <p:nvPr/>
        </p:nvSpPr>
        <p:spPr>
          <a:xfrm>
            <a:off x="18017789" y="585006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3" name="!!w7">
            <a:extLst>
              <a:ext uri="{FF2B5EF4-FFF2-40B4-BE49-F238E27FC236}">
                <a16:creationId xmlns:a16="http://schemas.microsoft.com/office/drawing/2014/main" id="{2E5E0CE5-8E79-F91D-DBD7-AD94FADC72DD}"/>
              </a:ext>
            </a:extLst>
          </p:cNvPr>
          <p:cNvSpPr/>
          <p:nvPr/>
        </p:nvSpPr>
        <p:spPr>
          <a:xfrm>
            <a:off x="18017789" y="252905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4" name="!!w2">
            <a:extLst>
              <a:ext uri="{FF2B5EF4-FFF2-40B4-BE49-F238E27FC236}">
                <a16:creationId xmlns:a16="http://schemas.microsoft.com/office/drawing/2014/main" id="{56C672E7-FEF1-7116-DAD7-9701DB1858E6}"/>
              </a:ext>
            </a:extLst>
          </p:cNvPr>
          <p:cNvSpPr/>
          <p:nvPr/>
        </p:nvSpPr>
        <p:spPr>
          <a:xfrm>
            <a:off x="9112447" y="657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!!w1">
            <a:extLst>
              <a:ext uri="{FF2B5EF4-FFF2-40B4-BE49-F238E27FC236}">
                <a16:creationId xmlns:a16="http://schemas.microsoft.com/office/drawing/2014/main" id="{4A8C374C-933B-FA13-E590-803E5E5AC939}"/>
              </a:ext>
            </a:extLst>
          </p:cNvPr>
          <p:cNvSpPr/>
          <p:nvPr/>
        </p:nvSpPr>
        <p:spPr>
          <a:xfrm rot="18815629">
            <a:off x="4591340" y="220135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6" name="!!w6">
            <a:extLst>
              <a:ext uri="{FF2B5EF4-FFF2-40B4-BE49-F238E27FC236}">
                <a16:creationId xmlns:a16="http://schemas.microsoft.com/office/drawing/2014/main" id="{C09FE70F-978B-AB32-8471-49E65AB7730F}"/>
              </a:ext>
            </a:extLst>
          </p:cNvPr>
          <p:cNvSpPr/>
          <p:nvPr/>
        </p:nvSpPr>
        <p:spPr>
          <a:xfrm>
            <a:off x="11944931" y="360529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7" name="!!w4">
            <a:extLst>
              <a:ext uri="{FF2B5EF4-FFF2-40B4-BE49-F238E27FC236}">
                <a16:creationId xmlns:a16="http://schemas.microsoft.com/office/drawing/2014/main" id="{959DDA83-AB39-9E27-33B0-72E186B39098}"/>
              </a:ext>
            </a:extLst>
          </p:cNvPr>
          <p:cNvSpPr/>
          <p:nvPr/>
        </p:nvSpPr>
        <p:spPr>
          <a:xfrm>
            <a:off x="9225788" y="3195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8" name="!!w3">
            <a:extLst>
              <a:ext uri="{FF2B5EF4-FFF2-40B4-BE49-F238E27FC236}">
                <a16:creationId xmlns:a16="http://schemas.microsoft.com/office/drawing/2014/main" id="{B84E66E1-1A9E-4AA1-D7FC-20DA21BEB4E7}"/>
              </a:ext>
            </a:extLst>
          </p:cNvPr>
          <p:cNvSpPr/>
          <p:nvPr/>
        </p:nvSpPr>
        <p:spPr>
          <a:xfrm>
            <a:off x="14050477" y="735840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19" name="!!box1">
            <a:extLst>
              <a:ext uri="{FF2B5EF4-FFF2-40B4-BE49-F238E27FC236}">
                <a16:creationId xmlns:a16="http://schemas.microsoft.com/office/drawing/2014/main" id="{F7AE7CDE-A8BC-BDE3-985A-C50ABFACE7CE}"/>
              </a:ext>
            </a:extLst>
          </p:cNvPr>
          <p:cNvSpPr/>
          <p:nvPr/>
        </p:nvSpPr>
        <p:spPr>
          <a:xfrm>
            <a:off x="585877" y="10388801"/>
            <a:ext cx="23212246" cy="201673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Try to visualize the algorithm for the above graph to get more intuition</a:t>
            </a:r>
          </a:p>
        </p:txBody>
      </p:sp>
    </p:spTree>
    <p:extLst>
      <p:ext uri="{BB962C8B-B14F-4D97-AF65-F5344CB8AC3E}">
        <p14:creationId xmlns:p14="http://schemas.microsoft.com/office/powerpoint/2010/main" val="3313268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e10">
            <a:extLst>
              <a:ext uri="{FF2B5EF4-FFF2-40B4-BE49-F238E27FC236}">
                <a16:creationId xmlns:a16="http://schemas.microsoft.com/office/drawing/2014/main" id="{743BCF56-9FA4-30E6-2DC4-F8447BE46A93}"/>
              </a:ext>
            </a:extLst>
          </p:cNvPr>
          <p:cNvSpPr/>
          <p:nvPr/>
        </p:nvSpPr>
        <p:spPr>
          <a:xfrm rot="6886124">
            <a:off x="4842413" y="6351714"/>
            <a:ext cx="1440000" cy="4963204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e9">
            <a:extLst>
              <a:ext uri="{FF2B5EF4-FFF2-40B4-BE49-F238E27FC236}">
                <a16:creationId xmlns:a16="http://schemas.microsoft.com/office/drawing/2014/main" id="{FFB7978E-9458-E1D7-F49F-CECC306AF5FB}"/>
              </a:ext>
            </a:extLst>
          </p:cNvPr>
          <p:cNvSpPr/>
          <p:nvPr/>
        </p:nvSpPr>
        <p:spPr>
          <a:xfrm rot="5400000">
            <a:off x="9139879" y="8086491"/>
            <a:ext cx="1430803" cy="344975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e8">
            <a:extLst>
              <a:ext uri="{FF2B5EF4-FFF2-40B4-BE49-F238E27FC236}">
                <a16:creationId xmlns:a16="http://schemas.microsoft.com/office/drawing/2014/main" id="{AF2659B1-5D79-D164-F60D-7DEA7DA8DB78}"/>
              </a:ext>
            </a:extLst>
          </p:cNvPr>
          <p:cNvSpPr/>
          <p:nvPr/>
        </p:nvSpPr>
        <p:spPr>
          <a:xfrm rot="5400000">
            <a:off x="13605380" y="8171022"/>
            <a:ext cx="720000" cy="310342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e7">
            <a:extLst>
              <a:ext uri="{FF2B5EF4-FFF2-40B4-BE49-F238E27FC236}">
                <a16:creationId xmlns:a16="http://schemas.microsoft.com/office/drawing/2014/main" id="{10DA8AA8-1AA9-9D29-CC07-F1112AC2CDEC}"/>
              </a:ext>
            </a:extLst>
          </p:cNvPr>
          <p:cNvSpPr/>
          <p:nvPr/>
        </p:nvSpPr>
        <p:spPr>
          <a:xfrm rot="7531118">
            <a:off x="18077726" y="1917915"/>
            <a:ext cx="720000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e6">
            <a:extLst>
              <a:ext uri="{FF2B5EF4-FFF2-40B4-BE49-F238E27FC236}">
                <a16:creationId xmlns:a16="http://schemas.microsoft.com/office/drawing/2014/main" id="{7ED1CC54-CC02-4524-0F59-490FCD4DB819}"/>
              </a:ext>
            </a:extLst>
          </p:cNvPr>
          <p:cNvSpPr/>
          <p:nvPr/>
        </p:nvSpPr>
        <p:spPr>
          <a:xfrm rot="3022426">
            <a:off x="11529543" y="1344692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e5">
            <a:extLst>
              <a:ext uri="{FF2B5EF4-FFF2-40B4-BE49-F238E27FC236}">
                <a16:creationId xmlns:a16="http://schemas.microsoft.com/office/drawing/2014/main" id="{791100DB-63B9-67C3-B68A-BDF52CB160F1}"/>
              </a:ext>
            </a:extLst>
          </p:cNvPr>
          <p:cNvSpPr/>
          <p:nvPr/>
        </p:nvSpPr>
        <p:spPr>
          <a:xfrm rot="3589669">
            <a:off x="18239601" y="5691162"/>
            <a:ext cx="720000" cy="559063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e4">
            <a:extLst>
              <a:ext uri="{FF2B5EF4-FFF2-40B4-BE49-F238E27FC236}">
                <a16:creationId xmlns:a16="http://schemas.microsoft.com/office/drawing/2014/main" id="{3720C5B2-A2EF-E55B-67D9-D53EC6F37DF8}"/>
              </a:ext>
            </a:extLst>
          </p:cNvPr>
          <p:cNvSpPr/>
          <p:nvPr/>
        </p:nvSpPr>
        <p:spPr>
          <a:xfrm rot="8914821">
            <a:off x="9269909" y="2759140"/>
            <a:ext cx="720000" cy="7049678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e3">
            <a:extLst>
              <a:ext uri="{FF2B5EF4-FFF2-40B4-BE49-F238E27FC236}">
                <a16:creationId xmlns:a16="http://schemas.microsoft.com/office/drawing/2014/main" id="{3C1FD247-74D4-1318-AE22-7B4069322C74}"/>
              </a:ext>
            </a:extLst>
          </p:cNvPr>
          <p:cNvSpPr/>
          <p:nvPr/>
        </p:nvSpPr>
        <p:spPr>
          <a:xfrm rot="5400000">
            <a:off x="13642369" y="1018768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e2">
            <a:extLst>
              <a:ext uri="{FF2B5EF4-FFF2-40B4-BE49-F238E27FC236}">
                <a16:creationId xmlns:a16="http://schemas.microsoft.com/office/drawing/2014/main" id="{4067567B-1CE8-868B-5814-3D6EA3760F1E}"/>
              </a:ext>
            </a:extLst>
          </p:cNvPr>
          <p:cNvSpPr/>
          <p:nvPr/>
        </p:nvSpPr>
        <p:spPr>
          <a:xfrm rot="5400000">
            <a:off x="9346463" y="844146"/>
            <a:ext cx="720000" cy="3747386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e1">
            <a:extLst>
              <a:ext uri="{FF2B5EF4-FFF2-40B4-BE49-F238E27FC236}">
                <a16:creationId xmlns:a16="http://schemas.microsoft.com/office/drawing/2014/main" id="{FFECE988-AA6D-1E4B-43DF-09C747C2291B}"/>
              </a:ext>
            </a:extLst>
          </p:cNvPr>
          <p:cNvSpPr/>
          <p:nvPr/>
        </p:nvSpPr>
        <p:spPr>
          <a:xfrm rot="3336071">
            <a:off x="4833230" y="1879662"/>
            <a:ext cx="720000" cy="4755600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E6C2A07B-6017-BED4-409B-380CB26AF949}"/>
              </a:ext>
            </a:extLst>
          </p:cNvPr>
          <p:cNvSpPr/>
          <p:nvPr/>
        </p:nvSpPr>
        <p:spPr>
          <a:xfrm>
            <a:off x="775854" y="5146139"/>
            <a:ext cx="2937163" cy="34237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Water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Tank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763755C4-8F79-CE10-2D25-F8D2D170703D}"/>
              </a:ext>
            </a:extLst>
          </p:cNvPr>
          <p:cNvSpPr/>
          <p:nvPr/>
        </p:nvSpPr>
        <p:spPr>
          <a:xfrm>
            <a:off x="6685122" y="1947364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p4">
            <a:extLst>
              <a:ext uri="{FF2B5EF4-FFF2-40B4-BE49-F238E27FC236}">
                <a16:creationId xmlns:a16="http://schemas.microsoft.com/office/drawing/2014/main" id="{E33CBA77-B07E-E8BF-B01F-F0670AE1D051}"/>
              </a:ext>
            </a:extLst>
          </p:cNvPr>
          <p:cNvSpPr/>
          <p:nvPr/>
        </p:nvSpPr>
        <p:spPr>
          <a:xfrm>
            <a:off x="7059195" y="8920897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p2">
            <a:extLst>
              <a:ext uri="{FF2B5EF4-FFF2-40B4-BE49-F238E27FC236}">
                <a16:creationId xmlns:a16="http://schemas.microsoft.com/office/drawing/2014/main" id="{7F949A6F-AE39-E51E-35DC-C7F7F96569C6}"/>
              </a:ext>
            </a:extLst>
          </p:cNvPr>
          <p:cNvSpPr/>
          <p:nvPr/>
        </p:nvSpPr>
        <p:spPr>
          <a:xfrm>
            <a:off x="10887274" y="1865838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p3">
            <a:extLst>
              <a:ext uri="{FF2B5EF4-FFF2-40B4-BE49-F238E27FC236}">
                <a16:creationId xmlns:a16="http://schemas.microsoft.com/office/drawing/2014/main" id="{5B54035C-5E12-F8DF-1FC7-3020537CE890}"/>
              </a:ext>
            </a:extLst>
          </p:cNvPr>
          <p:cNvSpPr/>
          <p:nvPr/>
        </p:nvSpPr>
        <p:spPr>
          <a:xfrm>
            <a:off x="15273759" y="1947364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p5">
            <a:extLst>
              <a:ext uri="{FF2B5EF4-FFF2-40B4-BE49-F238E27FC236}">
                <a16:creationId xmlns:a16="http://schemas.microsoft.com/office/drawing/2014/main" id="{DD5608D4-439C-5CBC-936B-F25E164D374D}"/>
              </a:ext>
            </a:extLst>
          </p:cNvPr>
          <p:cNvSpPr/>
          <p:nvPr/>
        </p:nvSpPr>
        <p:spPr>
          <a:xfrm>
            <a:off x="10887273" y="8920897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p6">
            <a:extLst>
              <a:ext uri="{FF2B5EF4-FFF2-40B4-BE49-F238E27FC236}">
                <a16:creationId xmlns:a16="http://schemas.microsoft.com/office/drawing/2014/main" id="{E2409DAF-722D-E8D4-5F4D-219643C8B9BE}"/>
              </a:ext>
            </a:extLst>
          </p:cNvPr>
          <p:cNvSpPr/>
          <p:nvPr/>
        </p:nvSpPr>
        <p:spPr>
          <a:xfrm>
            <a:off x="15273759" y="8920897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ink">
            <a:extLst>
              <a:ext uri="{FF2B5EF4-FFF2-40B4-BE49-F238E27FC236}">
                <a16:creationId xmlns:a16="http://schemas.microsoft.com/office/drawing/2014/main" id="{6148A21E-054D-040A-41EF-C7CAD31A7E09}"/>
              </a:ext>
            </a:extLst>
          </p:cNvPr>
          <p:cNvSpPr/>
          <p:nvPr/>
        </p:nvSpPr>
        <p:spPr>
          <a:xfrm>
            <a:off x="19806622" y="4992917"/>
            <a:ext cx="3378497" cy="30006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Main Pool</a:t>
            </a:r>
          </a:p>
        </p:txBody>
      </p:sp>
      <p:sp>
        <p:nvSpPr>
          <p:cNvPr id="4" name="!!w10">
            <a:extLst>
              <a:ext uri="{FF2B5EF4-FFF2-40B4-BE49-F238E27FC236}">
                <a16:creationId xmlns:a16="http://schemas.microsoft.com/office/drawing/2014/main" id="{9F7291B0-88FE-C3C0-C162-488BF3ECA33D}"/>
              </a:ext>
            </a:extLst>
          </p:cNvPr>
          <p:cNvSpPr/>
          <p:nvPr/>
        </p:nvSpPr>
        <p:spPr>
          <a:xfrm>
            <a:off x="3713017" y="9832063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w9">
            <a:extLst>
              <a:ext uri="{FF2B5EF4-FFF2-40B4-BE49-F238E27FC236}">
                <a16:creationId xmlns:a16="http://schemas.microsoft.com/office/drawing/2014/main" id="{7AED2080-892B-6A84-B7B0-3CF003EE0C86}"/>
              </a:ext>
            </a:extLst>
          </p:cNvPr>
          <p:cNvSpPr/>
          <p:nvPr/>
        </p:nvSpPr>
        <p:spPr>
          <a:xfrm>
            <a:off x="9232526" y="1090614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w8">
            <a:extLst>
              <a:ext uri="{FF2B5EF4-FFF2-40B4-BE49-F238E27FC236}">
                <a16:creationId xmlns:a16="http://schemas.microsoft.com/office/drawing/2014/main" id="{DB39C653-EC27-9667-3586-6551B85E59A6}"/>
              </a:ext>
            </a:extLst>
          </p:cNvPr>
          <p:cNvSpPr/>
          <p:nvPr/>
        </p:nvSpPr>
        <p:spPr>
          <a:xfrm>
            <a:off x="13405188" y="1050589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w5">
            <a:extLst>
              <a:ext uri="{FF2B5EF4-FFF2-40B4-BE49-F238E27FC236}">
                <a16:creationId xmlns:a16="http://schemas.microsoft.com/office/drawing/2014/main" id="{DAD1FF2D-85FB-3296-7C7A-14EDEB1C4A65}"/>
              </a:ext>
            </a:extLst>
          </p:cNvPr>
          <p:cNvSpPr/>
          <p:nvPr/>
        </p:nvSpPr>
        <p:spPr>
          <a:xfrm>
            <a:off x="18499013" y="9288188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E5437D71-4DFD-DEEA-B29E-D14D4488021F}"/>
              </a:ext>
            </a:extLst>
          </p:cNvPr>
          <p:cNvSpPr/>
          <p:nvPr/>
        </p:nvSpPr>
        <p:spPr>
          <a:xfrm>
            <a:off x="17168143" y="4565104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2">
            <a:extLst>
              <a:ext uri="{FF2B5EF4-FFF2-40B4-BE49-F238E27FC236}">
                <a16:creationId xmlns:a16="http://schemas.microsoft.com/office/drawing/2014/main" id="{36C7396D-0BD4-301D-9C43-466DECC30EA8}"/>
              </a:ext>
            </a:extLst>
          </p:cNvPr>
          <p:cNvSpPr/>
          <p:nvPr/>
        </p:nvSpPr>
        <p:spPr>
          <a:xfrm>
            <a:off x="9097423" y="3272661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w1">
            <a:extLst>
              <a:ext uri="{FF2B5EF4-FFF2-40B4-BE49-F238E27FC236}">
                <a16:creationId xmlns:a16="http://schemas.microsoft.com/office/drawing/2014/main" id="{D560015E-6EAC-75E4-20EC-8EB7E3E3C9BB}"/>
              </a:ext>
            </a:extLst>
          </p:cNvPr>
          <p:cNvSpPr/>
          <p:nvPr/>
        </p:nvSpPr>
        <p:spPr>
          <a:xfrm rot="19476909">
            <a:off x="4865969" y="4852336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6">
            <a:extLst>
              <a:ext uri="{FF2B5EF4-FFF2-40B4-BE49-F238E27FC236}">
                <a16:creationId xmlns:a16="http://schemas.microsoft.com/office/drawing/2014/main" id="{53F1629D-AC0F-E913-6802-F62AA73A7EFA}"/>
              </a:ext>
            </a:extLst>
          </p:cNvPr>
          <p:cNvSpPr/>
          <p:nvPr/>
        </p:nvSpPr>
        <p:spPr>
          <a:xfrm>
            <a:off x="12130056" y="6125866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4">
            <a:extLst>
              <a:ext uri="{FF2B5EF4-FFF2-40B4-BE49-F238E27FC236}">
                <a16:creationId xmlns:a16="http://schemas.microsoft.com/office/drawing/2014/main" id="{35368F3E-9121-BE04-9E12-298A059B25C3}"/>
              </a:ext>
            </a:extLst>
          </p:cNvPr>
          <p:cNvSpPr/>
          <p:nvPr/>
        </p:nvSpPr>
        <p:spPr>
          <a:xfrm>
            <a:off x="7987018" y="5591449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w3">
            <a:extLst>
              <a:ext uri="{FF2B5EF4-FFF2-40B4-BE49-F238E27FC236}">
                <a16:creationId xmlns:a16="http://schemas.microsoft.com/office/drawing/2014/main" id="{50DC4802-939A-34D3-EA3E-CE9E8712F546}"/>
              </a:ext>
            </a:extLst>
          </p:cNvPr>
          <p:cNvSpPr/>
          <p:nvPr/>
        </p:nvSpPr>
        <p:spPr>
          <a:xfrm>
            <a:off x="13106988" y="30318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9821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e7">
            <a:extLst>
              <a:ext uri="{FF2B5EF4-FFF2-40B4-BE49-F238E27FC236}">
                <a16:creationId xmlns:a16="http://schemas.microsoft.com/office/drawing/2014/main" id="{10DA8AA8-1AA9-9D29-CC07-F1112AC2CDEC}"/>
              </a:ext>
            </a:extLst>
          </p:cNvPr>
          <p:cNvSpPr/>
          <p:nvPr/>
        </p:nvSpPr>
        <p:spPr>
          <a:xfrm rot="7531118">
            <a:off x="10855767" y="1765515"/>
            <a:ext cx="720000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e6">
            <a:extLst>
              <a:ext uri="{FF2B5EF4-FFF2-40B4-BE49-F238E27FC236}">
                <a16:creationId xmlns:a16="http://schemas.microsoft.com/office/drawing/2014/main" id="{7ED1CC54-CC02-4524-0F59-490FCD4DB819}"/>
              </a:ext>
            </a:extLst>
          </p:cNvPr>
          <p:cNvSpPr/>
          <p:nvPr/>
        </p:nvSpPr>
        <p:spPr>
          <a:xfrm rot="3022426">
            <a:off x="4307584" y="1192292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e3">
            <a:extLst>
              <a:ext uri="{FF2B5EF4-FFF2-40B4-BE49-F238E27FC236}">
                <a16:creationId xmlns:a16="http://schemas.microsoft.com/office/drawing/2014/main" id="{3C1FD247-74D4-1318-AE22-7B4069322C74}"/>
              </a:ext>
            </a:extLst>
          </p:cNvPr>
          <p:cNvSpPr/>
          <p:nvPr/>
        </p:nvSpPr>
        <p:spPr>
          <a:xfrm rot="5400000">
            <a:off x="6420410" y="866368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p3">
            <a:extLst>
              <a:ext uri="{FF2B5EF4-FFF2-40B4-BE49-F238E27FC236}">
                <a16:creationId xmlns:a16="http://schemas.microsoft.com/office/drawing/2014/main" id="{5B54035C-5E12-F8DF-1FC7-3020537CE890}"/>
              </a:ext>
            </a:extLst>
          </p:cNvPr>
          <p:cNvSpPr/>
          <p:nvPr/>
        </p:nvSpPr>
        <p:spPr>
          <a:xfrm>
            <a:off x="8051800" y="1794964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E5437D71-4DFD-DEEA-B29E-D14D4488021F}"/>
              </a:ext>
            </a:extLst>
          </p:cNvPr>
          <p:cNvSpPr/>
          <p:nvPr/>
        </p:nvSpPr>
        <p:spPr>
          <a:xfrm>
            <a:off x="9946184" y="4412704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6">
            <a:extLst>
              <a:ext uri="{FF2B5EF4-FFF2-40B4-BE49-F238E27FC236}">
                <a16:creationId xmlns:a16="http://schemas.microsoft.com/office/drawing/2014/main" id="{53F1629D-AC0F-E913-6802-F62AA73A7EFA}"/>
              </a:ext>
            </a:extLst>
          </p:cNvPr>
          <p:cNvSpPr/>
          <p:nvPr/>
        </p:nvSpPr>
        <p:spPr>
          <a:xfrm>
            <a:off x="4908097" y="5973466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w3">
            <a:extLst>
              <a:ext uri="{FF2B5EF4-FFF2-40B4-BE49-F238E27FC236}">
                <a16:creationId xmlns:a16="http://schemas.microsoft.com/office/drawing/2014/main" id="{50DC4802-939A-34D3-EA3E-CE9E8712F546}"/>
              </a:ext>
            </a:extLst>
          </p:cNvPr>
          <p:cNvSpPr/>
          <p:nvPr/>
        </p:nvSpPr>
        <p:spPr>
          <a:xfrm>
            <a:off x="5885029" y="28794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9" name="!!box1">
            <a:extLst>
              <a:ext uri="{FF2B5EF4-FFF2-40B4-BE49-F238E27FC236}">
                <a16:creationId xmlns:a16="http://schemas.microsoft.com/office/drawing/2014/main" id="{EA5BDA15-BDD1-5D0C-9636-025623FEBE74}"/>
              </a:ext>
            </a:extLst>
          </p:cNvPr>
          <p:cNvSpPr/>
          <p:nvPr/>
        </p:nvSpPr>
        <p:spPr>
          <a:xfrm>
            <a:off x="13699427" y="520948"/>
            <a:ext cx="10129507" cy="126616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Concentrate on a pool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The pool can receive 15 litres of water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But it can send only 10 litres of water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If it receives more than what it can send, then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2608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e7">
            <a:extLst>
              <a:ext uri="{FF2B5EF4-FFF2-40B4-BE49-F238E27FC236}">
                <a16:creationId xmlns:a16="http://schemas.microsoft.com/office/drawing/2014/main" id="{10DA8AA8-1AA9-9D29-CC07-F1112AC2CDEC}"/>
              </a:ext>
            </a:extLst>
          </p:cNvPr>
          <p:cNvSpPr/>
          <p:nvPr/>
        </p:nvSpPr>
        <p:spPr>
          <a:xfrm rot="7531118">
            <a:off x="10855767" y="1765515"/>
            <a:ext cx="720000" cy="519572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e6">
            <a:extLst>
              <a:ext uri="{FF2B5EF4-FFF2-40B4-BE49-F238E27FC236}">
                <a16:creationId xmlns:a16="http://schemas.microsoft.com/office/drawing/2014/main" id="{7ED1CC54-CC02-4524-0F59-490FCD4DB819}"/>
              </a:ext>
            </a:extLst>
          </p:cNvPr>
          <p:cNvSpPr/>
          <p:nvPr/>
        </p:nvSpPr>
        <p:spPr>
          <a:xfrm rot="3022426">
            <a:off x="4307584" y="1192292"/>
            <a:ext cx="720000" cy="10082603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e3">
            <a:extLst>
              <a:ext uri="{FF2B5EF4-FFF2-40B4-BE49-F238E27FC236}">
                <a16:creationId xmlns:a16="http://schemas.microsoft.com/office/drawing/2014/main" id="{3C1FD247-74D4-1318-AE22-7B4069322C74}"/>
              </a:ext>
            </a:extLst>
          </p:cNvPr>
          <p:cNvSpPr/>
          <p:nvPr/>
        </p:nvSpPr>
        <p:spPr>
          <a:xfrm rot="5400000">
            <a:off x="6420410" y="866368"/>
            <a:ext cx="360000" cy="3389442"/>
          </a:xfrm>
          <a:prstGeom prst="can">
            <a:avLst/>
          </a:prstGeom>
          <a:solidFill>
            <a:schemeClr val="accent5">
              <a:lumMod val="50000"/>
              <a:alpha val="35654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p3">
            <a:extLst>
              <a:ext uri="{FF2B5EF4-FFF2-40B4-BE49-F238E27FC236}">
                <a16:creationId xmlns:a16="http://schemas.microsoft.com/office/drawing/2014/main" id="{5B54035C-5E12-F8DF-1FC7-3020537CE890}"/>
              </a:ext>
            </a:extLst>
          </p:cNvPr>
          <p:cNvSpPr/>
          <p:nvPr/>
        </p:nvSpPr>
        <p:spPr>
          <a:xfrm>
            <a:off x="8051800" y="1794964"/>
            <a:ext cx="1683023" cy="170571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w7">
            <a:extLst>
              <a:ext uri="{FF2B5EF4-FFF2-40B4-BE49-F238E27FC236}">
                <a16:creationId xmlns:a16="http://schemas.microsoft.com/office/drawing/2014/main" id="{E5437D71-4DFD-DEEA-B29E-D14D4488021F}"/>
              </a:ext>
            </a:extLst>
          </p:cNvPr>
          <p:cNvSpPr/>
          <p:nvPr/>
        </p:nvSpPr>
        <p:spPr>
          <a:xfrm>
            <a:off x="9946184" y="4412704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6">
            <a:extLst>
              <a:ext uri="{FF2B5EF4-FFF2-40B4-BE49-F238E27FC236}">
                <a16:creationId xmlns:a16="http://schemas.microsoft.com/office/drawing/2014/main" id="{53F1629D-AC0F-E913-6802-F62AA73A7EFA}"/>
              </a:ext>
            </a:extLst>
          </p:cNvPr>
          <p:cNvSpPr/>
          <p:nvPr/>
        </p:nvSpPr>
        <p:spPr>
          <a:xfrm>
            <a:off x="4908097" y="5973466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w3">
            <a:extLst>
              <a:ext uri="{FF2B5EF4-FFF2-40B4-BE49-F238E27FC236}">
                <a16:creationId xmlns:a16="http://schemas.microsoft.com/office/drawing/2014/main" id="{50DC4802-939A-34D3-EA3E-CE9E8712F546}"/>
              </a:ext>
            </a:extLst>
          </p:cNvPr>
          <p:cNvSpPr/>
          <p:nvPr/>
        </p:nvSpPr>
        <p:spPr>
          <a:xfrm>
            <a:off x="5885029" y="2879467"/>
            <a:ext cx="12455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" name="!!box1">
            <a:extLst>
              <a:ext uri="{FF2B5EF4-FFF2-40B4-BE49-F238E27FC236}">
                <a16:creationId xmlns:a16="http://schemas.microsoft.com/office/drawing/2014/main" id="{2EAD0C1F-481E-BF93-EE3B-55239E133E5C}"/>
              </a:ext>
            </a:extLst>
          </p:cNvPr>
          <p:cNvSpPr/>
          <p:nvPr/>
        </p:nvSpPr>
        <p:spPr>
          <a:xfrm>
            <a:off x="13699427" y="520948"/>
            <a:ext cx="10129507" cy="126616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Concentrate on a pool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The pool can receive 15 litres of water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But it can send only 10 litres of water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If it receives more than what it can send, then it will lead to wastage of water in this pool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So, we always want water received at the pool per second to be equal to the water sent from the pool per second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3974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3424</Words>
  <Application>Microsoft Macintosh PowerPoint</Application>
  <PresentationFormat>Custom</PresentationFormat>
  <Paragraphs>1153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352</cp:revision>
  <dcterms:modified xsi:type="dcterms:W3CDTF">2024-10-24T14:46:34Z</dcterms:modified>
</cp:coreProperties>
</file>